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5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5:42.91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24 210 0,'0'47'125,"23"-24"-125,-23 24 16,0 23-16,0-24 15,0 1-15,0-1 16,0 1-16,0-24 16,0 1-16,0-1 15,0-46 17,0-1-17</inkml:trace>
  <inkml:trace contextRef="#ctx0" brushRef="#br0" timeOffset="512">164 257 0,'46'70'47,"-46"-24"-47,0 1 15,0-24-15,0 24 16,0-24-16,0 0 16,0 1-16,0-48 62,0-22-46,0-1-16,0 24 15,23-24-15,-23 24 16,24 0-16,-1-1 16,-23 1-16,23 23 0,1 0 15,-1 23 16,-23 24-31,0-24 16,0 24-16,0-24 16,0 0-16,0 1 15,0-1-15</inkml:trace>
  <inkml:trace contextRef="#ctx0" brushRef="#br0" timeOffset="864">536 117 0,'0'23'47,"0"24"-32,0-24-15,-23 24 16,23-1-16,0 1 0,0 23 16,0-24-16,0 1 15,0 0-15,23-1 16,1-22-16,-24-1 15,23-23 1,0 0 0,-23-23-1,24-24-15,-24 24 16,0-1-16,0 1 16</inkml:trace>
  <inkml:trace contextRef="#ctx0" brushRef="#br0" timeOffset="1110">443 373 0,'47'0'62,"-24"0"-62,0-23 16,24 23-16,-24 0 16,1-23-16,-1 23 15</inkml:trace>
  <inkml:trace contextRef="#ctx0" brushRef="#br0" timeOffset="1470">0 0 0,'24'0'78,"-1"0"-47,0 0-15,1 0-16,-1 0 15,0 0-15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7:13.43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4 259 0,'0'23'125,"0"0"-109,0 24-16,0-24 15,0 24-15,23-1 16,-23 24-16,0-23 16,0 0-16,0-1 15,-23-23-15,23 24 0,0-24 16,0-46 15,0 0-31</inkml:trace>
  <inkml:trace contextRef="#ctx0" brushRef="#br0" timeOffset="516">74 212 0,'69'-47'47,"-22"47"-32,-24-23-15,24 23 16,0 0-16,-1 0 15,-23 0-15,24 0 16,-24 0-16,1 0 16,-1 23-16,0 24 15,1-24-15,-24 24 0,23 0 16,-23 22 0,0-22-16,23 23 0,-23 23 15,0-23-15,0 0 16,0 0-16,0-23 15,0-1-15,0 1 16,0-24-16,0 0 16,-23-23 15,23-23-15,-23-24-16,23 1 15,-24-24-15,1 0 0,-24 0 16,24 24-1</inkml:trace>
  <inkml:trace contextRef="#ctx0" brushRef="#br0" timeOffset="1003">213 375 0,'47'0'62,"0"-23"-62,-24 23 16,0 0-16,0 0 0,1 0 16,-24-23-1,0 46 16,-24 0-31,1 24 16,-23-24-16,22 24 16,24-1-16,-23 1 15,23-24-15,0 1 16,0-1-16,23 0 16,1-23-1,-1 0-15,0-23 16,0 0-16,1-1 15,-24 1 1,0 0-16,0-1 16,-24 24-16,-22 0 15,23-23-15,-1 23 16,1 0-16,0 0 16,-1 0-16</inkml:trace>
  <inkml:trace contextRef="#ctx0" brushRef="#br0" timeOffset="1663">703 468 0,'23'0'78,"0"0"-78,1 0 16,22 0-16,-23 0 16,24 0-16,-24 0 15,1 0-15,-1 0 16,0 0-16,1 0 15</inkml:trace>
  <inkml:trace contextRef="#ctx0" brushRef="#br0" timeOffset="2544">1285 235 0,'-46'24'47,"22"22"-47,-22-22 16,-1-1-16,24 0 15,0 0-15,-1 1 16,1-1-16,46-23 47,1-23-32,-1-1-15,0 1 16,0 23-16,1-23 16,-1 0-16,24-1 15,-24 24-15,0-23 0,1 23 16,-24 23 15,0 1-31,-24 22 16,1-23-16,0 1 15,-1-1-15,24 0 16,-23 1-16,23-1 16,0 0 93,0 1-93,0 22-16,0-22 15,0 22-15,0 1 16,0-1-16,0 1 16,0 0-16,0-24 15,0 23-15,0-22 16,0-48 15</inkml:trace>
  <inkml:trace contextRef="#ctx0" brushRef="#br0" timeOffset="2803">1378 259 0,'117'-24'47,"-94"24"-47,24 0 16,-24 0-16,0-23 15,1 23-15,-24 23 31,-24 24-15,-22 0-16,-1-1 16</inkml:trace>
  <inkml:trace contextRef="#ctx0" brushRef="#br0" timeOffset="3284">1402 468 0,'-24'0'47,"48"0"-32,-1-23-15,24 23 16,-1-23-16,1 23 16,-24-24-16,24 1 15,-24 23-15,0-23 16,1 23-16,-48 0 47,1 23-32,23 0 1,-23-23-16,23 24 16,0-1-16,0 0 15,0 24-15,0 23 16,0-23-16,0-1 16,0 1-16,0-1 15,0-22-15,0-1 16,0 0-16,0-46 94,-24 23-94,1-23 15,-23-1-15,-1 1 16,-23-24-16,0 47 15,0-23-15,0 23 16</inkml:trace>
  <inkml:trace contextRef="#ctx0" brushRef="#br0" timeOffset="4865">2031 538 0,'0'94'63,"0"-48"-48,0-23-15,0 24 0,-23 0 16,23-24-16,-24 0 16,24 1-16,-23-24 15</inkml:trace>
  <inkml:trace contextRef="#ctx0" brushRef="#br0" timeOffset="5532">2380 189 0,'47'70'47,"-47"-47"-47,23 24 15,-23-24-15,0 23 16,0-22-16,0-1 15,0 0 1,24-23 15,-1-23-15,0 23-16,1-23 16,-1-1-16,0 1 15,1 0-15,-24 0 16,-24 23-1,1 0 1</inkml:trace>
  <inkml:trace contextRef="#ctx0" brushRef="#br0" timeOffset="5832">2334 352 0,'140'-93'63,"-117"69"-63,0 24 15,1 0 1,-24 24-16,23-1 16,-23 24-16,0 22 15,0 1-15,0 24 16,0-1-16,0-23 15,0 0-15,0-24 16,0-22-16,0-1 16,0-46 15</inkml:trace>
  <inkml:trace contextRef="#ctx0" brushRef="#br0" timeOffset="6028">2404 632 0,'93'-24'47,"-70"1"-47,24 0 15,0-1-15,-24-22 16,-23 22-16,23 1 15,-23 0-15</inkml:trace>
  <inkml:trace contextRef="#ctx0" brushRef="#br0" timeOffset="6605">2241 329 0,'-24'23'47,"24"23"-31,-23-22-16,0 22 16,-1 1-16,24-24 15,0 1 1,24-24-1,-24 23-15,23-23 16,0 0-16,1 0 16,-1 23-1,-23 1-15,23-1 16,1 23-16,-24-22 16,0-1-16,0 24 15,0-1-15,-24-22 16,24 22-16,-23-23 15,0 1-15,23-1 16,-24-23-16,24-23 31,0-24-31,0 24 16,0 0-16,24-1 0,-1 1 16,0 23-1,1 0-15,-1 0 16,23 0-16,-22 23 15,22-23-15,24 24 16,-23-1-16,0 0 16,22-23-16,-22 0 15,-24 0-15,1 0 16,-1 0-16,0-23 16</inkml:trace>
  <inkml:trace contextRef="#ctx0" brushRef="#br0" timeOffset="7197">2940 212 0,'-93'117'62,"69"-48"-62,-22-45 16,22 22-16,1-22 16,23-1-16,23-23 47,1 0-47,-1 0 0,0-23 15,1 23-15,22-24 16,-23 24-1,-23 24 17,-23 22-17,0-22-15,23-1 16,0 0 15,23-23 0,0 24-31,1-24 16,-1 23-16,0 0 16,1 0-16,-24 24 15,0-24-15,0 24 16,0-24-16,0 1 16,0-1-16,-24-23 15,48-23 32,-24-24-31,23 0-16,0 1 15,-23-24-15</inkml:trace>
  <inkml:trace contextRef="#ctx0" brushRef="#br0" timeOffset="8232">3056 165 0,'140'-23'47,"-93"0"-47,-1 23 15,1-23-15,-24-1 16,0 24-16,-23-23 31,-23 23-15,0-23-16,0 23 15,23-24-15,-24 24 16,24 24 0,-23-1-1,23 0-15,-23 24 16,-1-1-16,1 1 15,0 0-15,-1-1 16,1 1-16,0-47 16,23 23-16,23-46 47,0 23-47,1-23 0,22 23 15,-22-24-15,22 24 16,-22-23-16,22 23 15,-23 0-15,1 0 16,-1 0-16,-46 23 31,-24 24-15,1-24-16,-1 0 16,0 1-16,24-24 15,-24 0-15,24 0 16,0 0-16,46 0 62,0 0-46,-23 23 15,0 0-15,0 1-1,0-1 17,24-23-17,-1 0 1,0 23-16,1-23 16,-1 0-16,-23 24 31,-23-1-16,-1 24-15,1-24 16,0 0-16,-24 0 16,24 1-16,46-48 62,0 24-62,1-23 16,22 0-16,-22 0 15,22-24-15,1 24 0,-1-1 16,1 1 0,-24 0-16,1 23 15,-24-24-15,-24 24 16,1 0 0</inkml:trace>
  <inkml:trace contextRef="#ctx0" brushRef="#br0" timeOffset="8428">3359 398 0,'-23'70'47,"23"-23"-31,0 0 0,0-24-16,0 24 0,-23-1 15,-1 1-15,24-1 16,-23-22-16,0-1 15,23 0-15,-24-23 16,1 0 0</inkml:trace>
  <inkml:trace contextRef="#ctx0" brushRef="#br0" timeOffset="8615">3382 678 0,'117'70'31,"-94"-70"-31,1 23 16,22 1-16,-22-24 15,-1 0-15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7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 18 0,'117'-23'47,"-71"23"-47,-23 0 15,1 23-15,-1-23 16,-23 23 0,0 0-16,-23 1 15,-24 22-15,1-22 16,22 22-16,-22-22 16,22-1-16,1-23 15,46 0 32,1 0-47,22 0 16,-22 0-16,22 0 15,1 23-15,-1 1 16,1-1-16,-24 0 16,1 0-16,-24 1 15,0 22-15,0-22 16,-47-1-16,0 0 15,1 1-15,-1-1 16,1-23-16,-1 0 16,24 0-16,-1 0 15,1-23-15,0-24 16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7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0 0,'23'0'62,"0"0"-46,24 0-1,-24 0-15,1 0 0,22 23 16,-22-23-16,-1 24 16,0-1-1,-23 0 1,-23 1-16,0-1 16,-1 0-16,-22 1 15,22-1-15,1-23 16,0 0-16,-1 23 15,48-23 48,-1 0-47,0 0-1,1 24-15,22-24 0,-22 23 16,-1 0-16,0 0 15,-23 1 1,0-1-16,-23 0 16,-24 1-16,24-1 15,-24-23-15,1 0 16,-1 0-16,24 0 16,-24-23-16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7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0 116 0,'24'0'47,"-24"23"47,0 1-94,0-1 15,0 24-15,0-1 16,0-23-16,0 24 16,0 0-16,0-1 15,0 1-15,23 23 16,-23-24-16,23 48 16,0-25-16,1 1 15,22 24-15,-22-24 16,-1-1-16,0 1 15,-23 0-15,24-23 16,-1 23-16,-23-24 16,23 1-16,0 23 0,-23-24 15,24 1 1,-1 0-16,0 23 0,1-24 16,-1 1-16,0-1 15,1-22-15,-24-1 16,23-23-16,0 0 15,1 0 1,-1 0 0,0 0-16,0 0 15,24 0 1,-24 0-16,1 0 16,22 0-16,1-23 15,-24 23-15,24-24 0,-1 24 16,1 0-1,0 0-15,22 0 0,1 0 16,0 0-16,0-23 16,23 23-16,-23 0 15,-23 0-15,23 0 16,-47 0-16,24 0 16,23 0-16,-24 23 15,47-23-15,-23 0 16,24 24-16,-1-24 15,0 0-15,0 0 16,0 23-16,-23-23 16,24 23-16,-25-23 15,25 24-15,-1-1 0,0 0 16,-23 1-16,0-1 16,23-23-16,-23 23 15,47 0-15,-24-23 16,23 24-16,1-1 15,23-23-15,-1 23 16,-22 1-16,23-24 16,23 23-16,-23 0 15,23 1-15,0-1 16,-23-23-16,23 46 16,0-22-16,0-1 15,0 24-15,0-24 16,0 0-16,24 24 0,-24-24 15,23 1-15,-22-1 16,-1-23-16,23 23 16,-23-23-16,0 23 15,24-23-15,-24 0 16,0 24-16,-23-1 16,-24-23-16,24 23 15,-47-23-15,24 24 16,-24-1-16,0 0 15,-23 1-15,-23-1 16,23 0-16,-24 0 16,-22 1-16,-1-1 0,0 0 15,-23 1-15,24-1 16,-24 0 0,0 1-16,0-1 15,-24 0 1,24 0-16,0 1 15,0-1 1,0 0 0,0 1 15,0-48 47,0 1-78,0-24 16,0 1-16,0-24 15,0 0-15,0 0 16,24 24-16,-1-1 16,0 0-16,0 24 15,1 0-15,-1-1 16,0 1-16,1 0 15,22 23-15,1-23 16,-1-1-16,1 24 16,0 0-16,23-23 15,-24 23-15,24-23 0,0 23 16,0 0-16,23-24 16,0 24-16,1-23 15,45 0-15,24-1 16,1 1-16,22-24 15,0 24-15,1 0 16,23 0-16,-1 23 16,1-24-16,23 24 15,-23 0-15,-1 0 16,25 0-16,-25 0 16,1 0-16,23 24 15,-23-1-15,-24 0 16,24 0-16,-24 1 0,24-1 15,0 0-15,-1 1 16,1 22-16,23-46 16,0 24-16,0-1 15,24-23-15,-1 23 16,0-23-16,24 0 16,-47 0-16,23 0 15,1 0-15,-1 0 16,-23 0-16,23 0 15,1 0-15,-24-23 16,0 0-16,0 23 16,-24-24-16,1 1 0,0 23 15,-47 0 1,0 0-16,0-23 16,-46 23-16,23 0 0,-24-24 15,1 1-15,-24 23 16,0-23-16,0-24 15,0 24-15,1 0 16,-1-24-16,-23 24 16,23-24-16,0 24 15,0-24-15,-23 24 16,24-24-16,-25 24 16,1 0-16,24-1 15,-25-22-15,25 22 16,-1-22-16,0 23 15,0-24-15,0 0 0,1 1 16,22-1-16,-23 0 16,1 1-16,-24 23 15,-1-24-15,1 0 16,-23 24-16,0 0 16,-24-1-16,0 1 15,0-23-15,1 22 16,-24 1-16,23 0 15,-23-1-15,0 1 16,23 0 0,-23-1-16,24 1 15,-1 0-15,24 0 0,-1-24 16,-22 24-16,22-24 16,1 0-16,-1 1 15,1-1-15,0 1 16,-1-1-16,-23 24 15,24-1-15,0-22 16,-24 22-16,0 1 16,24 0-16,-24 0 15,0-1-15,24 1 16,-24 0-16,24-24 16,-24 0-16,24 24 15,-24-23-15,1 22 16,-1 1-16,0 0 0,0 23 15,1-24-15,-24 1 32,23 0-17,0-1 1,-23 1-16,24 23 16,-24-23-16,23 23 15,-23-23 1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7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326 93 0,'0'23'79,"-23"1"-79,-1 22 15,-22 1-15,-1 23 16,1-24-16,-1 1 15,24-24-15,-24 1 16,24-1-16</inkml:trace>
  <inkml:trace contextRef="#ctx0" brushRef="#br0" timeOffset="1">256 419 0,'23'47'47,"-23"-24"-31,0 1-16,0 22 15,-23-22-15,0-1 16,23 0-16,-23 0 16,23 1-16,-24-24 15,48-24 48,-1 24-48,0 0 1,0 24-16,-23 22 16,24-22-16,-24 22 15,0 1-15,0-1 16,0-22-16,0 22 15,0-22-15,0-1 16,0-70 31</inkml:trace>
  <inkml:trace contextRef="#ctx0" brushRef="#br0" timeOffset="2">536 116 0,'93'24'31,"-70"-24"-15,1 23-16,-24 0 15</inkml:trace>
  <inkml:trace contextRef="#ctx0" brushRef="#br0" timeOffset="3">419 513 0,'117'-47'47,"-71"24"-31,24-1-16,-23 1 15,-1 23-15,-22 0 16,-48 23 0,1 1-1,0-24-15,0 0 16,23 46 31,0-22-32,0 46-15,0-1 16,0 25-16,0-24 16,23-1-16,-23 1 15,0-23-15,0-24 16,0 1-16,0-48 47,-23 1-32,-1-24-15,1 1 0,-24-1 16,24 1-16,0 22 16,23 1-16,-24 0 15</inkml:trace>
  <inkml:trace contextRef="#ctx0" brushRef="#br0" timeOffset="4">1025 210 0,'117'-24'47,"-71"24"-32,1 0-15,-24-23 0,24 23 16,-24 0-1,-46 0 1,-1 23-16</inkml:trace>
  <inkml:trace contextRef="#ctx0" brushRef="#br0" timeOffset="5">1118 93 0,'-23'117'31,"23"-47"-15,0-24-16,-23 24 0,23-23 15,0-1-15,0 1 16,0-24-16,0 1 16,23-24-1,0 0 1,1 0-1,-1-24-15,0 1 16,24 23-16,-1 0 16,-22 0-16,22 0 15,-46 23-15,24 1 16,-24 22-16,0 24 16,0-23-16,-24-1 0,24 24 15,-23-47-15,0 24 16,-1-47-16,1 23 15,0-23 1,0-23-16,-1-24 16,-22 24-16,22-23 15,-22 22-15,22 24 16,-22-23-16,23 23 16,-1 0-1,48 0 32,22 0-31,-23-23-1,47 23-15,-23-24 0,0 1 16,-1 0-16,1-24 16</inkml:trace>
  <inkml:trace contextRef="#ctx0" brushRef="#br0" timeOffset="6">1771 23 0,'-93'163'63,"46"-93"-63,24-23 15,-1-1-15,1-22 16,46-24 15,1 0-15,-24-24-16,23 24 15,0-23-15,1 23 16,-1 0-16,0-23 16,0 23-16,1 0 15,-24 23 1,-24 24-16,1-1 16,-23 1-16,-1 0 15,24-24-15,-24 24 16,47-24-1,23-46 17,1 23-32,-1-24 15,0 24-15,1 0 16,-1 0-16,23 0 16,-22 0-16,-1 0 0,0 24 15,-23 22-15,0 1 16,0 23-16,-23-24 15,23 24-15,-23-23 16,-1-24-16,1 0 16,23 1-16,-23-48 15</inkml:trace>
  <inkml:trace contextRef="#ctx0" brushRef="#br0" timeOffset="7">2027 163 0</inkml:trace>
  <inkml:trace contextRef="#ctx0" brushRef="#br0" timeOffset="8">1887 443 0,'140'-70'16,"-117"46"-1,24 1-15,0 23 16,-24-23-16,-23 46 31,-23 0-31,-1 1 16,1-1-16,23 0 16,-23-23-1,23 24 1,0-1-1,0 0-15,0 24 16,23 0-16,-23 22 16,0 1-16,0-23 0,0 23 15,0 0-15,0-24 16,0 1-16,-23-70 62,-1-1-46,1-22-16,0-1 16,0 1-16,-1-1 15,1 24-15,0-24 16</inkml:trace>
  <inkml:trace contextRef="#ctx0" brushRef="#br0" timeOffset="9">1817 256 0,'24'0'47,"-1"0"-47,0 0 16,1 0-16,-1-23 15,0 0 1,1 23-16</inkml:trace>
  <inkml:trace contextRef="#ctx0" brushRef="#br0" timeOffset="10">2470 116 0,'93'94'31,"-70"-94"-16,1 23-15,-24 0 16</inkml:trace>
  <inkml:trace contextRef="#ctx0" brushRef="#br0" timeOffset="11">2400 396 0,'93'23'47,"-46"-23"-32,-24 0-15,24 0 0,-24-23 16,0 23-16,1 0 16,-24 23-1,-24 24 1,-22 0-16,-24 23 15,23-1-15,1-22 16,-1 0-16,0-1 16,24-46-16,23 24 15,-23-24 1,23-24 0,23 1-1,0 23-15,1-23 16,-1 23-16,24-24 15,-24 24-15,23 0 16,1 0-16,-24 0 16,24 0-16,23 0 15,-23 0-15,-1 24 16,1-1-16,-1 0 16,-22 1-16,22-1 15,-22-23-15,22 0 16,-23 0-16</inkml:trace>
  <inkml:trace contextRef="#ctx0" brushRef="#br0" timeOffset="12">3029 116 0,'117'24'47,"-71"-1"-47,-22 0 15,-1 1-15,0-1 16</inkml:trace>
  <inkml:trace contextRef="#ctx0" brushRef="#br0" timeOffset="13">3052 373 0,'24'116'16,"-24"-46"-1,23 0-15,-23-23 16,0-1-16,0 1 15,23-24-15</inkml:trace>
  <inkml:trace contextRef="#ctx0" brushRef="#br0" timeOffset="14">3542 70 0,'140'-23'31,"-117"23"-31,0 0 16,1 23-16,-24 23 16,23 24-16,-23 0 15,0 23-15,-23 1 16,23-1-16,-24 0 15,24 0-15,0-23 16,-23-23-16,23-1 16,0-22-16,-23-1 0,-1-23 15</inkml:trace>
  <inkml:trace contextRef="#ctx0" brushRef="#br0" timeOffset="15">3309 326 0,'23'117'16,"0"-71"-1,1 1 1,-1 0-16,0-1 0,1-23 15,-1 1-15,0-24 16,1-47 0,-1 24-1,-23-47-15,23 23 16,-23 1-16,0-1 16,0 24-16,0-1 15,0 1-15,-23 23 16,0 0-16,-24 0 15,24 47-15,-24-24 16,24 24-16,-1-24 0,24 0 16,-23 1-1,23-1 1,23-23 0,1 0-1,22 0-15,-22 0 16,22 0-16,1 0 15,-24-23-15,24-1 16,-24 1-16,0 23 16</inkml:trace>
  <inkml:trace contextRef="#ctx0" brushRef="#br0" timeOffset="16">4521 0 0,'0'23'47,"0"1"-32,-24 22-15,1 1 0,23-1 16,0 1-16,0 0 16,0-1-16,0-23 15,0 1-15,23-1 16,1-23-1,-1 0 1,0-23-16,0-1 16,24 1-16,-47 0 15,23 0-15,-23-1 16</inkml:trace>
  <inkml:trace contextRef="#ctx0" brushRef="#br0" timeOffset="17">4311 256 0,'93'-46'32,"-46"22"-17,-1 24-15,-22-23 16,22 23-16,-23 0 15,-23 23 17,0 24-32,0 0 0,0-1 15,0 24-15,0 0 16,0 23-16,0-23 16,0 0-16,0-23 15,0-1-15,0-22 16,0-1-16,0-46 31,0-24-15</inkml:trace>
  <inkml:trace contextRef="#ctx0" brushRef="#br0" timeOffset="18">4451 606 0,'93'-47'47,"-47"24"-47,-22 0 15,22-1-15,-22 1 16,-1 0-16,-23-1 16</inkml:trace>
  <inkml:trace contextRef="#ctx0" brushRef="#br0" timeOffset="19">4287 210 0,'-46'70'62,"23"-24"-62,-24 1 16,24-24-16,-1 24 15,1-24-15,0-23 16,23 23-16,23-23 31,0 0-15,1-23-16,22 23 15,-22 0-15,-1 0 16,0 0-16,-23 23 31,0 24-15,-23-24-16,0 24 16,-1-24-16,1 0 15,23 1-15,0-1 16,0 0-1,0 1 1,23-24 0,-23 23-16,24-23 0,-24 23 15,23 1-15,-23-1 16,0 0 0,0 0-1,0 1-15,-23-1 16,-1 0-16,1-23 15,0 0 1</inkml:trace>
  <inkml:trace contextRef="#ctx0" brushRef="#br0" timeOffset="20">4287 816 0,'117'69'16,"-47"-45"-1,0-1-15,-24 0 16,24 1-16,0-1 16,-23 0-16,-24-23 15,0 24-15,1-24 16,-24-24-16,23 1 16</inkml:trace>
  <inkml:trace contextRef="#ctx0" brushRef="#br0" timeOffset="21">5056 93 0,'-46'117'46,"-1"-47"-46,24-24 16,-24 1-16,24-24 16,0 0-16,23 1 15,23-24 17,0-24-17,1 24-15,-1 0 0,0 0 16,1 0-16,-1 0 15,0 0-15,-23 24 16,0-1 0,0 24-16,0-1 15,-23 1-15,0-24 16,23 24-16,-24-24 16,24 0-16,24-23 46,-1 0-30,0 24 0,0-24-16,-23 23 0,24 0 15,-24 1 1,0 22-16,0 1 0,0-24 16,0 24-16,0-24 15,0 0 1,0-46 31,0-24-47,0 24 15,23-24-15,-23 1 16,23-1-16</inkml:trace>
  <inkml:trace contextRef="#ctx0" brushRef="#br0" timeOffset="22">5150 233 0,'116'-47'31,"-69"24"-15,-24 23-16,24-23 15,-24 23-15,-23-24 16</inkml:trace>
  <inkml:trace contextRef="#ctx0" brushRef="#br0" timeOffset="23">5313 47 0,'-47'93'47,"47"-47"-31,-23 1-16,0 0 15,23-1-15,-24 1 16,1-24-16,23 0 16,0-46 15,23 23-16,1-23-15,-1 23 16,24-24-16,-24 24 16,23 0-16,24-23 15,-23 23-15,0 0 16,-24 0-16,0 0 16,-46 23 15,0 1-31,-24-1 15,0 0-15,1 1 16,-1-1-16,1-23 16,-1 0-16,24 0 0,-1-23 15,1 23 1,0 0-16,23-24 0,0 48 47,23-24-32,0 0-15,1 23 16,-1-23-16,0 0 16,-23 23-16,0 1 15,0-1 1,-23 24-16,0-24 16,-1 0-16,24 0 15,24-46 32,-1 23-31,0 0-16,1 0 15,-1 0-15,0 0 16,-46 23 15,0 24-31,-1-24 16,1 24-16,-24-24 15,24 1-15,0-24 16,23 23-16,0-46 31,23 23-15,0-24-16,1 1 16,-1 0-16,24-1 15,-1 1-15,1 0 16,-1-24-16,24 24 15,-23 0-15,-1-1 16,-22 1-16,-48 23 31,-22 0-15,23-23-16</inkml:trace>
  <inkml:trace contextRef="#ctx0" brushRef="#br0" timeOffset="24">5336 373 0,'23'140'31,"-23"-94"-15,24 24-16,-24-23 16,0 23-16,-24 0 15,1-1-15,0-22 16,0 0-16,-1-24 15,24 0-15,-23-23 16,0-23 0,23 0-16,0-47 0</inkml:trace>
  <inkml:trace contextRef="#ctx0" brushRef="#br0" timeOffset="25">5406 746 0,'117'70'31,"-71"-47"-31,1 0 16,-1 0-16,-22 1 15,22-24-15,-22 23 16,-24 0 0</inkml:trace>
  <inkml:trace contextRef="#ctx0" brushRef="#br0" timeOffset="26">5942 280 0,'0'23'47,"23"-23"-16,24 0-15,0 0-16,22-23 15,-22 23-15,0-24 16,23 24-16,-47-23 15,0 23-15,0 0 0</inkml:trace>
  <inkml:trace contextRef="#ctx0" brushRef="#br0" timeOffset="27">6059 163 0,'23'140'47,"-23"-94"-47,0 24 16,-23 0-16,-1 0 15,1 0-15,0-23 16,-24-1-16,24 1 15,-1-24-15,24 1 16,-23-24-16,0 0 16</inkml:trace>
  <inkml:trace contextRef="#ctx0" brushRef="#br0" timeOffset="28">5942 466 0,'23'140'32,"-23"-70"-17,0-24-15,0 24 16,0-23-16,0 23 16,0-47-16,0 0 15,0 1-15</inkml:trace>
  <inkml:trace contextRef="#ctx0" brushRef="#br0" timeOffset="29">6175 419 0,'70'24'63,"-70"-1"-63,0 24 15,-23-1-15,-1-22 16,1 22-16,0-23 16,46 1 30,0-24-46,1 0 16,22 23-16,-22 0 16,-1 1-16,0-1 15,0 0-15,-23 1 16,0-1-16,0 23 16,0 1-16,-23 0 15,0-1-15,-24-22 16,24-1-16,0 0 15,-1-23-15,1 0 16,0-46-16,23-1 0,-24 0 16,24 24-1,0 0-15,0-1 0,0 1 47,47 23-31,-24-23-16,24 23 15,0-23-15,-1-1 16,1 1-16,-1 0 16,-22-24-16</inkml:trace>
  <inkml:trace contextRef="#ctx0" brushRef="#br0" timeOffset="30">6711 256 0,'-70'140'47,"23"-93"-32,1-1-15,23 1 16,-1 0-16,-22-24 15,22 0-15,48-46 32,-24 0-17,23-1 1,0 1-16,1 23 0,-1 0 16,0 0-16,0 23 15,1 1-15,-1 22 16,0 1-16,-23 23 15,0 0-15,0-24 16,0 1-16,0 23 16,0-47-16,0 0 15,0 1-15,0-48 32</inkml:trace>
  <inkml:trace contextRef="#ctx0" brushRef="#br0" timeOffset="31">6758 373 0,'116'23'47,"-93"0"-47,-23 1 16,0-1-1,0 24-15,-46-24 16,22 24-16,-22-24 16,-1 0-16,24 0 15,0-23-15,-1 0 16,48 0 31,-1 0-47,0 0 15,1 0 1,-1 0-16,0 24 16,0 22-16,-23-22 15,0 46-15,0-24 16,0 1-16,0 23 16,0-24-16,0-22 15,0-1-15,0-46 31,0-24-15,24 0-16,-24-23 16,23 1-16,-23-1 15</inkml:trace>
  <inkml:trace contextRef="#ctx0" brushRef="#br0" timeOffset="32">6921 210 0,'140'0'32,"-117"0"-32,23 0 15,-22 0-15,-1 0 16,0 0-16,-46 23 31,0 24-31,-24-1 16,1-23-16,-1 24 15,24-24-15,-1 1 16,48-24 46,-1 0-62,0 0 0,1 0 16,-1 0-16,23-24 16,-22 1-16,-1 0 15,0-1-15,-23 1 16</inkml:trace>
  <inkml:trace contextRef="#ctx0" brushRef="#br0" timeOffset="33">7084 210 0,'-23'116'31,"23"-93"-15,0 1-16,0-1 15,0 0-15</inkml:trace>
  <inkml:trace contextRef="#ctx0" brushRef="#br0" timeOffset="34">7154 326 0,'-70'117'31,"23"-47"-31,24-24 16,-24 24-16,24-23 0,0-1 15,-1-22-15,24-1 16,-23-23-16,23-23 31</inkml:trace>
  <inkml:trace contextRef="#ctx0" brushRef="#br0" timeOffset="35">7084 559 0,'0'140'32,"0"-70"-32,0-23 0,0 22 15,0-22-15,23-24 16,-23 24-16,0-24 16,23-23-16,1 0 31,-1-23-31,0-24 15,-23 1-15,24-1 16,-1 1-16,0-1 16,-23 0-16,0 1 15,0 22-15,0 1 16,-23 0-16,23 0 16,-23 23-16,-1 0 15,1 0-15,0 0 16,-1 0-1,24 23-15,-23-23 0,23 23 16,0 0 31,0 1-31,23-24-16,-23 23 15,24-23-15,-1 23 16,-23 1-16,23-24 15,1 0-15,-1 0 16,0 0-16,1 0 16,-1 0-16</inkml:trace>
  <inkml:trace contextRef="#ctx0" brushRef="#br0" timeOffset="36">7550 746 0,'0'23'63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91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163 211 0,'0'23'187,"0"1"-171,0-1-1,0 0-15,0 24 16,-23 0-16,23-24 16,0 24-16,0-1 15,0-23-15,0 24 0,0 0 16,0-1-16,0 1 16,0-1-16,0 1 15,0 0-15,0 23 16,0-24-16,-23 24 15,23-23-15,0-1 16,0 24-16,0-23 16,0-1-16,0 1 15,0 0-15,0-1 16,0 1-16,0-1 16,0 1-16,0 0 15,0-1-15,0 1 16,0-1-16,0 1 0,0-24 15,0 24-15,0 0 16,0-24-16,0 24 16,0-24-16,0 23 15,0-22-15,0-1 16,0 0 0,23-23 234,0 0-250,1 0 15,-1 0-15,0 0 16,0-23-16,1 23 15,22 0-15,-22 0 0,-1 0 16,0 0-16,24 0 16,-24-23-16,24 23 15,-24 0-15,24 0 16,-24-24-16,0 24 16,24 0-16,-24 0 15,0 0-15,24 0 16,-24 0-16,24 0 15,-24 0-15,24 24 16,0-24-16,-1 0 16,1 0-16,-1 0 15,1 23-15,0-23 0,22 0 16,-22 0-16,0 0 16,-1 23-16,1-23 15,-1 0-15,24 0 16,-46 0-16,46 0 15,-47 0-15,24 0 16,-1-23-16,1 23 16,-1 0-16,1 0 15,0 0-15,-1 0 16,1 0-16,-1 0 16,1 0-16,0 0 15,-1 0-15,1 0 16,-24-23-16,24 23 0,-1 0 15,1 0 1,-24 0-16,24 0 0,-24 0 16,0 0-16,24 0 15,-24 0-15,1 0 16,-1 0-16,24 0 16,-1 0-16,24 0 15,-23 0-15,23 0 16,-1 0-16,1 0 15,0 0-15,-23-24 16,-1 24-16,1 0 16,-24 0-16,1 0 0,-1 0 31,0 0-31,1 0 16,-1 24-16,24-24 15,-1 0-15,1 0 16,23 0-16,0 0 15,-1 0-15,25 0 16,-24 0-16,23 0 16,0 0-16,-23 0 15,0 0-15,23 0 16,-46 23-16,23-23 16,-24 0-16,1 0 15,-24 0-15,0 0 0,1 0 16,-24 23-1,23-23-15,0 0 0,1 0 16,-1 0-16,0 0 16,24 0-16,-24 0 15,24 0-15,-1 0 16,-22 0-16,-1 0 16,23-23-16,-22 23 15,-1 0-15,24 0 16,-24 0-16,0 0 15,24 0-15,-24-23 16,24 23-16,-24 0 0,24 0 16,-1 0-1,1 0-15,0 0 0,-1 23 16,24-23-16,-23 0 16,23 23-16,-1-23 15,-22 0-15,23 24 16,-23-24-16,23 0 15,-24 0-15,1 0 16,23 0-16,-47 0 16,24 0-16,-24 0 15,0 0-15,0 0 16,1 0 0,-1 0-1,0 0 1,1 0-16,-1 0 15,0 0 1,1 0-16,-1 0 0,0 0 16,0 0-16,1 0 15,-1 0 1,0 0-16,1 0 31,-24-24 16,0 1 0,0-24-47,0 24 16,0-23-16,0-1 15,0 0-15,0 1 16,0-24-16,-24 23 15,24 1-15,0-1 16,-23 0-16,23 1 16,0-1-16,-23 1 15,23-1-15,0 0 16,0 1-16,0-1 16,0 24-16,0-24 15,0 24-15,0-24 16,0 24-16,0-24 15,0 24-15,0-47 0,-24 24 16,24-1-16,0 0 16,0 1-16,0-1 15,0 1-15,0-1 16,0 24-16,0-1 16,0-22-16,0 22 15,0-22-15,0-1 16,0 1-16,0 22 15,0-22-15,0 22 16,0-22-16,0 22 16,0 1-16,0 0 15,0 0 1,0-1 0,0 1-1,0 0 1,-23 23 15,0-24-15,0 24-16,-1 0 15,1 0-15,0 0 16,-24 0-16,0 0 16,1 0-16,-1 0 15,1 0-15,-1-23 16,-23 23-16,0 0 0,0 0 15,-23 0-15,23 0 16,-46 0-16,22 0 16,1 0-16,0 0 15,0 0-15,0 0 16,-1 0-16,1 0 16,0 0-16,0 0 15,-24 0-15,24 0 16,0 0-16,23 0 15,-23 0-15,0 0 16,-1 0-16,24-23 16,0 23-16,1 0 0,-1 0 15,-24 0 1,25 0-16,-1-24 0,-24 24 16,1 0-16,0 0 15,-24 24-15,24-24 16,-23 23-16,23-23 15,-1 23-15,1-23 16,23 24-16,-23-24 16,0 23-16,23-23 15,0 0-15,0 23 16,-23-23-16,23 0 16,-23 24-16,23-24 15,0 23-15,-23 0 16,23-23-16,0 23 0,0-23 15,23 0-15,-23 24 16,1-24-16,22 0 16,0 0-16,1 23 15,-24-23-15,23 23 16,1-23-16,-1 0 16,0 24-16,1-24 15,-1 0-15,24 0 16,-24 0-16,1 0 15,22 0-15,-22 0 16,22 0-16,-22 0 16,23 0-16,-24 0 15,24 0-15,-24 0 0,24 0 16,-24 0-16,24 0 16,-24 0-16,1 0 15,22 0-15,-22 0 16,-1 0-16,1 0 15,22 0-15,1 23 16,-24-23-16,24 0 16,0 0-16,-1 0 15,1 0-15,0 0 32,46 0 14,0 0-46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91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92 144 0,'-23'23'94,"23"0"-78,-24-23-16,24 23 15,0 24-15,-23-24 16,23 24-16,0 0 15,0-1-15,0 24 16,0-23-16,0 23 16,0-24-16,0 24 15,0 0-15,0 23 16,0-23-16,0 0 16,0 0-16,0 0 0,0 0 15,0 0-15,0 23 16,0-23-16,0 0 15,0 0-15,0 0 16,0-1-16,0-22 16,0 0-16,0-24 15,0 0-15,0 1 16,0-1 0,0 0-16,0 1 15,23-1 1,-23 0-16,0 0 15,0 1-15,0-1 0,0 0 16,0 1 47,24-24-63,-1 0 93,0 23-77,1-23-16,22 0 16,1 23-16,-1-23 15,1 0-15,23 0 0,-24 0 16,24 0-16,24 0 15,-1 0-15,0 0 16,0 0-16,0 0 16,24 0-16,-1 0 15,24 24-15,-23-24 16,-1 0-16,-23 0 16,1 0-16,-24 0 15,23 0-15,-23 0 16,0 0-16,23 0 0,-23 0 15,23 0 1,23 0-16,-22 23 0,22-23 16,24 0-16,0 0 15,0 23-15,-1-23 16,25 0-16,-1 0 16,-23 0-16,-1 0 15,1 0-15,-23 0 16,-24 0-16,0 0 15,-23 23-15,-23-23 16,-1 0-16,-22 0 16,22 0-16,-23 0 15,24 0-15,0 0 16,-1 0-16,1 0 16,-1-23-16,1 23 15,23-23-15,0 23 16,-24 0-16,24-23 0,-23 23 15,0 0-15,-1-24 16,1 24-16,23-23 16,-24 0-16,24 23 15,0-24-15,-23 24 16,-1 0-16,1-23 16,23 23-16,-24 0 15,1 0-15,-24 0 16,24 0-16,0-23 15,-1 23-15,-23 0 16,24 0-16,-24-24 16,1 24-16,-1 0 0,-23-23 78,0 0-63,-23 23-15,23-23 16,-24-1 0,24 1-1,0 0 1,0-1-16,0 1 16,0 0-1,0-24-15,0 24 0,0-24 16,0 24-16,0-24 15,0 1-15,0 22 16,24-22-16,-24-1 16,0 24-16,0-24 15,23 1-15,-23 22 16,0-22-16,0 22 16,0 1-16,23 0 15,-23 0-15,0-1 16,0 1-16,0 0 15,0-1-15,24 1 16,-24 0-16,0-24 0,0 24 16,0-24-16,0 1 15,23-24-15,-23 23 16,0 0-16,0 1 16,0-1-16,0 24 15,0-24-15,0 1 16,0-1-16,0 1 15,0-1-15,0 0 16,0 1-16,0-1 16,0 0-16,-23 24 15,23 0-15,0 0 16,0-1 0,-24 24-16,24-23 15,-23 23 1,0 0-16,-1 0 15,1-23-15,-24 23 16,1-24-16,-1 24 16,-23 0-16,-23 0 15,0 0-15,-24 0 16,1 0-16,-1 24 16,1-24-16,23 0 15,-24 0-15,24 0 16,0 0-16,0 0 15,-24-24-15,24 24 16,-24 0-16,1-23 16,-1 23-16,24 0 0,-23 0 15,22 0-15,-22 0 16,23 0-16,-1 0 16,1 0-16,0 0 15,0-23-15,0 23 16,-1 0-16,-22 0 15,23 0-15,-24 0 16,24 0-16,0 23 16,-1-23-16,1 23 15,0-23-15,0 0 16,23 0-16,-23 0 16,23 0-16,-23 0 15,23 0-15,-24 0 0,25 0 16,-48 0-16,24 24 15,0-24-15,-1 23 16,1-23-16,0 23 16,0 1-16,23-1 15,0-23-15,0 23 16,23-23-16,24 0 16,0 23-16,0-23 15,-1 0-15,1 0 16,0 24-1,-1-24-15,1 0 16,-24 23-16,1-23 0,23 0 16,-24 23-16,0-23 15,1 0-15,22 0 16,1 24-16,0-24 16,0 0-16,23-24 15,0 1 1,46-24-16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91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33 96 0,'0'93'46,"0"-70"-46,0 0 16,0 1-16,23 22 16,-23-22-16,0 22 15,0 24-15,0-23 16,0 23-16,0 23 16,0-23-16,0 23 15,0 0-15,0 0 16,0-23-16,0 0 15,-23 0-15,23 0 0,0 0 16,0 0 0,0-23-16,-23 22 0,23-22 15,0 0-15,0-1 16,0-22-16,0 22 16,0-23-16,0 1 15,0-1 16,0 0 1,0 24-17,0-24-15,0 1 16,23-1 0,-23 0-1,0 1 16,23-24-15,-23 23-16,0 0 16,24-23 15,-24 23-31,23-23 31,0 0 0,0 0-15,1 0-16,-1 0 0,0 0 16,24 0-16,0 0 15,-1 0-15,1 0 16,-1 0-16,1 0 16,23 0-16,-24 0 15,48 0-15,-24 0 16,23 0-16,0 0 15,0 0-15,-23 0 16,47-23-16,-47 23 16,46-23-16,-23 23 15,1-23-15,-1 23 16,23 0-16,-23 0 16,-23 0-16,24 0 0,-25 0 15,1 0-15,0 0 16,0 23-16,0-23 15,0 0-15,0 23 16,0-23-16,0 0 16,0 23-16,-24-23 15,24 0-15,0 0 16,0 0-16,0 0 16,0 0-16,0 0 15,-24 0-15,24 0 16,0 0-16,0 0 15,23 0-15,0 0 0,1 0 16,-24-23-16,23 23 16,0 0-16,-23-23 15,23 23-15,0 0 16,24-23-16,-24 23 16,-23 0-16,23 0 15,0 0-15,-23 0 16,0 0-16,0 0 15,-23 0-15,-24 0 16,0 0-16,1 0 16,-1 0-1,0 0-15,1 0 16,-1 0 0,0 0-1,0 0-15,1 23 16,-1-23-16,24 0 15,-24 0-15,24 0 16,-1 0-16,-23 0 16,24 0-16,-24 0 15,1-23-15,22 23 16,-22 0-16,-1-24 16,0 24-16,0-23 15,1 0-15,22-1 16,-22 24-16,-1-23 15,0 0-15,1-1 16,-1 1-16,0 0 16,1 23 15,-1 0-15,0 0-1,0-24 1,1 24-1,-1 0 1,0 0-16,1-23 16,-1 23-1,0 0-15,1 0 16,-1 0-16,0 0 16,0 0-1,1-23 1,-24 0 31,0-1-32,0 1 1,0 0-16,0-1 16,0-22-16,0-1 15,0 1-15,23-1 16,-23-23-16,23 0 15,-23 24-15,0-1 16,24 0-16,-24 1 16,0-1-16,0 0 0,0 1 15,23-1-15,-23 1 16,0-24-16,0 23 16,23 1-16,-23-1 15,0 0-15,0 24 16,0-24-16,0 24 15,-23 0-15,23 0 16,-23-1-16,-1 1 16,24 0-1,-23-1-15,23 1 16,0 0-16,-23-1 16,23 1-1,-24 23-15,24-23 0,-23 23 16,0 0-16,-24-24 15,24 24-15,-24 0 16,1 0-16,-1 0 16,1-23-16,-24 23 15,23 0-15,-23-23 16,0 23-16,0-23 16,-23 23-16,0 0 15,-24-24-15,24 24 16,-23 0-16,-1 0 15,1 0-15,-1 0 16,1 0-16,-1 0 0,1-23 16,-1 23-16,1-23 15,-1-1-15,0 1 16,1 23-16,-24 0 16,24-23-16,-24 23 15,0 0-15,23 0 16,-22 0-16,22 0 15,24 0-15,0 0 16,0 0-16,23 0 16,0 0-16,23-24 15,0 24-15,1 0 16,-1 0-16,-23 0 16,0 0-16,1 0 0,-1 24 15,0-24-15,0 0 16,23 0-16,1 0 15,-1 0-15,-23 0 16,24 0-16,-1 0 16,0 0-16,1 0 15,-1 0-15,0 0 16,1 0-16,-24 0 16,23 23-16,1-23 15,-24 23-15,23-23 16,1 0-16,-24 0 15,23 0-15,1 0 16,22 24-16,1-24 16,0 0-16,-1 0 109,1 0-93,0 0-16,-1 0 15,1 0 1,0 0 0,-1 0-16,-22 0 15,-1 0-15,-23 23 0,-23 0 16,0-23-16,23 24 15,0-1-15,24-23 16,-1 23-16,24-23 16,-1 0-16,1 0 15,46 0 48,24-23-48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91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140 355 0,'23'23'47,"-23"23"-32,0-22-15,0-1 16,0 24-16,0-1 16,-23 1-16,23 23 15,-24 0-15,1 23 16,23 0-16,-23 0 16,-1 1-16,24-1 15,0 0-15,-23-23 16,23 23-16,-23 0 15,23-23-15,0 23 16,0-23-16,0 0 16,0-23-16,0-1 15,0 1-15,0 0 0,0-1 16,0 1-16,0-24 16,0 1-16,0-1 15,0 0-15,0 0 16,23-23-16,-23 24 15,0-1 17,0 0-17,23 1 1,-23-1 0,24-23 15,-1 0 0,0 0-15,1 0-16,22 0 15,-23 0-15,1 0 16,22 0-16,-22 0 16,-1 0-16,24 0 15,-24 0-15,24 0 16,-24-23-16,0 23 15,24 0-15,-24 0 16,24 0-16,-1 0 0,1 0 16,23 0-16,0 0 15,0 0-15,-1 0 16,25 0-16,-1 0 16,0 0-16,24 0 15,-1 0-15,-23 0 16,24 0-16,23 0 15,-24 0-15,1 0 16,23 0-16,-24 0 16,24-24-16,-24 24 15,1-23-15,-1 23 16,1 0-16,-24-23 16,24 23-16,-47 0 0,23 0 15,-23 0-15,0 0 16,-1 0-16,1 0 15,-23 0-15,23 0 16,0 0-16,0 0 16,-24 0-16,24 0 15,0 0-15,0 0 16,0 0-16,-23 0 16,22 0-16,1 0 15,-23 0-15,23 0 16,-24 0-16,1 0 15,23 0-15,-23 0 16,-1 0-16,1 0 16,23 0-16,-24 0 15,1 0-15,0 0 0,-1 0 16,1 0-16,-1 0 16,1 0-16,0-24 15,-24 24-15,23 0 16,-22 0-16,22 0 15,-22 0-15,-1 0 16,676 0 468,-699-23-421,23 23-63,-23-23 16,24 0-16,-24-1 15,23-22-15,0 22 16,1 1-16,-24-24 15,23 24-15,0 0 0,-23-24 16,23 1 0,-23-1-16,24 0 15,-24-23-15,23 24 0,0-24 16,1 0-16,-1 0 16,0 24-16,1-24 15,-24 23-15,23 0 16,-23 1-16,0-1 15,0 1-15,0 22 16,0-22-16,0-1 16,0 24-16,-23-24 15,23 1-15,-24 22 16,1-22-16,23 22 16,-23-22-16,-1-1 15,1 1-15,23-1 0,-23 24 16,23-24-16,-24 24 15,1-24-15,23 24 16,-23-1-16,0 24 16,-1-23-16,1 0 15,0 0-15,-1-1 16,1 1-16,0 23 16,-24-23-16,24-1 15,-24 24-15,1-23 16,-1 0-16,0 23 15,1-24-15,-1 1 16,1 0-16,-1 0 16,24 23-16,-24-24 0,24 24 15,-24-23-15,1 23 16,-1 0-16,0 0 16,1 0-16,-24 0 15,23 0-15,-23 0 16,0 23-16,-23-23 15,23 0-15,-23 0 16,0 0-16,0 0 16,-1 0-16,1 0 15,-23 0-15,23-23 16,-24 23-16,1 0 16,-1 0-16,0 0 0,1 0 15,-24 0-15,24 0 16,-24-23-16,23 23 15,-22 0-15,22 0 16,0 0-16,-22-24 16,22 24-16,1 0 15,22 0-15,1 0 16,0 0-16,23-23 16,0 23-16,24 0 15,-24 0-15,23 0 16,0 0-16,-22 0 15,-1 0-15,0 0 0,-23 0 16,-1 0-16,1 0 16,-23 0-16,22 23 15,1-23-15,0 0 16,23 24-16,23-24 16,1 0-16,23 0 15,-24 0-15,24 0 16,-1 0-16,1 0 15,-24 0-15,24 0 16,0 0-16,-24 23 16,24-23-16,0 0 15,-24 0-15,24 0 16,-24 0-16,24 0 0,-1 0 16,1 0-1,0 0-15,0 0 16,-1 23-16,1-23 15,0 0-15,-1 24 16,1-24-16,0 0 16,23 23 124,23-23-124,0 23 31,1-23-16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91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24 170 0,'-24'0'0,"48"0"110,-1 0-95,47 0 1,-23-23-16,22 0 0,-22 23 16,23-24-16,-47 24 15,24 0-15,-24 0 16,-46 0 31,0 0-47,-24 0 15,24 24-15,-24-24 16,-23 23-16,24-23 16,-1 23-16,24-23 15,-24 0-15,24 0 16,69 0 62,-22 0-62,22 0-16,1-23 15,23 23-15,-24-23 16,1 23-16,-24 0 16,1 0-16,-1-24 15,-46 24 16,-1 0-31,1 24 16,-24-1-16,1-23 16,-1 23-16,1 0 15,-1-23-15,24 0 16,-1 24-16,1-24 16,0 0-1,23-24 1,23 24 31,0 0-32,24 0-15,23 0 16,-24 0-16,1-23 0,-24 23 16,24 0-16,-47-23 78,-23 23-78,-24-23 15,24-1-15,-1 24 16,-22-23-16,-1 23 16,24 0-16,0-23 15,-1 23-15,1 0 16,0 0-16,23-24 0,23 24 78,0 0-62,24 0-16,0 0 15,-1 0-15,24 0 16,-23 0-16,-1-23 15,1 23-15,-24 0 16,0 0-16,-46 23 63,-23 24-63,22-47 0,-22 23 15,-1 1-15,0-24 16,1 0-16,23 0 15,-24 0-15,0 0 16,24 0-16,0 0 16,-1 0-1,24-24 17,24 24-17,-1-23-15,24 0 0,-1 23 16,1 0-1,-1 0-15,24 0 0,-23 0 16,0 0-16,-24 0 16,0 0-16,-46 0 47,0 23-47,-24 0 15,0-23-15,24 24 16,-24-1-16,1-23 15,-1 23-15,24-23 16,23 23-16,-23-23 16,46 0 31,0 0-47,1 0 15,-1 0-15,23 0 16,1 0-16,-24 0 15,24 0-15,-24 0 16,1 0-16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9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201 93 0,'-24'0'265,"1"0"-249,0 0 0,-1-23-1,1 23 1,0 0-16,-1 0 16,1 0-16,0 0 125,46 0-47,0 0-78,24 0 15,23 0-15,0 23 16,0-23-16,0 0 16,23 0-16,0 0 15,0 0-15,-23 0 16,23 0-16,-23 0 15,0 0-15,23 0 16,-23-23-16,0 23 16,-23 0-16,23-23 15,-24 23-15,-22 0 16,-1 0-16,0 0 0,1 0 16,-1 0-1,0 0 1,-46 0 78,0 0-79,-1 0 1</inkml:trace>
  <inkml:trace contextRef="#ctx0" brushRef="#br0" timeOffset="1">1296 0 0,'70'70'47,"-47"-47"-32,0 24-15,-23-24 0,0 24 16,0 0 0,-23 22-16,-24-22 0,-23 0 15,1-1-15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7:28.62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93 0,'70'0'62,"-70"23"-62,23-23 16,1 0-16,-1 24 15,0-24-15,24 0 16,0 23-16,-24-23 16,23 0-16,1 0 15,0-23-15,-1 23 16,-22-24-16,-1 24 15,0 0-15,-23-23 16,-46 23 15</inkml:trace>
  <inkml:trace contextRef="#ctx0" brushRef="#br0" timeOffset="239">373 46 0,'0'47'63,"-23"0"-63,23-1 16,-47 24-16,24-23 15,0 23-15,-1-24 16,-22 1-16,22 0 0,1-24 15,0 0-15,23 0 16,-24-23-16,24-23 16</inkml:trace>
  <inkml:trace contextRef="#ctx0" brushRef="#br0" timeOffset="433">187 279 0,'46'94'31,"-22"-24"-15,-24 0-16,23-24 15,-23 24-15,0-23 16,0-1-16,0 1 0,0-24 16,-23-23-1</inkml:trace>
  <inkml:trace contextRef="#ctx0" brushRef="#br0" timeOffset="824">420 303 0,'46'0'46,"-46"46"-30,-23-22-16,0 22 16,-1 1-16,1-24 15,23 1 1,23-24 15,1 0-31,22 23 16,-22-23-1,-1 0-15,23 0 16,-22 23-16,-1-23 16,-23 23-16,0 1 15,0-1-15,0 0 16,-23 1-16,-1-1 0,1 0 16,0 1-16,0-24 15,-24 0-15,47-24 16,-23 1-16</inkml:trace>
  <inkml:trace contextRef="#ctx0" brushRef="#br0" timeOffset="990">373 629 0,'23'-23'63,"1"23"-63,22-24 15,1 1-15,23-23 16,-24-1-16,1 0 0,0 24 15,-1-24-15,-22 24 16,-1 0-16,0-1 16</inkml:trace>
  <inkml:trace contextRef="#ctx0" brushRef="#br0" timeOffset="1221">839 93 0,'117'-23'15,"-71"-1"-15,-22 24 16,-1-23-16,0 23 15</inkml:trace>
  <inkml:trace contextRef="#ctx0" brushRef="#br0" timeOffset="1440">839 93 0,'0'140'15,"0"-94"1,0 1-16,0 0 16,0-1-16,0 1 15,0 0-15,0-24 16,0 0 0</inkml:trace>
  <inkml:trace contextRef="#ctx0" brushRef="#br0" timeOffset="2385">839 373 0,'23'46'63,"1"-22"-63,-1 22 0,-23-22 16,23 22-1,-23 1-15,0-1 0,0 1 16,0-24-16,-23 24 15,23-24-15,-23 0 16,23-69 15</inkml:trace>
  <inkml:trace contextRef="#ctx0" brushRef="#br0" timeOffset="2850">1002 233 0,'47'0'47,"-24"0"-31,-23 23-1,0 0-15,-23 1 16,0 22-16,-24-22 16,47-1-16,-23 0 15,23 1 1,0-48 15,23 24-31,0-23 16,1 23-1,-1 0-15,0 23 16,-23 1 0,23-1-16,-23 24 15,0-1-15,0 1 16,0-24-16,-23 0 16,46-46 30,1-24-46,-1-22 0,-23 22 16</inkml:trace>
  <inkml:trace contextRef="#ctx0" brushRef="#br0" timeOffset="3300">1095 46 0,'47'0'47,"0"0"-31,-1 0-1,1 0-15,-1 0 0,-22 0 16,-48 24 15,-22-1-31,-1 24 16,1-1-16,-24 1 15,46-24-15,1 0 16,70-46 31,-24 23-32,24-23 1,-1 0-16,1-1 0,-1 1 16,1 0-16,0-1 15,-24 24 1,-46 0 0,-1 0-1</inkml:trace>
  <inkml:trace contextRef="#ctx0" brushRef="#br0" timeOffset="3450">1305 0 0,'-46'116'47,"46"-92"-47,0-1 16,0 0-16</inkml:trace>
  <inkml:trace contextRef="#ctx0" brushRef="#br0" timeOffset="3639">1305 116 0,'-70'117'16,"47"-71"-1,0 1-15,-24 23 0,24-23 16,23-1-16,-24-22 16,24-1-16</inkml:trace>
  <inkml:trace contextRef="#ctx0" brushRef="#br0" timeOffset="4118">1328 256 0,'0'117'31,"0"-47"-31,0-24 16,0 24-16,0 0 0,0-23 16,0-24-16,0 0 15,24-23 1,-1-23-1,0 0-15,1-24 16,-24 0-16,23 1 16,0-1-16,-23-23 15,24 24-15,-24 22 16,0-22-16,0 22 16,-24 24-1,1 0-15,0 0 16,-1 0-16,-22 24 0,22-1 15,-22 0-15,46 1 16,-23-24-16,23 23 16,23 0 15,0-23-31,0 24 16,1-24-16,-1 23 15,0-23-15,1 0 16,-1 0-16,0 0 15,1 0-15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20.30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69 373 0,'-23'46'62,"23"1"-62,0-1 16,0 24-16,0 0 16,0 0-16,0-23 0,0 23 15,0-47-15,0 0 16,0 0-16,0-46 31,0-23-31</inkml:trace>
  <inkml:trace contextRef="#ctx0" brushRef="#br0" timeOffset="382">349 442 0,'0'164'16,"-23"-95"-16,23-22 15,-23 0-15,23-1 16,0-69 15,23 0-15,-23-24-16,23-23 16,0 24-16,-23-1 15,24 0-15,-1 1 16,24 22-16,-24 24 15,0-23-15,1 23 16,-24 23-16,23 1 0,-23 46 16,0-24-1,0 24-15,0-23 0,0-1 16,0-22-16,0-1 16,0 0-16,0-46 31</inkml:trace>
  <inkml:trace contextRef="#ctx0" brushRef="#br0" timeOffset="773">745 233 0,'47'-70'63,"-24"70"-63,-23 23 47,0 24-47,0-1 15,-23 48-15,0-1 16,23 0-16,-24 0 16,24 0-16,0-46 0,0 0 15,0-1-15,24-46 16,-1 0 0,0-46-1,0-1-15,1-23 16,-24 23-16,0-22 15</inkml:trace>
  <inkml:trace contextRef="#ctx0" brushRef="#br0" timeOffset="969">652 326 0,'140'0'47,"-94"0"-47,-22 0 15,-1-23-15,-23-1 16</inkml:trace>
  <inkml:trace contextRef="#ctx0" brushRef="#br0" timeOffset="1195">0 0 0,'116'70'46,"-69"-47"-30,23-23-16,-24 23 16,24-23-16,0 0 15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22.22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308 351 0,'-47'-117'47,"24"94"-47,0 23 15,23-23-15,-24 23 16,1 0-16,0 0 15,-24 23-15,24 24 0,0-1 16,-1 1-16,1 23 16,23 0-16,0-1 15,0-22-15,0-24 16,23 1-16,-23-1 16,24-23-16,-1 0 15,0-23-15,0-1 16,1-46-16,-1 24 15,0-24-15,1 0 16,-1 23-16,-23 24 16,0 46 15,23 24-31,-23 0 0,0 23 16,24-1-1,-24-22-15,23-24 0,0 24 16,0-47-1,1 0-15,-24-23 16,23-24-16</inkml:trace>
  <inkml:trace contextRef="#ctx0" brushRef="#br0" timeOffset="301">494 258 0,'24'116'46,"-24"-46"-46,23 23 16,-23-23-16,0-23 16,0-1-16,0-22 15,0-1-15,0-70 47,0 1-47,0-24 16,0 0-16,0 0 15,0 0-15,23 23 16,-23 1-16,24 23 16,-1-1-16,0 1 15,24 23-15,-24 0 0,0 0 16,1 23-16</inkml:trace>
  <inkml:trace contextRef="#ctx0" brushRef="#br0" timeOffset="668">890 188 0,'0'93'15,"0"0"1,0 0-1,0 0-15,0-23 0,0 0 16,0-23-16,0-24 16,0 0-16,0-46 31,24-23-31,-24-24 16,23 0-16,-23-23 15,23 23-15,1 23 16,-1-23-16,0 47 15,1 0-15,22-1 16,-23 24-16,24 0 16,0 0-16,-1 0 0,1 0 15,0 24-15,-1-24 16</inkml:trace>
  <inkml:trace contextRef="#ctx0" brushRef="#br0" timeOffset="1491">1403 141 0,'117'0'47,"-71"0"-47,1 0 16,23 0-16,-24 0 15,-22 0-15,-1 0 16,-23-23-16,-23 23 31</inkml:trace>
  <inkml:trace contextRef="#ctx0" brushRef="#br0" timeOffset="1808">1543 141 0,'0'140'47,"0"-47"-47,-23 0 15,23 0-15,0 1 16,0-24-16,0-24 16,0-23-16,0 1 15,0-1-15,0 0 16,23-23 31,0 0-47,24 0 0,-1 0 15,-22-23 1,22 23-16,-22 0 0,-1 0 16</inkml:trace>
  <inkml:trace contextRef="#ctx0" brushRef="#br0" timeOffset="3038">2195 234 0,'-46'47'62,"23"-24"-62,-24 24 16,24-1-16,-24 1 16,24-24-16,-1 1 15,24-1-15,-23-23 16,23 23-16,23-23 47,1 0-32,-1-23-15,24 23 16,23-23-16,-24-1 16,24 1-16,-23 0 15,-1-1-15,-22 24 16</inkml:trace>
  <inkml:trace contextRef="#ctx0" brushRef="#br0" timeOffset="3286">2219 234 0,'-24'163'47,"24"-69"-47,0-1 15,0 0-15,0-23 16,0 23-16,-23-46 16,23 23-16,0-47 15</inkml:trace>
  <inkml:trace contextRef="#ctx0" brushRef="#br0" timeOffset="3745">2522 258 0,'139'0'46,"-92"0"-46,-24 0 16,24 0-16,-24 0 16,-23 23-1,0 0 1,0 0-16,0 47 16,0 0-16,-23 0 15,23 23-15,0-23 16,-23 0-16,23 0 15,0-23-15,0-24 16,0 0-16,-24-46 63,1 0-48,0-1-15,-24 1 16,1 0-16,-24-1 15,23 24-15,0-23 16</inkml:trace>
  <inkml:trace contextRef="#ctx0" brushRef="#br0" timeOffset="4135">3011 234 0,'117'-23'46,"-71"0"-46,-23 23 16,24-24-16,-24 24 16</inkml:trace>
  <inkml:trace contextRef="#ctx0" brushRef="#br0" timeOffset="4456">3081 234 0,'23'163'47,"-23"-46"-31,0-24-16,0 0 15,0-23-15,0 0 16,0-23-16,0-24 15,24-23 17,-24-23-17,23-1 1,0 1-16,0 0 0,24-1 16,-24 1-16,1-23 15,-24 22-15</inkml:trace>
  <inkml:trace contextRef="#ctx0" brushRef="#br0" timeOffset="4867">3454 188 0,'116'0'46,"-116"23"-30,0 24 0,0-1-16,-23 1 15,0-1-15,-1-22 16,1-1-16,23 0 16,-23 1-16,46-24 31,0 0-16,1 0 1,22 0-16,-22 0 16,22 23-16,-23-23 15,1 23-15,-1 0 0,-23 1 16,0-1 0,0 24-16,-23-1 0,-24-22 15,24 22-15,0-23 16,-1 1-16,-22-1 15,22-23 1</inkml:trace>
  <inkml:trace contextRef="#ctx0" brushRef="#br0" timeOffset="5274">3873 48 0,'117'-24'31,"-71"1"-31,1 23 16,0 0-16,-1 0 16,-23 0-16,1 23 15,-24 1 1,0 22-16,0 1 15,0 0-15,0 23 16,0 23-16,0 0 16,0-23-16,0 23 0,0-23 15,0-23 1,0-24-16,0 0 16,-24-23 30,-22-23-30,-24 23-16,23 0 16,-23 0-16,-23-23 15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28.48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307 256 0,'-24'-93'47,"1"69"-47,23 1 16,-23 0-16,0 23 0,-1 0 16,1 0-16,-24 0 15,24 0-15,0 23 16,-24 24-16,47-1 15,-23 24-15,23 0 16,0-23-16,0 23 16,0-24-16,23-22 15,0-1-15,1 0 16,-1-23-16,24 0 16,-24-46-16,24-1 15,-1-23-15,1 0 16,-24 0-16,0 0 0,1 47 15,-24 0 1,0 46 15,0 47-31,0 0 16,0 0-16,0-24 16,0 1-16,23-24 15,-23 1-15,23-24 16,1 0-1,-1 0-15,0-47 16,0 0-16,1 1 16,-1-1-16</inkml:trace>
  <inkml:trace contextRef="#ctx0" brushRef="#br0" timeOffset="321">633 93 0,'23'140'47,"-23"-70"-47,0-1 16,24 1-16,-24-23 16,0 0-16,0-24 15,0 0-15,0-46 31,0 0-15,0-47-16,0 23 16,0-23-16,0 0 15,0 0-15,23 24 16,-23 22-16,23 1 16,0 23-16,24 0 15,-24 0-15,1 23 16</inkml:trace>
  <inkml:trace contextRef="#ctx0" brushRef="#br0" timeOffset="695">1076 116 0,'23'93'47,"0"-46"-47,-23 23 15,0 0-15,0-24 16,0 1-16,0 0 16,0-24-16,0-46 31,24-1-16,-24-22-15,0-1 16,0 0-16,23-22 16,0 45-16,-23-22 15,24 22-15,-1 1 16,0 23-16,24-23 16,-24 23-16,24 0 15,-24 0-15,0 23 16</inkml:trace>
  <inkml:trace contextRef="#ctx0" brushRef="#br0" timeOffset="1019">1635 303 0,'140'0'47,"-94"0"-47,1 0 15,0 0-15,-1 0 16,1 0-16,-24 0 16,0 0-16</inkml:trace>
  <inkml:trace contextRef="#ctx0" brushRef="#br0" timeOffset="1402">1775 70 0,'0'139'47,"0"-69"-47,0-23 15,0 23-15,-23 0 16,23-24-16,0-22 16,0-1-16,0 0 15</inkml:trace>
  <inkml:trace contextRef="#ctx0" brushRef="#br0" timeOffset="1657">2357 0 0,'24'139'31,"-24"-69"-15,23-23-16,-23 23 16,0 0-16,0-24 15,0 1-15,0 0 16,0-24-16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33.96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13 0 0,'-24'0'16,"48"0"78,-1 0-94,47 0 0,0 0 15,23 0-15,0 23 16,0-23-16,24 0 15,-24 23-15,0-23 16,0 0-16,1 0 16,-24 0-16,23 0 15,-23 0-15,0-23 16,-24 23-16,-23 0 16,1 0-16,-1 0 15,0 0 1,-46 0 15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36.39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560 396 0,'0'23'63,"0"0"-63,0 1 15,0 22-15,0 24 16,0-23-16,0 23 15,0-24-15,0 1 16,0-1-16,0-22 16,0-1-1,0-46 1,0-1-16</inkml:trace>
  <inkml:trace contextRef="#ctx0" brushRef="#br0" timeOffset="436">769 442 0,'0'140'47,"0"-93"-47,0 23 16,0-24-16,0 1 15,0-24-15,0 0 0,0 1 16,0-48 15,0-22-31,0-1 16,24 1-16,-24-24 16,23 23-16,-23 1 15,23-1-15,0 24 16,1-1-16,-1 1 15,0 23-15,1 0 16,-1 0 0,-23 23-16,23 24 15,-23 0-15,0 22 0,0-22 16,0 0 0,0-1-16,0-22 15,0-1-15,0-46 31</inkml:trace>
  <inkml:trace contextRef="#ctx0" brushRef="#br0" timeOffset="714">1235 303 0,'-46'139'31,"46"-69"-15,0 0-16,-24 0 15,24 0-15,0-23 16,0-1-16,24-23 16,-1-23-1,0 0 1,1-46-1,-1 23-15,-23-24 16,0 0-16,0 1 16</inkml:trace>
  <inkml:trace contextRef="#ctx0" brushRef="#br0" timeOffset="927">1026 536 0,'139'-24'47,"-115"1"-31,22 23-16,1 0 15,-24 0-15,1 0 16,-24-23-16</inkml:trace>
  <inkml:trace contextRef="#ctx0" brushRef="#br0" timeOffset="1179">606 93 0,'117'70'47,"-71"-47"-47,1 0 16,-1 1-16</inkml:trace>
  <inkml:trace contextRef="#ctx0" brushRef="#br0" timeOffset="1628">1375 256 0,'70'0'62,"-23"0"-62,-1 0 16,1 0-16,-24 0 15,0 0-15,-23 23 16</inkml:trace>
  <inkml:trace contextRef="#ctx0" brushRef="#br0" timeOffset="1890">1422 349 0,'0'117'47,"0"-71"-47,0 24 15,0 0-15,0 0 16,0-23-16,0-1 15,0-23-15,23-23 16,-23 24-16,23-24 31,-23-24-31,24 1 16,-1-23-16,0-1 0,-23 0 16</inkml:trace>
  <inkml:trace contextRef="#ctx0" brushRef="#br0" timeOffset="2288">1678 326 0,'93'46'47,"-93"-22"-32,0 22 1,0 1-16,-23-24 0,0 1 16,-1-1-16,1 0 15,46-23 32,1 0-47,-1 0 16,0 0-16,1 0 15,22 0-15,-23 0 16,1 0-16,-1 23 16,-23 1-1,0-1-15,-23 0 16,-1 24-16,1 0 16,-23-24-16,22 0 0,1-23 15,0 0-15</inkml:trace>
  <inkml:trace contextRef="#ctx0" brushRef="#br0" timeOffset="2687">1958 209 0,'116'-23'31,"-93"23"-15,1 0-16,-1 0 16,0 0-16,-23 23 15,0 24 1,24-24-16,-24 47 16,0-23-16,0 23 15,0 0-15,0-1 16,0-22-16,0 23 15,23-47-15,-23 1 16,0-1-16,23-23 16,-23 23-16,-46-23 62,-1 0-62,0 0 0,1 0 16,-1 0-16,1 0 15</inkml:trace>
  <inkml:trace contextRef="#ctx0" brushRef="#br0" timeOffset="3346">47 163 0,'-23'23'47,"23"24"-47,0-1 16,0 47-16,-24 1 16,24-1-16,0 23 15,0 1-15,0-24 16,24 24-16,-1-24 15,0-23-15,24-24 16,23-22-16,-24-24 16,24 0-16</inkml:trace>
  <inkml:trace contextRef="#ctx0" brushRef="#br0" timeOffset="3880">2470 116 0,'70'93'47,"-46"-46"-31,-1 23-16,0 0 0,0 0 15,-23 0 1,24-1-16,-24 1 0,0 0 15,0 0-15,-24-23 16,1-1-16,0 1 16,0-24-16,-1 1 15,1-24-15,0 0 16</inkml:trace>
  <inkml:trace contextRef="#ctx0" brushRef="#br0" timeOffset="4614">2843 0 0,'70'116'31,"-23"-69"-31,-24 23 15,0 0-15,24-24 16,-47 1-16,23-24 16,-23 0-16,0 1 15</inkml:trace>
  <inkml:trace contextRef="#ctx0" brushRef="#br0" timeOffset="4794">3146 23 0,'-116'140'47,"92"-70"-32,1-24-15,0 1 16</inkml:trace>
  <inkml:trace contextRef="#ctx0" brushRef="#br0" timeOffset="4983">2866 163 0,'94'0'31,"-24"23"-15,0-23-16,-1 0 16,-22 0-16,23 0 15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47.80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70 17 0,'0'-24'15,"0"48"32,0 22-31,0 1-16,0 23 15,0 23-15,-23-23 16,-1 0-16,24-24 16,0 24-16,-23-47 15,23 24-15,0-24 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48.54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140 410 0,'23'94'46,"1"-48"-30,-1 1-16,0-1 16,1-22-16,-24 22 15,23-22 1</inkml:trace>
  <inkml:trace contextRef="#ctx0" brushRef="#br0" timeOffset="174">303 457 0,'-116'117'47,"92"-71"-47,1 1 16,0-1-16,0-22 15,-1-1-15,1 0 16</inkml:trace>
  <inkml:trace contextRef="#ctx0" brushRef="#br0" timeOffset="354">0 597 0,'117'-23'47,"-71"23"-47,1 0 16,0 0-16,-1 0 15,1 23-15,0-23 16,-1 0-16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58.38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560 186 0,'0'23'172,"23"24"-172,0-24 16,24 24-16,-24 0 15,0-24-15,1 24 16,-1-24-16,0 0 0,1 0 15,-1 1 1,-23-48 15</inkml:trace>
  <inkml:trace contextRef="#ctx0" brushRef="#br0" timeOffset="247">769 0 0,'-70'116'47,"47"-46"-47,0 23 16,0-23-16,-24 0 15,24-23-15,-1-1 16,1 1-16,0 0 16,-1-24-16,1-23 15,0 0-15</inkml:trace>
  <inkml:trace contextRef="#ctx0" brushRef="#br0" timeOffset="488">373 349 0,'93'-23'62,"-69"23"-62,22 0 16,24 0-16,-23-23 15,-24 23-15,24 0 16,-1-24-16,-22 24 16,-1 0-16,0 0 0</inkml:trace>
  <inkml:trace contextRef="#ctx0" brushRef="#br0" timeOffset="1117">1119 582 0,'-93'-70'47,"93"47"-32,-24 23-15,1-23 16,0 23-16,-1 0 15,1 0-15,0 0 16,0 0-16,-1 46 16,1 1-16,23 0 15,-23 23-15,23-1 0,0 1 16,0-46 0,0-1-16,23 0 0,0-23 15,1 0-15,22-46 16,-23-1-1,1-23-15,22 0 16,-22 0-16,-1 24 16,-23 22-1,0 48 1,23 22 0,-23 1-16,0 23 15,24-24-15,-24 1 0,23 0 16,0-24-1,0-23-15,1 0 16,-1-23-16,0-24 16,-23-23-16,24 24 15</inkml:trace>
  <inkml:trace contextRef="#ctx0" brushRef="#br0" timeOffset="1538">1305 443 0,'0'116'47,"0"-46"-47,0 0 15,0-24-15,0 24 16,0-23-16,0 0 0,0-1 16,24-23-16,-24-46 46,0 0-46,0-47 16,0 23-16,0-23 16,0 24-16,0-24 15,0 23-15,0 1 16,0 22-16,23 1 16,0 23-1,0 0 1,1 0-16,-1 23 15,0 1 1,1-1 0,-1-23-16,-23 23 15,23-23 1,1 0-16,-1 0 16</inkml:trace>
  <inkml:trace contextRef="#ctx0" brushRef="#br0" timeOffset="1979">1678 466 0,'0'93'63,"0"0"-63,0-23 15,0 23-15,0-23 16,23-23-16,-23-1 15,0-22-15,0-71 32,0 1-17,0-24-15,0 0 16,0 0-16,0 0 16,24 23-16,-24 1 15,23-1-15,0 47 16,1 0-1,22 0-15,-22 0 16,-1 23-16,23 1 16,-22-24-16</inkml:trace>
  <inkml:trace contextRef="#ctx0" brushRef="#br0" timeOffset="3368">47 1072 0,'47'0'47,"-24"23"-32,23-23-15,1 23 16,23-23-16,0 0 16,23 0-16,0 0 15,-23 0-15,23 0 0,1 0 16,-24 0 0,-1 0-16,25 0 0,-24 0 15,23 0-15,0 0 16,0-23-16,0 0 15,-23-1-15,24 24 16,-25 0-16,-22 0 16,23 0-16,-23 0 15,-1 0-15,1 0 16,-1-23-16,24 23 16,-23 0-16,-1-23 15,-22-1-15,22 24 0,-22 0 16,-1 0-1,-46 0 32</inkml:trace>
  <inkml:trace contextRef="#ctx0" brushRef="#br0" timeOffset="4371">117 1654 0,'0'24'47,"0"22"-31,0 24-16,23-23 15,-23 23-15,0-24 16,0-23-16,0 1 15,0-48 17,0-22-17,23-1-15</inkml:trace>
  <inkml:trace contextRef="#ctx0" brushRef="#br0" timeOffset="4756">303 1607 0,'24'117'47,"-24"-71"-47,0-22 15,0-1-15,0 0 16,23-23-16,-23-23 47,23-24-32,-23 1-15,23 23 0,-23-1 16,24 1-16,-1 23 31,-23 23-15,0 24-16,23-1 15,-23 1-15,0 0 16,0-24-16,24 0 16,-24 1-16,23-48 31</inkml:trace>
  <inkml:trace contextRef="#ctx0" brushRef="#br0" timeOffset="5039">653 1491 0,'0'140'47,"0"-70"-32,0-1-15,0 1 16,0 0-16,0-23 15,23-24-15,-23 0 16,23-23-16,1 24 16,-1-48-16,0 1 15,1-23 1,-1-1-16,-23 0 0,23 1 16,-23-1-16,0 1 15</inkml:trace>
  <inkml:trace contextRef="#ctx0" brushRef="#br0" timeOffset="5212">606 1631 0,'117'47'47,"-94"-47"-32,0 0-15,1 0 0,-24-23 16</inkml:trace>
  <inkml:trace contextRef="#ctx0" brushRef="#br0" timeOffset="5595">0 1375 0,'47'0'63,"-24"0"-63,1 0 15,-1 0-15,0 0 16,0 0-1,1 0-15,-1 0 16</inkml:trace>
  <inkml:trace contextRef="#ctx0" brushRef="#br0" timeOffset="6143">886 1422 0,'46'0'63,"1"0"-63,0 0 15,-24 0-15,24 0 16,-24 0 0</inkml:trace>
  <inkml:trace contextRef="#ctx0" brushRef="#br0" timeOffset="6414">956 1515 0,'0'140'32,"0"-94"-17,0 24-15,0-23 16,0-24-16,0 0 15,0 1-15,23-24 47,0 0-47,1 0 16,-1 0-16,24 0 16,-24 0-16,0-24 15</inkml:trace>
  <inkml:trace contextRef="#ctx0" brushRef="#br0" timeOffset="6841">1259 1492 0,'0'23'78,"0"0"-78,0 0 15,0 1-15,-24-1 16,24 0-16,-23 1 16,46-24 30,1 0-46,-1 0 16,0 0-16,1-24 16,-1 24-16,0 0 15,-23 24 17,0-1-32,0 0 15,0 24-15,-23-47 16,23 23-16,-23 0 15,-1-23 1,1 0-16</inkml:trace>
  <inkml:trace contextRef="#ctx0" brushRef="#br0" timeOffset="7238">1468 1398 0,'140'-46'47,"-116"46"-31,-1 0-1,0 0-15,-23 46 16,23-22-16,-23 22 16,0 1-16,0 23 15,0 0-15,0-24 16,24 1-16,-24-1 16,0-22-1,-24-24 32,1 0-31,-23 23-16,-1 0 15</inkml:trace>
  <inkml:trace contextRef="#ctx0" brushRef="#br0" timeOffset="8266">2377 513 0,'140'-70'63,"-70"47"-63,-23-1 15,22 24-15,-22-23 16,-24 0-16,1 23 16,-1 0-16</inkml:trace>
  <inkml:trace contextRef="#ctx0" brushRef="#br0" timeOffset="8476">2610 187 0,'-23'116'47,"46"-23"-47,-23-23 16,0 23-16,24-23 15,-24-23-15,0 0 16,23-24-16,-23 0 16</inkml:trace>
  <inkml:trace contextRef="#ctx0" brushRef="#br0" timeOffset="8701">3146 256 0,'0'140'32,"0"-93"-32,0 23 15,0-24-15,0 24 16,0-23-16,24 0 15,-24-1-15</inkml:trace>
  <inkml:trace contextRef="#ctx0" brushRef="#br0" timeOffset="9539">2377 1445 0,'24'0'78,"-1"0"-78,23 0 15,1 0-15,-24-23 16,24 23-16,0 0 16,-1 0-16,24-24 0,-23 24 15,-1-23 1,-22 23-16,22-23 0,-23 23 16,1 0-1</inkml:trace>
  <inkml:trace contextRef="#ctx0" brushRef="#br0" timeOffset="9869">2843 1282 0,'24'0'47,"22"23"-31,1-23-16,-1 23 0,1-23 15,0 24-15,-24-24 16,0 23-16,1-23 16,-24 23-16,0 1 15,0 22-15,-47 1 16,0-1-16,1 1 15,-1-24-15,24 1 16,-24-24-16,24 23 16,0-23-16</inkml:trace>
  <inkml:trace contextRef="#ctx0" brushRef="#br0" timeOffset="10585">3589 1259 0,'0'69'46,"23"-22"-30,-23 0-16,0-1 0,0 1 16,0-24-16,-23 0 15,23 1-15,0-1 16,0-70 31,0 1-32,23-1-15,1 1 16,-1-24-16,0 46 16,-23 1-16,23 0 15,1 23 1,-24 46 0,23-22-1,-23 22-15,0 1 16,0-24-16,0 1 15,23-24-15,-23-24 63,24-22-63,-1-1 16,0 0-16,1 1 15,-1 23-15,0-1 16,0 1-16,-23 0 15,0 46 17,0 0-32,24 24 15,-24-24-15,0 24 16,0-24-16,0 0 16,23-23-1,0-23 16,-23 0-31,0-24 16</inkml:trace>
  <inkml:trace contextRef="#ctx0" brushRef="#br0" timeOffset="10853">4195 979 0,'-70'93'31,"70"-23"-15,-23-23-16,23 23 16,0-1-16,0 1 15,0-23-15,0 0 16,23-1-16,-23-23 16,23-23-1,1 0 1,-1 0-16,-23-23 15,23 0-15,-23-24 16,23 1-16,-23-1 0,0 24 16</inkml:trace>
  <inkml:trace contextRef="#ctx0" brushRef="#br0" timeOffset="11025">4102 1235 0,'93'0'47,"-47"0"-32,-22 0 1,-1 0-16,0-23 0</inkml:trace>
  <inkml:trace contextRef="#ctx0" brushRef="#br0" timeOffset="11287">3496 1095 0,'46'24'47,"-22"-1"-31,22 0-16,-22 1 15</inkml:trace>
  <inkml:trace contextRef="#ctx0" brushRef="#br0" timeOffset="11707">4428 1002 0,'23'93'47,"0"-46"-32,1-24-15,-1 24 16,0 0-16,1-1 16,-24-23-16,23 24 15,0-24-15,-23 1 16,24-24-1</inkml:trace>
  <inkml:trace contextRef="#ctx0" brushRef="#br0" timeOffset="11937">4614 1025 0,'-70'24'62,"47"22"-62,0 1 16,-1-24-16,1 24 16,0 0-16,0-24 15,-1 0-15,1 0 16</inkml:trace>
  <inkml:trace contextRef="#ctx0" brushRef="#br0" timeOffset="12135">4358 1049 0,'70'46'62,"-24"-46"-62,1 24 16,-24-24-16,24 0 15,0 0-15,-24-24 0,23 24 16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3:13.77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0,'0'23'62,"0"0"-62,0 24 16,0 23-16,23 0 0,-23 0 15,0 23 1,0-23-16,0 0 0,0-24 16,0 1-16,0-24 15,23 0-15,0-23 16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54.45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3637 256 0,'-23'0'62,"23"24"-46,0-1-16,23 0 15,-23 24-15,24 23 16,-1-24-16,0 1 16,0 0-16,1-24 0,-1 0 15,0 0-15,-23 1 16,24-24-16</inkml:trace>
  <inkml:trace contextRef="#ctx0" brushRef="#br0" timeOffset="216">3824 233 0,'-94'117'32,"71"-71"-17,-23 24-15,-1-23 16,24 23-16,-24-24 16,0-23-16,24 24 15</inkml:trace>
  <inkml:trace contextRef="#ctx0" brushRef="#br0" timeOffset="398">3451 489 0,'116'0'31,"-46"0"-31,-23 0 16,23 0-16,-24 0 15,24 0-15,-23 0 16,-24 0-16</inkml:trace>
  <inkml:trace contextRef="#ctx0" brushRef="#br0" timeOffset="1634">4243 140 0,'117'-24'46,"-71"24"-30,1 24-16,-24-1 16,-23 24-1,0-24-15,-23 24 16,-24 23-16,1-24 16,-24 1-16,46-1 0,-22 1 15,46-24-15,-23-23 16,23 24-1,23-24 1,23 23 0,-22-23-16,22 23 15,1-23-15,0 23 16,-24-23-16,0 24 16,-23-1-1,0 24-15,-23-1 16,0 1-16,-47-1 15,23 1-15,0 0 16</inkml:trace>
  <inkml:trace contextRef="#ctx0" brushRef="#br0" timeOffset="33104">188 513 0,'0'-23'78,"-23"-1"-47,0 24-31,0-23 16,-1 23-16,1 0 16,0-23-16,-1 23 15,1 0 1,23 23-1,0 0 1,0 1-16,0-1 16,0 0-16,23 1 15,1-1-15,-1 0 16,24-23-16,-24 24 16,0-24-16,-23 23 15,23 0-15,-23 0 0,0 1 16,0-1-1,0 0-15,-23 1 16,0-1-16,0 0 16,-1 1-16,1-24 15,0 0-15,-1 0 16,1 0 0,23-24-1,0 1-15,23 0 16</inkml:trace>
  <inkml:trace contextRef="#ctx0" brushRef="#br0" timeOffset="33322">398 513 0,'0'140'47,"0"-117"-47,0 24 16,23-24-16,-23 0 15,0-46 1</inkml:trace>
  <inkml:trace contextRef="#ctx0" brushRef="#br0" timeOffset="33494">398 257 0,'70'116'47,"-70"-92"-47</inkml:trace>
  <inkml:trace contextRef="#ctx0" brushRef="#br0" timeOffset="34133">655 536 0,'93'0'63,"-70"0"-63,-23 24 31,0-1-31,-23 0 16,-1 24-16,-22-1 0,23 1 15,-1-24 1,1 1-16,23-1 0,-23 0 15,46-23 32,0 24-47,1-24 16,-1 0-16,23 0 16,-22 0-16,22-24 15,1 1-15,0 0 16,-1-1-16,1-22 15,-1 22-15,-22 1 0,-24 0 16,0 0 0,0-1-16,-24 1 15,1 23 1,0 0-16,-1 0 16,1 0-16,0 0 15,0 23 1,23 1-1,0-1-15,0 0 16,0 24-16,0-24 16,0 0-16,0 1 15,23-1-15,0 0 16,0 1-16,1-24 16,-1 23-16,0-23 15,1 0-15,22 0 0,-22-23 16,-1-1-16,0-22 15,0 22-15</inkml:trace>
  <inkml:trace contextRef="#ctx0" brushRef="#br0" timeOffset="34506">1354 466 0,'-70'24'47,"70"-1"-32,-24 24-15,24-1 16,0 1-16,0-1 16,0-22-16,0-1 15,0 0-15,24-23 16,-1 0-16,0 0 15,1 0-15,-1-46 16,0-1-16,1 24 16,-1-24-16,-23 1 15,0 22-15,0 1 16,-23 0-16,23-1 16,-24 24-16,1-23 0,0 23 15,-1 0-15,1 0 31,23 23-31</inkml:trace>
  <inkml:trace contextRef="#ctx0" brushRef="#br0" timeOffset="34824">1726 140 0,'-93'93'32,"70"-46"-17,0 0-15,23 23 16,0-1-16,0-22 16,0 23-16,0 0 15,0 0-15,0 0 16,23 0-16,-23-1 15,0 1-15,0-23 16,-23 23-16,-1-23 16,1-24-16,0 0 15,-1 0-15,1-23 16,0 0-16,0-46 16</inkml:trace>
  <inkml:trace contextRef="#ctx0" brushRef="#br0" timeOffset="35016">1377 560 0,'163'-47'32,"-116"47"-17,23-23-15,-24 23 16,1 0-16,-1 0 15,-22 0-15,-1 0 16,0 0-16</inkml:trace>
  <inkml:trace contextRef="#ctx0" brushRef="#br0" timeOffset="35264">1913 397 0,'-47'116'47,"47"-69"-47,0-1 16,0 1-16,0-24 16,0 24-16,24-47 0,-1 23 15,0-23-15,0 0 16,1 0-16,-1-23 15,0-1-15,1-22 16</inkml:trace>
  <inkml:trace contextRef="#ctx0" brushRef="#br0" timeOffset="35474">2169 420 0,'0'140'47,"0"-94"-47,0 1 15,0-1-15,0-22 16,0-1-16,0 0 16,24-46-1</inkml:trace>
  <inkml:trace contextRef="#ctx0" brushRef="#br0" timeOffset="36061">2332 420 0,'0'116'47,"0"-69"-47,0 0 15,0-24-15,0 0 16,0 0-16,0-46 31,0 0-31,24-24 16,-24 1-16,23 22 16,0-22-16,-23 22 15,24 1-15,-1 23 16,-23-23-16,23 23 0,0 0 31,-23 23-31,0 24 16,0-24-16,0 24 15,0-24-15,0 24 16,0-24 0,24-23 15,-24-47-31,23 24 15,-23-24-15,23 1 16,1-1-16,-24 24 16,23 23-16,0-23 15,-23 46 17,24 0-32,-24 0 15,0 1 1,0 22-16,0-22 0,0-1 15,0 0-15,23-23 16,-23 24-16,23-24 16,-23-24-1,23 1-15,1-24 16</inkml:trace>
  <inkml:trace contextRef="#ctx0" brushRef="#br0" timeOffset="36307">2868 210 0,'-46'117'47,"46"-47"-31,-24-24-16,24 24 16,0 0-16,0 0 15,0-24-15,24 1 16,-1-24-16,0 1 15,1-24-15,-1 0 16,0 0-16,-23-24 16,23-22-16,1-1 15,-24 1-15,0-1 16</inkml:trace>
  <inkml:trace contextRef="#ctx0" brushRef="#br0" timeOffset="36541">2705 397 0,'117'-24'31,"-71"1"-15,1 23-16,-1 0 15,-22 0-15,-1 0 16,0-23-16</inkml:trace>
  <inkml:trace contextRef="#ctx0" brushRef="#br0" timeOffset="36884">2309 140 0,'70'0'47,"-47"0"-31,24 0-16,-24 23 15,0-23-15,24 0 0</inkml:trace>
  <inkml:trace contextRef="#ctx0" brushRef="#br0" timeOffset="37253">3031 0 0,'140'117'47,"-93"-47"-31,-1 0-16,-22-24 15,-24 24-15,0 0 16,0 0-16,0 0 16,-24 0-16,1 0 15,-23-24-15,22 1 16,-22 23-16,-1-24 15,0 1-15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16.91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3:14.07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210 512 0,'70'117'47,"-24"-71"-32,1 1-15,-24 0 16,24-1-16,-24-22 16,0-1-16,1 0 15,-24 0-15</inkml:trace>
  <inkml:trace contextRef="#ctx0" brushRef="#br0" timeOffset="203">513 466 0,'-70'116'47,"46"-46"-47,1 23 16,-24-23-16,24 23 15,0-23-15,0 0 0,-1-23 16,1-24 0</inkml:trace>
  <inkml:trace contextRef="#ctx0" brushRef="#br0" timeOffset="3480">3216 256 0,'-24'0'62</inkml:trace>
  <inkml:trace contextRef="#ctx0" brushRef="#br0" timeOffset="18617">0 862 0,'47'0'78,"-1"0"-62,1 0-16,23-23 15,0 23-15,-24-24 16,1 1-16,-1 23 16,1 0-16,0-23 15,-1-1-15,-23 1 16,24 23-16</inkml:trace>
  <inkml:trace contextRef="#ctx0" brushRef="#br0" timeOffset="19742">1375 536 0,'-24'0'47,"1"0"-31,0 0-1,0 0-15,-1 0 16,1 23-16,0-23 16,-1 23-16,24 1 15,0-1 1,0 0 0,24 0-16,-1-23 15,0 24-15,24-1 16,-24 0-16,24 1 15,-24-1-15,-23 0 16,23 1-16,-23-1 16,0 23-16,0-22 15,-23-1-15,0 24 16,-1-47-16,1 23 16,0-23-1,0-23-15,23-24 16,0 0-16</inkml:trace>
  <inkml:trace contextRef="#ctx0" brushRef="#br0" timeOffset="19947">1631 606 0,'0'93'31,"0"-47"-31,0 1 16,0-24-16,23 1 16,-23-1-16,0 0 15</inkml:trace>
  <inkml:trace contextRef="#ctx0" brushRef="#br0" timeOffset="20134">1561 326 0,'93'23'47,"-46"1"-32,-24-1-15</inkml:trace>
  <inkml:trace contextRef="#ctx0" brushRef="#br0" timeOffset="20733">1864 582 0,'117'24'47,"-71"-24"-32,-46 23-15,24-23 16,-24 23 0,-24 24-16,1-24 15,-24 24-15,24-1 16,-24 1-16,24-24 15,23 0-15,0 1 32,23-24-17,1 0 1,22 0-16,-22 0 16,22-24-16,1 1 15,-1 0-15,1-24 16,0 1-16,-1 22 15,-22-22-15,-24 22 0,0 1 16,0 0-16,0 0 16,-24 23-16,1-24 15,0 24-15,-1 0 16,1 0-16,0 0 16,-1 24-16,1-1 15,23 0-15,0 0 16,0 24-16,0-24 15,0 24-15,23 0 16,24-24-16,-24 0 16,1 0-16,22 1 15,-22-24-15,-1 0 16,24 0-16,-1 0 0,-23-24 16,24-22-16,-24-1 15,1 1-15</inkml:trace>
  <inkml:trace contextRef="#ctx0" brushRef="#br0" timeOffset="21137">2726 536 0,'-93'0'47,"70"46"-47,0-22 15,-1 22-15,24 1 16,0-24-16,0 24 16,0-24-16,0 24 15,24-24-15,-1-23 16,0 23-16,0-23 15,1 0-15,-1-23 16,0-24-16,1 1 16,-24-1-16,23 0 15,-23 24-15,0-23 16,0 22-16,-23 1 16,-24 0-16,24-1 0,-1 1 15,1 23 1,0 0-1</inkml:trace>
  <inkml:trace contextRef="#ctx0" brushRef="#br0" timeOffset="21492">2983 186 0,'-24'70'62,"24"0"-62,-23 0 16,23 23-16,0 0 15,0 0-15,0 1 16,0 22-16,-23 1 16,23-24-16,0 0 15,-24 0-15,24-46 16,0 0-16,-23-24 16,0-23-16,0-23 15,-1-24-15,24 0 16</inkml:trace>
  <inkml:trace contextRef="#ctx0" brushRef="#br0" timeOffset="21708">2796 536 0,'163'-24'47,"-93"24"-47,-23 0 0,-1 0 16,1 0-16,0-23 15,-24 23-15,0 0 16,1 0-16,-1 0 16</inkml:trace>
  <inkml:trace contextRef="#ctx0" brushRef="#br0" timeOffset="22007">3402 279 0,'-70'140'47,"70"-70"-31,0 0-16,0-23 15,0-1-15,0 1 16,24-1-16,-1-22 16,0-24-16,0 23 15,1-23-15,-1 0 16,0-23-16,1-24 15,-1 0-15</inkml:trace>
  <inkml:trace contextRef="#ctx0" brushRef="#br0" timeOffset="22615">3682 419 0,'0'117'47,"0"-47"-47,0-24 16,0 24-16,0-23 15,0-24-15,0 0 16,23-69 15,0-1-31,-23 0 16,24 1-16,-1-1 15,-23 1-15,23 22 16,1 1-16,-1 23 16,-23-23-16,23 23 15,-23 23 1,0 0 0,0 24-16,0 0 15,0-24-15,0 0 16,0 0-16,23-23 31,-23-23-15,24-23-16,-1-1 15,0 0-15,-23 24 16,24 0-16,-1-1 16,0 24-1,1 0-15,-1 24 31,-23-1-31,0 24 16,0-1-16,0 1 16,0-24-16,0 0 15,0 1-15,0-1 32,0-46-17,0-1 1,0-22-16</inkml:trace>
  <inkml:trace contextRef="#ctx0" brushRef="#br0" timeOffset="22893">4264 93 0,'0'116'47,"0"-22"-32,-23-24-15,23 23 0,-23 0 16,23-23 0,0-24-16,0 1 0,23 0 15,0-47 1,1 0 0,-1-24-16,0 1 15,1-24-15,-24 1 16,0-1-16,0 1 15,0-1-15,-24 24 16</inkml:trace>
  <inkml:trace contextRef="#ctx0" brushRef="#br0" timeOffset="23075">4078 396 0,'116'-23'31,"-69"-1"-15,23 24-16,-23-23 16,-1 23-16,1-23 15,-24-1-15</inkml:trace>
  <inkml:trace contextRef="#ctx0" brushRef="#br0" timeOffset="23321">3682 93 0,'46'23'62,"-22"-23"-62,-1 0 16,0 23-16,1-23 15,-1 24-15,0-24 16,0 23-16</inkml:trace>
  <inkml:trace contextRef="#ctx0" brushRef="#br0" timeOffset="23657">4684 0 0,'116'116'15,"-92"-46"1,-24 0-16,0 0 16,0 0-16,0 23 15,-24-23-15,-22 0 16,-1 0-16,0 0 15,24-24-15,-47 1 16,24-1-16,-1-22 16</inkml:trace>
  <inkml:trace contextRef="#ctx0" brushRef="#br0" timeOffset="23868">4660 512 0,'24'-23'47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3:49.54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257 0 0,'23'93'62,"-23"-46"-62,23 46 16,1-23-16,-24 0 16,23 0-16,0-23 15,-23-24-15,24 23 16,-1-46 0,-23-23-1</inkml:trace>
  <inkml:trace contextRef="#ctx0" brushRef="#br0" timeOffset="181">513 70 0,'-93'93'31,"70"-46"-15,-1 23-16,1 0 15,0-24-15,-1 1 16,1 0-16,0-24 0</inkml:trace>
  <inkml:trace contextRef="#ctx0" brushRef="#br0" timeOffset="413">0 280 0,'47'0'47,"23"0"-31,0 0-16,0 0 0,0 0 15,23-23-15,-23-1 16,0 24-16,-24-23 15,1 0-15</inkml:trace>
  <inkml:trace contextRef="#ctx0" brushRef="#br0" timeOffset="698">909 187 0,'-46'116'47,"22"-46"-47,1 0 16,0 0-16,-1 0 16,24 0-16,-23 0 15,23-24-15,0 1 16,0-24-16,23 0 15,1 1-15,-1-24 16,0 0-16,1 0 16,22-24-16,-22 1 15</inkml:trace>
  <inkml:trace contextRef="#ctx0" brushRef="#br0" timeOffset="1809">1189 513 0,'0'-93'62,"0"69"266,0 1-328,0 0 16,0-1-16,0 1 15,0 0-15,-23 0 0,-1-1 16,24 1 0,-23 0-16,0 23 0,-1-24 15,1 24-15,0 0 16,-1 0-16,1 24 16,0-1-16,0 24 15,-1-1-15,1 1 16,-24 23-16,24-24 15,23 24-15,-23-23 16,-1 23-16,24-24 16,0 24-16,0-23 15,0-1-15,0 1 16,24-24-16,-24 1 16,23-24-16,0 23 15,1-23-15,-1 0 0,24-23 16,-24-1-16,0-22 15,24-1-15,-24 0 16,0-22-16,24-1 16,-24 23-16,-23 0 15,24-22-15,-1 22 16,-23 24-16,0-24 16,0 24-16,0-1 15,0 48 32,0-1-47,0 24 0,0-1 16,0 1-16,0-1 15,0 1-15,0-24 16,0 24-16,23-24 16,0 1-16,1-1 15,-1 0 1,0-23-16,1 0 15,-1-23-15,0-24 16,1 1-16,-24 22 16</inkml:trace>
  <inkml:trace contextRef="#ctx0" brushRef="#br0" timeOffset="2130">1468 257 0,'0'116'31,"0"-46"-15,0-23-16,0 22 15,0-22-15,0 0 16,0-24-16,0 0 16,0-46 30,0-24-46,0 1 16,24-24-16,-1 23 16,-23 1-16,23-1 15,1 24-15,-1-1 16,0 1-16,24 23 16,-24 0-16,1 0 15,22-23-15</inkml:trace>
  <inkml:trace contextRef="#ctx0" brushRef="#br0" timeOffset="2558">1935 210 0,'0'93'47,"0"-23"-47,23 23 16,-23-46-16,0 23 15,0-24-15,23-22 16,-23-1-16,0-70 62,0 1-46,0-1-16,23-23 0,1 0 16,-24 0-16,23 1 15,0 45-15,-23-22 16,24 46-16,-1-24 16,0 24-1,24 0-15,-24 24 16,24-24-16,-24 23 15,24-23-15,-1 23 16,-22-23-16,22 0 16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3:42.41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334 583 0,'0'-24'78,"-23"1"-62,23-23-16,-23 22 15,-24-22-15,24-1 16,-24 0-16,24 24 0,0 0 15,-1 23-15,1 23 16,0 0 0,0 24-16,23 23 15,-24 23-15,24-23 16,0-23-16,0 23 16,0-24-16,0-23 15,24 1-15,-1-24 16,-23 23-16,23-23 15,0 0-15,1-23 16,-1-1-16,24-22 16,-24-1-16,0 1 15,1-24-15,-1 23 16,0 1-16,-23 22 16,23 1-16,-23 46 31,0 1-31,0 22 15,0 1-15,0 23 16,0-24-16,0-22 16,24 22-16,-24-23 15,23 1-15,0-24 16,1 0 0,-24-24-1</inkml:trace>
  <inkml:trace contextRef="#ctx0" brushRef="#br0" timeOffset="254">474 257 0,'70'0'62,"-23"0"-62,-1 0 16,1 0-16,0 0 15,-24 0-15,0 0 16,1 0-16</inkml:trace>
  <inkml:trace contextRef="#ctx0" brushRef="#br0" timeOffset="913">521 233 0,'46'-23'63,"-22"23"-63,-1 0 16,24 23-16,-24-23 0,0 24 15,1-24-15,-1 23 16,0-23-16,-23 23 15,24 24-15,-24-1 16,0 24-16,0 0 16,0-23-16,0 23 15,-24-24-15,24 1 16,0-24 0,0-46 30,0 0-30,0-24-16,0-23 16,0 0-16,0 0 15,0-23-15,24 23 16,-1-23-16,0 46 16,0 24-16,-23 0 15,24-1-15,-1 24 16,0 0-16,1 24 15,-24-1-15</inkml:trace>
  <inkml:trace contextRef="#ctx0" brushRef="#br0" timeOffset="1363">1127 93 0,'46'117'32,"-46"-70"-17,24 22-15,-24-22 16,0 23-16,0 0 0,0-24 15,0 24-15,0-46 16,0-1-16,0 0 16,0-46 31,0 0-47,0-24 15,0-23-15,23 0 16,-23-23-16,23 46 15,1 1-15,-24 23 16,23-1-16,0 24 16,24-23-1,-24 23-15,0 0 16,1 0-16,-1 0 16,0 0-16</inkml:trace>
  <inkml:trace contextRef="#ctx0" brushRef="#br0" timeOffset="1560">1639 117 0,'94'0'46,"-48"0"-46,-22 0 0,-1 0 16</inkml:trace>
  <inkml:trace contextRef="#ctx0" brushRef="#br0" timeOffset="2662">2362 70 0,'140'-23'31,"-94"-1"-15,1 24-16,-24 0 15,24 0-15,-24 0 16,0 0-16,1 0 16,-24 24-1,0-1-15,0 24 16,0 23-16,0 0 0,0-1 16,-24 25-16,24-24 15,0 23-15,0-47 16,0 1-16,0-24 15,-23-23 48,0 0-47,-24 0-16,1 0 15,22 0-15,-22 24 16,22-24-16,1 0 0,0 0 15</inkml:trace>
  <inkml:trace contextRef="#ctx0" brushRef="#br0" timeOffset="2916">2968 373 0,'163'-47'15,"-117"47"-15,24-23 16,0 0 0,-23 23-16,23 0 0,-24 0 15,1 0-15,-24 0 16,1 0-16,-1 0 15</inkml:trace>
  <inkml:trace contextRef="#ctx0" brushRef="#br0" timeOffset="3193">3341 93 0,'0'117'63,"0"-47"-63,0 23 15,-24 0-15,24-23 16,-23-23-16,23-1 15,0-22-15,0-1 16,0 0-16</inkml:trace>
  <inkml:trace contextRef="#ctx0" brushRef="#br0" timeOffset="3869">3713 93 0,'140'-70'31,"-117"47"-15,1 23 0,-1 23 77,-23 1-77,0 22-16,0 1 16,0 0-16,0 23 15,0-1-15,0 25 16,0-24-16,0-1 16,0 1-16,0-23 0,0 0 15,0-1-15,0-23 16,-23 1-1,-1-1 1,1-23 0,0 0-1,0 0-15,-1 0 16,1 0 0,23-23-1,23 23 16,1 0-15,-1 0-16,23 0 16,-22 0-16,22-24 15,1 24-15,-24-23 16,1 23-16,-1 0 16</inkml:trace>
  <inkml:trace contextRef="#ctx0" brushRef="#br0" timeOffset="5757">148 1352 0,'0'-24'16,"0"1"-16,0 0 15,0 0-15,0-1 0,0 1 16,0 0 0,0-1-16,47 1 31,-1 23-15,24 0-16,23 0 15,1 0-15,-1 0 16,23-23-16,-22 23 15,22 0-15,1 0 16,-24-24-16,23 24 16,1 0-16,-1 0 15,1 0-15,-1 24 0,1-24 16,-1 0-16,1 0 16,-1 0-1,-22 0-15,-1 0 0,0-24 16,0 24-16,-46 0 15,23-23-15,-47 23 16,0 0-16,-46 0 63,0 0-63,-24 0 15,-23 0-15</inkml:trace>
  <inkml:trace contextRef="#ctx0" brushRef="#br0" timeOffset="6432">987 1445 0,'0'93'31,"0"-23"-15,0 23-16,0-23 15,0 23-15,-23 1 16,23-24-16,0-24 16,0 1-16,0-24 15,-24-46 48,1-1-63,0 1 0,-1 0 15,1-24-15,23 24 16,-23-24-16,23 24 16,-23 23-16,23-23 15,0 46 16,0 24-31,0-1 16,23 1-16,-23-1 16,23 1-16,0 0 15,1-24-15,-1-23 16,0 0-16,1 0 16,22-23-16,1-24 15,-24 0-15,24 1 0,-1-1 16,-22 1-16,-1-1 15,0 24-15,-23-1 16</inkml:trace>
  <inkml:trace contextRef="#ctx0" brushRef="#br0" timeOffset="22605">1663 233 0,'0'-23'31,"0"46"125,0 1-140,-24 22-16,24-23 15,0 1-15,0-1 0,0 24 16,-23-24-16,23 24 16,0 22-1,0-22-15,0 0 0,0 23 16,0-24-16,0 1 15,0-24-15,0 0 16,0 1 0,0-48 46,23 24-46,1-23-16,22 23 0,1-23 15,-24 23 1,24-24-16,-1 24 0,-22 0 16,-1 0-16,0 0 15</inkml:trace>
  <inkml:trace contextRef="#ctx0" brushRef="#br0" timeOffset="22935">2152 163 0,'23'47'63,"-23"0"-63,0-1 16,0 24-16,0 0 15,0 0-15,-23 0 16,23-24-16,0 1 15,0-24-15,0 24 0,0-24 16</inkml:trace>
  <inkml:trace contextRef="#ctx0" brushRef="#br0" timeOffset="24458">1010 2563 0,'-23'0'63,"0"0"-1,-1 0-46,1 0-1,0 24 1,23-1-16,-24 0 0,1 1 16,0 22-16,0 1 15,-1 0-15,1 22 16,0 1-16,-1 0 15,1 0-15,0 23 16,23 1-16,-24-1 16,24-23-16,0 23 15,0-23-15,0 0 16,0 0-16,0-24 16,24-22-16,-24 22 15,0-23-15,23 1 16,0-1-1,1-23-15,-1 0 0,0 0 16,24 0 0,-24 0-16,24-23 0,-1-24 15</inkml:trace>
  <inkml:trace contextRef="#ctx0" brushRef="#br0" timeOffset="25183">2525 3006 0,'70'0'47,"0"0"-32,0 0-15,-24 0 16,24 0-16,-23 0 16,-1 0-16,1-23 15,-24 23-15,24 0 16,-24 0-1,-23-23 1</inkml:trace>
  <inkml:trace contextRef="#ctx0" brushRef="#br0" timeOffset="25462">2828 2633 0,'-23'117'32,"23"-24"-17,-24 0-15,24 1 16,-23-25-16,23 1 15,0 0-15,-23-23 16,23-24-16,0 0 16,0 1-16</inkml:trace>
  <inkml:trace contextRef="#ctx0" brushRef="#br0" timeOffset="25769">3271 2540 0,'0'117'47,"0"-71"-31,0 24-16,0 0 0,0 0 15,0 0 1,0 0-16,0-24 0,0 1 16,0-24-1,0 1-15,0-1 16</inkml:trace>
  <inkml:trace contextRef="#ctx0" brushRef="#br0" timeOffset="26092">3597 2424 0,'46'116'16,"-22"-69"-1,-1 23-15,0 0 16,-23 0-16,24 23 16,-24 0-16,0-23 15,0 0-15,-24 0 16,1-24-16,0 24 15,-1-47-15,-22 24 16,23-24-16,-1 1 16,1-1-16,0 0 15,-1-23-15,-22 0 0</inkml:trace>
  <inkml:trace contextRef="#ctx0" brushRef="#br0" timeOffset="26743">4086 2890 0,'163'-47'47,"-93"24"-47,23 0 15,1-1-15,-24 24 16,-1-23-16,-22 23 16,-24 0-16</inkml:trace>
  <inkml:trace contextRef="#ctx0" brushRef="#br0" timeOffset="26983">4436 2540 0,'0'117'47,"0"-24"-47,0 0 16,-24 0-16,24 1 15,-23-25-15,23-22 16,0 0-16,0-24 16</inkml:trace>
  <inkml:trace contextRef="#ctx0" brushRef="#br0" timeOffset="27223">5018 2377 0,'0'140'47,"0"-47"-47,0 0 16,0 24-16,0-1 0,0-22 15,0-1 1,0-23-16</inkml:trace>
  <inkml:trace contextRef="#ctx0" brushRef="#br0" timeOffset="29463">1267 3845 0,'23'0'94,"23"-23"-94,24 23 16,47-47-16,-1 24 15,24 0-15,23-1 16,-23 24-16,0-23 16,0 0-16,0 23 15,-24-24-15,1 24 16,-24-23-16,23 23 16,-22-23-16,-25 23 15,-22 0-15,23 0 0,-47 0 16,24 0-16,-24 0 15,1 0 1,-48 0 0,-22 23-1,-1 0-15</inkml:trace>
  <inkml:trace contextRef="#ctx0" brushRef="#br0" timeOffset="29854">1220 4171 0,'116'0'31,"-46"0"-31,-23 0 16,46 0-16,0 0 16,24 0-16,-1 0 0,24 0 15,-23 0-15,-1 0 16,-23 0-16,1 0 15,-1-23-15,-23 23 16,-24-23-16,1 23 16,-24-24-16,1 24 15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4:13.80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93 0,'140'0'63,"-93"-23"-63,23 23 16,0 0-16,23-23 15,-23 23-15,23 0 0,24-24 16,-1 24-16,-23 0 15,24 0-15,23 0 16,-24 24-16,24-24 16,0 0-16,0 23 15,-1-23-15,25 0 16,-25 0-16,1 0 16,0 0-16,-24 0 15,1 0-15,-24 23 16,24-23-16,-24 24 15,0-24-15,0 23 16,24-23-16,-24 0 16,0 0-16,1 0 0,-1 0 15,-23 0-15,23 0 16,-23 0-16,0 0 16,23 0-16,-23 0 15,23 0-15,-23 0 16,23 0-16,-23 0 15,23 0-15,0 0 16,-23 0-16,24 0 16,-1-23-16,0 23 15,-23 0-15,23 0 16,0 0-16,-23-24 16,0 24-16,0 0 0,-23 0 15,-1 0-15,1 0 16,-24-23-16,0 23 15,1 0-15,-1 0 16,0 0-16,1 0 16,-1-23-16,24 23 15,-24 0-15,0-24 16,-23 1 15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4:16.47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666 1235 0,'-186'-70'15,"22"47"-15,25 0 16,22-1-16,70 24 15,24-23-15,46 23 16,47-23-16</inkml:trace>
  <inkml:trace contextRef="#ctx0" brushRef="#br0" timeOffset="1306">6958 70 0,'23'0'46,"24"0"-46,23 0 16,23-23-16,0 23 16,47 0-16,0-23 15,-1-1-15,25 24 16,-1 0-16,0 0 16,0 0-16,0 0 15,0 24-15,24-1 16,-1 0-16,0 0 15,-23 1-15,1-1 16,-1 0-16,0 1 16,0-1-16,0-23 0,24 0 15,-24 0 1,0 0-16,0 0 0,-23 0 16,-47 0-16,23 0 15,-46 0-15,0-23 16,0 23-16,0 0 15,-23-24-15,-1 24 16,1-23-16,23 0 16,0 23-16,-24-24 15,24 1-15,-23 23 16,-1 0-16,1-23 16,23 23-16,-23 0 15,-1 0-15,1-23 16,-1 23-16,-22 0 15,-1 0-15,0 0 0,-46 0 47,0 0-47,-1 0 16,-22 0-16,-24 0 16</inkml:trace>
  <inkml:trace contextRef="#ctx0" brushRef="#br0" timeOffset="2379">9218 350 0,'0'-24'47,"-23"48"-16,-1-1-31,1 0 0,-23 1 16,-1 22-16,-23-22 15,0 22-15,-23 24 16,23-23-16,-23-1 15,-24 1-15,24 0 16,-23-1-16,-1 1 16,1-24-16,-24 24 15,0-24-15,23 0 16,-22 1-16,22-1 16,-23 0-16,24 0 15,-24-23-15,0 24 16,0-1-16,-23-23 0,0 23 15,-23-23-15,22 0 16,-22 0-16,23 0 16,0 0-16,0 0 15,23 0-15,0-23 16,-23 0-16,23-1 16,0 1-16,1 0 15,-1 0-15,0-1 16,0 1-16,0 0 15,24-1-15,-24 1 16,47 23-16,-24-23 16,24-1-16,23 1 0,0 23 15,0 0-15,24 0 16,-1 0-16,24 0 16,-1 0-16,1 0 15,23-23 32,0 46 31,23-23-62,-23 23-16,24-23 0,-24 24 15,23-24-15,0 0 16</inkml:trace>
  <inkml:trace contextRef="#ctx0" brushRef="#br0" timeOffset="2601">3229 862 0,'-46'94'47,"46"-48"-31,0 1-16,0-1 0,0 1 15,-24-24-15,24 24 16,0-24-16,0 1 16,0-1-16,0 0 15,0 1-15,0-1 16</inkml:trace>
  <inkml:trace contextRef="#ctx0" brushRef="#br0" timeOffset="2858">3276 1049 0,'116'-117'47,"-46"94"-47,0 0 16,0-1-16,0 1 16,23 23-16,0-23 15,1 23-15,-1-23 16,0 23-16,-23 0 15,0 0-15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8:29.55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148 262 563 0,'4'-2'118'16,"1"2"-68"-16,-1-2 59 0,-3 2-20 16,3-1-29-1,3 1-9-15,1-3-29 16,0 2-5-16,3-1 13 0,2 0-18 15,0 0 9-15,5 2-3 16,0-2-13-16,2-2 18 16,3 1-10-16,6 1 2 15,2-3 4-15,5 1-16 16,-3 0 9-16,2 0-3 16,-2 0-5-16,0 3 8 15,1-2-12-15,-1 3 0 16,4 3 3-16,2-2 4 15,1 2-7-15,3-2 0 16,2 1 4-16,3-2 3 16,-3 2-5-16,3-2-2 0,3 0 7 15,-2 0-3-15,-1 0-4 16,3 0 0-16,-1 0 6 16,-3 0-11-16,0 0 5 15,-1 0 0-15,-3 0-2 16,-7 0 3-16,0-2-1 15,-7 4 0-15,-6-2 4 16,-4 2-8-16,-5 0 4 16,-3-2 0-16,-3 0-6 15,-4 1 2-15,-3-2-7 16,-1 1-20-16,0-2-45 16,0 0-31-16,3-3-114 15,-6-7-104-15</inkml:trace>
  <inkml:trace contextRef="#ctx0" brushRef="#br0" timeOffset="915">12 563 430 0,'-4'0'236'0,"0"-1"-103"16,1 1-34-16,2 0-22 0,1 0-11 15,0 0-34-15,0 0-14 16,0 0 7-16,0 0-23 16,1 0 9-16,-1 0 10 15,4-2-11-15,4 1 38 16,4-3-28-16,8-2-8 16,0 0 13-16,3 2-22 15,2-2 9-15,4 3-4 16,6 0-4-16,5-1 4 15,5 0-8-15,7 1 0 16,4-1 5-16,2-2 2 16,4 3-7-16,5-1 0 0,-2 2 4 15,3-2-3-15,1 4-1 16,-2 0 0-16,1-2-3 16,-3 1 8-16,-2-3-5 15,-1 2 20-15,0 0-12 16,-6 2 0-16,-4 2-7 15,-7 2 1-15,-8-1-2 16,-5 5 3-16,-5-4-3 16,-2 5 0-16,-2-4 7 15,0 1-8-15,-1 0 1 16,-3-2 0-16,0-1-3 16,-5 0 3-16,-3 0 0 15,-3-2-1-15,-4-1 12 0,-3 0-17 16,2 3 6-16,-2-3 0 15,6 0-3-15,1 1 7 16,1-1-4-16,2 0 0 16,-2 0 1-16,-1-1-5 15,-1-2 4-15,1 2 0 16,-4-2-3-16,-2 3 3 16,1 0-4-16,-1-1-7 15,-2 1-34-15,2 0-15 16,-2-2-44-16,2-1-71 15,0-1-47-15,0-8-379 16</inkml:trace>
  <inkml:trace contextRef="#ctx0" brushRef="#br0" timeOffset="1410">1355 1 853 0,'-16'-1'133'16,"4"-2"-58"-16,5 6-8 0,7-3-21 15,-1 1-45 1,1 1 2-16,4 1-4 0,5 4 10 15,9 2-7-15,8 8 5 16,8 3 0-16,7 2 8 16,3 4-14-16,3 2 6 15,1-1 9-15,1 0-10 16,1-1-6-16,-3 0 0 16,-3 1 7-16,-4-3-6 15,-8 0-1-15,-7-2 0 16,-3-1 2-16,-9-3 5 15,0-1-7-15,-6-4 4 16,-6 3 1-16,-5 4 9 16,-10 2-5-16,-13 12-2 0,-13 6 10 15,-12 7-10-15,-9 2-7 16,-6 1 0-16,3-4 8 16,4-6-14-16,8-7 6 15,11-8-17-15,8-10-14 16,3-4-84-16,8-6-84 15,-1-3-219-15</inkml:trace>
  <inkml:trace contextRef="#ctx0" brushRef="#br0" timeOffset="2221">2516 133 742 0,'-12'13'167'0,"12"-13"-112"16,0 2 65-16,0-2-28 16,1 4-73-16,7 2 43 15,7-1-25-15,6 4-32 16,7-2 20-16,1 2-20 15,3-2-4-15,-4-1-2 16,2-2 7-16,-4-1-6 16,0-2 0-16,-4 1-35 15,-3-2-43-15,-3 0-167 16,0 0-185-16</inkml:trace>
  <inkml:trace contextRef="#ctx0" brushRef="#br0" timeOffset="2506">2337 738 1039 0,'-5'1'96'0,"1"1"-39"16,4-2 22-16,4 0-32 15,9-2-9-15,15-2-33 16,9-1 0-16,10 0-3 0,4-1 8 16,1 2-10-1,-3 0 0-15,-4 4 1 0,-3 0-12 16,-5-2-5-16,-4 4-28 16,-6-4-76-16,-4 4-235 15,-6-2-345-15</inkml:trace>
  <inkml:trace contextRef="#ctx0" brushRef="#br0" timeOffset="3209">3431 109 1048 0,'3'-13'82'0,"-6"4"-5"16,3 7-21-16,3 2-44 15,-2 2-12-15,-5 2-65 16,-6 7 39-16,-13 6 12 16,-10 13-1-16,-10 9 12 15,-5 1 1-15,-3 1 2 16,9-3 10-16,4-7-7 15,9-8-2-15,9-4-1 16,9-9 4-16,5-3-12 16,2-6 8-16,4 1 0 0,4-1-2 15,2-2 11-15,9 1 5 16,4-2 9-16,5-2-21 16,8-3 17-16,1 1-19 15,2-1 0-15,-5 3-2 16,-7 1 8-16,-8 3-7 15,-9 1 1-15,-12 12 0 16,-6 9 15-16,-7 8-15 16,-4 6 3-16,2 3-8 15,5-5-2-15,5-13 4 16,7-5-2-16,4-6 3 16,4-4-4-16,0-6 6 15,4 3 0-15,3-2 0 0,4-2 4 16,3-2-4-16,5 0 0 15,4 0 1-15,-1 0-9 16,0 2 8-16,-9 2 0 16,-5 5-4-16,-7 7 8 15,-9 10-4-15,-1 6 2 16,-7 9 2-16,-5 2-2 16,2-4-2-16,3-4 0 15,1-6-3-15,6-8 6 16,2-3-3-16,1-7 0 15,0-3 4-15,4-5-9 16,0 0 5-16,1 0-5 0,1-5-1 16,4-3-38-16,1-7-122 15,6-11-193-15</inkml:trace>
  <inkml:trace contextRef="#ctx0" brushRef="#br0" timeOffset="3726">3647 122 474 0,'1'-3'248'0,"-1"3"-122"15,0 3 14-15,0-3-31 16,-4 4-63-16,-6 9-41 16,-9 6-4-16,-8 5-1 15,-7 9-9-15,-4 5-4 16,3-5-36-16,5-5-26 16,10-7 7-16,8-9-8 15,7-4 33-15,5-4 38 16,3-4 5-16,5-2 22 15,2 0 8-15,5 1 6 0,3-3-2 16,4 0-18 0,2 2 12-16,-1-1-21 0,-2 3 0 15,-1 5 15-15,-5 4 22 16,-5 10 33-16,-3 13-40 16,-3 11-22-16,-7 11 3 15,-1 9-8-15,-1 2-7 16,-4-3 4-16,0-7-7 15,3-2 0-15,0-12-3 16,1-6 7-16,1-7-4 16,0-6 0-16,0-6-19 15,3-6-1-15,1-6-110 16,-3-4-76-16,3-7-228 16</inkml:trace>
  <inkml:trace contextRef="#ctx0" brushRef="#br0" timeOffset="4860">3734 152 590 0,'1'-7'95'0,"6"1"-34"16,-1 2-12-16,6 1-37 15,0 1-12-15,3 2-8 16,0 0-31-16,-5 3-34 0,-6 9-31 16,-10 6 54-16,-6 7 31 15,-8 2 17-15,-8 3-5 16,4-2 13-16,5-4-6 16,2-7 2-16,9-7 1 15,4-5 15-15,4-3-8 16,1-2 36-16,3-2 46 15,7-2-44-15,2-1-22 16,2-4-9-16,2 3-15 16,4-2 5-16,2 1-7 15,-2 3-8-15,-2 2 5 16,-4 4-12-16,-11 9 15 16,-11 12 17-16,-8 7-10 0,-11 9-5 15,-4 5-2 1,0-2 0-16,4-5 0 0,8-7-9 15,10-10-20-15,4-9 8 16,5-5 2-16,6-9 19 16,3-10 8-16,2-3 0 15,6-4 5-15,0-4-11 16,1-1-2-16,0 3 0 16,-1 2-11-16,-3 3-24 15,-6 4-29-15,-2 1 11 16,-7 7 5-16,-4 1 28 15,-3 4 18-15,-1-1 0 16,0 1 2-16,-1-3 2 16,1 3-2-16,0-1 2 0,1-2-3 15,3 2 5-15,3 1-4 16,1 0 0-16,0 0 3 16,1 4 9-16,2 5 1 15,1 2 4-15,0 8 30 16,3 7-24-16,-3 4 37 15,-3 4-8-15,-1 4-25 16,-1 0 3-16,-3-3-25 16,-3-3-2-16,0-4 5 15,2-4-5-15,-3-7 2 16,1-7-2-16,1-3 0 16,-1-4 5-16,-1-5-8 15,3-3 0-15,-3-4-4 16,-2-3 8-16,5 0 9 15,0-2 8-15,5 3-15 0,0 2 14 16,5 1-11-16,0 1 4 16,5 1 11-16,-1 2-9 15,3-1 5-15,5 1-7 16,2-1-11-16,1 2 12 16,1-3-14-16,-2 2-6 15,-4 1 5-15,-7 3-5 16,-4 3 6-16,-6 4 10 15,-8 8-7-15,-9 7 7 16,-6 6-10-16,-6 6 0 16,-2-1-2-16,3-3 5 15,10-7-3-15,6-9 0 0,6-4 4 16,4-7 8-16,4-3 34 16,0 0 36-16,1 0-13 15,6-1-16-15,2-1 1 16,8 0-20-16,6-2-31 15,6-1 8-15,6 2-10 16,6-2-1-16,7 1 0 16,4 0-4-16,0 3-7 15,-6 1-30-15,-9 0-28 16,-10 1 9-16,-13 6-163 16,-7 2-221-16</inkml:trace>
  <inkml:trace contextRef="#ctx0" brushRef="#br0" timeOffset="5446">4249 113 747 0,'0'-2'104'0,"-2"2"-32"16,0 0-24-16,2 4-34 15,4 7 20-15,0 6-24 16,3 9-10-16,1 6-17 0,0 3-129 16,-4-2-176-16</inkml:trace>
  <inkml:trace contextRef="#ctx0" brushRef="#br0" timeOffset="5840">4475 135 365 0,'5'0'258'0,"-4"2"-140"15,-1-2-15-15,-4 0-18 16,2 4-56-16,-6 4-17 16,-4 6-12-16,-10 5 2 15,-7 7-9-15,-7 5 7 16,-11 5-2-16,1 0-1 0,-5-1-11 15,7-4 10-15,6-5 4 16,7-5 0-16,10-8 6 16,8-5-6-16,9-4 0 15,2-3 41-15,6-1 30 16,3-4 20-16,5-3-30 16,9-5-38-16,6-4 10 15,7-5-27-15,10-2-6 16,8 0 6-16,8 1-6 15,7-1-8-15,5 1-23 16,-2 2-37-16,-10 2-17 16,-16 4-11-16,-16 7 47 0,-19 0-46 15,-19 4-210-15,-10 1-48 16</inkml:trace>
  <inkml:trace contextRef="#ctx0" brushRef="#br0" timeOffset="6097">4395 74 190 0,'-4'-4'660'0,"0"0"-532"16,1 3-9-16,3 1-57 16,0 1-31-16,0 1-31 15,3 7 0-15,1 14 33 0,0 14-27 16,-3 14 5-16,-1 15-11 15,-4 11 11-15,-1-2-25 16,-5-5 14-16,2-8-34 16,4-10 3-16,0-13-63 15,4-11-37-15,0-13-76 16,0-9-46-16</inkml:trace>
  <inkml:trace contextRef="#ctx0" brushRef="#br0" timeOffset="6287">4384 344 599 0,'-8'-3'217'0,"0"8"-105"15,-1 3-36-15,1 2-49 16,-3 10 5-16,-1 3-31 16,-3 6 0-16,1 0 0 15,-5 1-1-15,3-4-17 16,-1-1-88-16,5-8-187 15,1-4-59-15</inkml:trace>
  <inkml:trace contextRef="#ctx0" brushRef="#br0" timeOffset="6427">4312 465 406 0,'16'-13'212'0,"-4"6"-37"16,5 3-54-16,3 4-60 15,7 2-51-15,10 0 5 16,7-1-15-16,7 2-22 0,-2-3-48 15,-3 1-121-15,-13-1-59 16,-15 2 31-16</inkml:trace>
  <inkml:trace contextRef="#ctx0" brushRef="#br0" timeOffset="6801">4387 501 310 0,'-3'0'456'0,"-1"0"-346"16,1 0-19-16,2 0-29 16,1 2-43-16,1 4-3 0,2 8 10 15,1 5-8-15,-4 7-15 16,0 5-3-16,-4 3 4 16,-7 0 1-16,-1-1-4 15,2-5-1-15,2-8-11 16,1-3 9-16,6-8-19 15,1-5 21-15,4 0-7 16,0 1 16-16,4-4 0 16,2 5 6-16,5-1-9 15,4 3 19-15,3 2-23 16,5 2 3-16,4 1-3 16,2-2 3-16,-1 0-5 15,-7-3 0-15,-3-1-14 0,-9-3 14 16,-9-2-32-1,-7 0-69-15,-7 3-53 0,-6-3-136 16,-10-2-41-16</inkml:trace>
  <inkml:trace contextRef="#ctx0" brushRef="#br0" timeOffset="7176">4200 689 413 0,'-7'0'282'16,"5"0"-178"-16,2 0-6 0,6 0-29 16,5-2-5-1,5-2-55-15,7-1-3 0,6-5-5 16,4-1 5-16,2-2-11 16,1 0 5-16,1 2-19 15,-7 2 16-15,-6 3-2 16,-7 6 5-16,-8 2 13 15,-2 2-5-15,-3 4 29 16,-1 2 4-16,-2 5-15 16,-5 6 4-16,-4 7-27 15,-7 6 2-15,-6 3 13 16,-6 0-15-16,1 0 0 16,-4-5-3-16,6-2 4 15,2-10-1-15,4-5-2 16,-12 0-1-16,26-21 0 0,0-5-93 15,1-8-68-15,6-5-124 16,1-19-238-16</inkml:trace>
  <inkml:trace contextRef="#ctx0" brushRef="#br0" timeOffset="7656">4794 130 590 0,'0'-2'223'0,"0"4"-129"16,-2 5-27-16,-5 5-28 0,-1 11-26 15,-1 7-7-15,-9 7-4 16,1 5-2-16,1-3 4 16,2-8-14-16,6-5 9 15,1-9 1-15,3-8 2 16,4-5 3-16,2-4 36 15,-2 0 2-15,7-1 5 16,3-4-17-16,3-2-31 16,7-3 3-16,3-4-3 15,3 1-9-15,-2 2 9 16,-4 3-10-16,-5 3 4 16,-7 3 1-16,-4 2 5 15,-2 2 0-15,-2 3 8 0,0 3 1 16,2 7-1-16,-2 5 7 15,-4 10-5-15,-4 4 20 16,-7 11-17-16,-8 3-3 16,-6 9 11-16,-8 3-14 15,-4 2-2-15,-2-2-5 16,-1-6 3-16,7-11-14 16,2-8 11-16,7-11-1 15,8-8-11-15,4-9-77 16,-1-10-121-16,5-7-141 15,5-14-75-15</inkml:trace>
  <inkml:trace contextRef="#ctx0" brushRef="#br0" timeOffset="7883">4527 648 552 0,'9'-9'328'0,"-4"7"-182"16,-5 2-3-16,0 4-69 15,7-1-36-15,2 3 9 16,10 5-29-16,9 2-15 15,5 6 16-15,2 5-15 16,1 2-4-16,-4 2 3 16,1 2 7-16,0 0-8 15,-3-1-2-15,-4 0 0 16,-3-7-9-16,-7-3 9 16,-1-9-38-16,-6-3-78 15,-5-5-164-15,-3-11-268 16</inkml:trace>
  <inkml:trace contextRef="#ctx0" brushRef="#br0" timeOffset="8541">5129 239 725 0,'0'-12'378'0,"-1"3"-303"15,2 5-25-15,-1 1-25 16,3 3-25-16,-1 0-4 16,0 3-4-16,-2 2-3 0,-11 14 4 15,-8 7-2-15,-9 7-11 16,-8 8 14-16,-1 1-7 16,6-9-7-16,10-9 19 15,9-9 1-15,7-7 0 16,2-5-9-16,3-3 13 15,4 0-4-15,3-3 35 16,2-1-27-16,6 0 13 16,2-2-19-16,3 1 6 15,3 1-8-15,-1 0 5 16,1 4-5-16,-3 0 0 16,-7 0-2-16,-5 3-3 15,-9 4 5-15,-10 13 0 0,-7 3 0 16,-6 10 0-16,-2 3-2 15,4-5-24-15,6-8-39 16,6-7 19-16,9-10 10 16,1-2 36-16,5-4 1 15,2-2-1-15,1 0 4 16,4-1-4-16,5 0 7 16,-1 0-9-16,3 1 2 15,2 4-2-15,-1 4-5 16,-1 1 14-16,-4 6-6 15,-9 9 31-15,-6 3-14 16,-8 7 40-16,-6 2-19 0,-8 4-23 16,2-3 12-16,-1-3-27 15,5-6 9-15,5-5-10 16,6-7 8-16,2-6-8 16,1-4 3-16,4-4-2 15,-2-2-2-15,7-4 1 16,2-6-3-16,9-9-21 15,2-9-160-15,5-7-182 16</inkml:trace>
  <inkml:trace contextRef="#ctx0" brushRef="#br0" timeOffset="8857">5293 333 812 0,'2'-8'230'0,"0"3"-106"16,-2 2-41-16,0 3-53 15,3 3-29-15,-3-1 5 16,2 3-6-16,2 14 2 16,-2 9 1-16,0 13 12 15,-2 13-12-15,-2 6 15 16,-4 0-5-16,1-3-6 15,-1-8-4-15,1-5-3 0,1-10 0 16,3-8-5 0,-3-8-10-16,1-6-45 0,3-7-4 15,-1-3-73-15,-3-5-90 16,1-9-96-16,2-6 33 16</inkml:trace>
  <inkml:trace contextRef="#ctx0" brushRef="#br0" timeOffset="9711">5355 277 178 0,'11'-23'564'0,"-3"10"-407"15,0 4-22-15,0 4 6 16,3 1-88-16,-1-1-32 16,5 1 13-16,1-4-33 15,1 3 1-15,-2 1-2 16,-3 2 4-16,-1 5-5 15,-3 7 2-15,2 10 9 0,-2 9 28 16,-4 10-27-16,0 12 21 16,-8 9-18-16,0 4-9 15,-2 3 1-15,-1 0-6 16,3-2 0-16,3-5-1 16,-2-6 5-16,3-11-4 15,0-10 0-15,0-12-4 16,0-10 2-16,-1-7-17 15,-2-6-23-15,-5-5 2 16,-4-5-9-16,-5-4-11 0,-3-10-60 16,-6-8-47-1,0-5 29-15,1-6-36 0,2-2 144 16,4 7 30-16,5 7 24 16,8 10 111-16,1 10 30 15,3 7-39-15,2 2 0 16,2 2-66-16,1-2-23 15,5 0-11-15,2-2-22 16,2-2-3-16,7 2-1 16,0 1-4-16,-1 0 0 15,-6 4 3-15,-3 1-4 16,-7 6 5-16,-8 7 1 16,-8 9 4-16,-7 8-5 15,-5 3 9-15,5-1-17 16,2-8 8-16,8-7-15 0,5-7 7 15,6-7 2-15,1-1 6 16,8-7 11-16,4 3-10 16,5-4 16-16,1-1-17 15,4-1 4-15,-1 3-4 16,-1 1 2-16,-4 0-4 16,-4 4 2-16,-8 4-15 15,-9 9 7-15,-12 11-29 16,-12 10-43-16,-8 9-36 15,-8 7-107-15,-5-2-81 16,2-3 254-16,10-9 50 16,9-10 70-16,9-9 147 0,10-12-30 15,5 0 2-15,4-5-59 16,0 0-57-16,7-5-9 16,1 1-39-16,9-5 5 15,6-3-30-15,10-6 3 16,6 1-2-16,11-1-1 15,3-1-2-15,7 2 1 16,3 1-27-16,-3 2 10 16,0 5-33-16,-7 7 8 15,-5 4-157-15,-13 6-272 16</inkml:trace>
  <inkml:trace contextRef="#ctx0" brushRef="#br0" timeOffset="9892">5947 1021 1191 0,'0'5'177'0,"-1"-3"-162"16,-2 0-13-16,2-2-2 15,2 0-8-15,-1 0-91 16,4 0-511-16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8:45.67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28 0 203 0,'-10'1'566'0,"1"3"-465"16,5-2-68-16,-1-2-13 15,5 0-13-15,3 0-7 16,1 1 0-16,4 2-3 16,5 2 0-16,3 3-38 15,7 0-236-15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8:43.98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60 20 521 0,'-4'0'162'0,"1"0"-122"15,2 0 42-15,1 0-12 16,-3 0-41-16,3 1-13 16,0-1-11-16,0 0 7 15,0 0 0-15,0 2-4 16,3-2 22-16,-3 1-12 16,-3-1 18-16,6 3 1 15,-3-1-20-15,0 2 26 16,-3 5-23-16,3 6-16 15,-1 9 10-15,-2 6-13 0,-1 11 2 16,3 6 5 0,-4 6-1-16,1 4 2 0,-3 0-9 15,1 1 6-15,0-10-1 16,2-1-5-16,0-9 0 16,1-11 0-16,3-8 10 15,0-8-13-15,-1-7 3 16,1-3 0-16,0-2-7 15,0-1 7-15,0 0-33 16,1-5-84-16,-1-8-100 16,4-5-75-16</inkml:trace>
  <inkml:trace contextRef="#ctx0" brushRef="#br0" timeOffset="690">258 204 576 0,'3'-1'134'0,"-3"-2"-31"15,0 3-35-15,0 0-27 16,0-1-16-16,0 2-24 16,0-1 17-16,0 0-18 15,0 3 0-15,0 0 26 16,0 6 27-16,0 8-1 15,-3 7-25-15,3 6-25 16,-4 9 33-16,0 6-23 16,-2-2-9-16,-2 1 4 15,1 0-7-15,2-13 0 16,2-6-1-16,2-8 8 16,1-12-7-16,0-4 0 15,1-2 4-15,2-8 14 16,1-12-8-16,4-13-3 0,6-9-7 15,1-5 2 1,1-2-2-16,1 3 0 0,-2 10 2 16,0 3-8-16,-3 6 6 15,0 8 0-15,-2 3 0 16,1 8-6-16,-2 3 6 16,2 4 0-16,4 2 1 15,-1 4-11-15,5 4 17 16,0 2-7-16,-3 7 0 15,1 2 10-15,-5 3-2 16,-1 4 6-16,-5 4-7 16,-4 5 5-16,-4 3-7 0,-4 3-1 15,-5 2-4-15,0 0 0 16,2-4-5-16,2-5-4 16,1-10-57-16,6-9-164 15,0-10-98-15</inkml:trace>
  <inkml:trace contextRef="#ctx0" brushRef="#br0" timeOffset="1050">810 7 572 0,'0'-6'242'0,"-3"4"-163"0,2 2 7 16,1 2-1-16,-5 5-55 16,1 8-19-16,-7 9 1 15,3 12-12-15,-4 8 28 16,4 7-6-16,-3 1-9 16,5 2 11-16,2 1-23 15,4-6 6-15,0 3-5 16,2-8 11-16,2-4-14 15,3-4 1-15,-3-8 0 16,4-6-2-16,-1-5 2 0,1-7 0 16,0-5-1-1,4-5-7-15,1-7 4 0,3-5-51 16,0-6-74-16,-1-7-96 16,-5 2-194-16</inkml:trace>
  <inkml:trace contextRef="#ctx0" brushRef="#br0" timeOffset="1352">614 182 568 0,'-1'-2'252'15,"-2"2"-151"1,3 0-22-16,0 2-4 0,3-2-40 16,2 1 5-16,6 2 5 15,9-3-25-15,4 4-16 16,7-8 13-16,6 4-13 16,4-4-4-16,2-2 0 15,-5 0 2-15,0-1-5 16,-9 0-22-16,-6 1-91 15,-7-1-95-15,-3-1-170 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9:20.80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 60 411 0,'-2'-8'285'16,"0"2"-195"-16,0 3-13 15,0 1 12-15,2 1-24 16,0 2-25-16,2-1-21 16,-2 0-17-16,0 0 8 15,0 2-10-15,-2-2 0 16,4 2-6-16,-2-1 12 16,2 11 20-16,2 12 32 15,0 18-47-15,0 20 18 16,-1 19-18-16,-3 12-9 15,-4 4 25-15,-3-2-26 0,3-5 4 16,-2-10-5-16,2-17 4 16,1-14-4-16,2-18 0 15,1-12 4-15,1-12-17 16,-1-4 12-16,0-8-38 16,3-2-132-16,-2-15-130 15,4-12-22-15</inkml:trace>
  <inkml:trace contextRef="#ctx0" brushRef="#br0" timeOffset="1343">53 32 465 0,'-1'-2'191'15,"-2"2"-92"-15,3 0-26 16,0 0 18-16,0 0-20 16,0 2-39-16,3-1 12 15,2-1 3-15,8 3-2 16,6-3-5-16,5 1-38 0,8-1 14 15,5 3-1 1,6-6-10-16,5 3 11 0,1-1-14 16,6-2 1-16,1 3 0 15,0 3 5-15,4-2-8 16,0 2 0-16,4 0 3 16,4-1 4-16,2-2-7 15,2-2 2-15,3-1-1 16,-4-4 3-16,-5 3-4 15,-7-1 0-15,-16 3-1 16,-14 0 1-16,-11 2 0 16,-10 2 1-16,-5-2-8 15,-3 0 7-15,-3 2 0 16,3-2 0-16,0 3 4 16,0-3-5-16,0 2 1 0,0-2 0 15,0-2-6-15,0 2 6 16,0 0 0-16,3 0-1 15,-3-3 6-15,0 6-11 16,3-3 6-16,1 0 0 16,0 0 1-16,-3 2-1 15,2-2 0-15,-2 0-1 16,-1 0 8-16,0 0-8 16,0 0 1-16,0 0 0 15,0-2-1-15,0 2 1 16,3-3 0-16,1 1 0 15,0 0 10-15,4-1-10 16,0 1 0-16,1 1 2 0,-1-2-9 16,0-1 9-16,0 3-2 15,-1 0 0-15,-6-2 9 16,2 1-4-16,-1 2-5 16,-2 0 0-16,-2 2 2 15,2-2 0-15,0 0-2 16,0 3 1-16,-3-3 7 15,2 1-4-15,1-1 2 16,-3 1-3-16,2-1 9 16,1 3-6-16,-4 1-6 15,0-1 0-15,0 4 9 16,-3 1-11-16,3 1 2 16,0 0 0-16,1-2-2 15,2-1 6-15,2-2-4 0,-1-1 0 16,3 0 3-16,-2-1-4 15,2 0 1-15,-2 1 0 16,-1 1-4-16,3 2 8 16,0 0-4-16,-2 1 0 15,2-1 7-15,-2-1-9 16,2 1 2-16,-2-3 0 16,-1 1-4-16,0-2 8 15,3 0-4-15,-3-2 0 16,0 0 4-16,0 2-4 15,0 2 0-15,1 3 4 16,2 0-5-16,-2 5 5 0,3 1-4 16,-1 0 0-16,1 5 4 15,-2 4-6-15,2 4 2 16,0 8 0-16,-1 6 2 16,-2 2 3-16,-1 8-5 15,3 1 7-15,-3 1 6 16,0-3-18-16,0-1 5 15,1-7 0-15,-1-4-6 16,-1-7 10-16,-2-7-4 16,3-10 0-16,0-4 7 15,0-5-8-15,0 0 1 16,0-4 0-16,0 0-1 16,3 0 1-16,-3 0 0 0,1 0-4 15,-1 0-1-15,0 0 5 16,0-4-13-16,0 8-24 15,0-4 31-15,0 0-31 16,0 0 24-16,0 0 2 16,3-4-34-16,-3 4 1 15,4 0-85-15,-12-46-227 16,8 26-211-16</inkml:trace>
  <inkml:trace contextRef="#ctx0" brushRef="#br0" timeOffset="2184">52 818 368 0,'-8'4'161'16,"4"-1"-99"-16,1-3 43 15,1 0 6-15,2 0-50 16,2 0-5-16,-2 0-16 0,3 0 24 15,-3-3 15 1,1 3-20-16,6 0 2 0,5-5-21 16,9 1-23-16,6-4 16 15,7 3-19-15,6-3 0 16,3 4 2-16,6 1-14 16,6 1 13-16,2 1-15 15,6 2 8-15,3-1-9 16,1 2 6-16,1 1-5 15,-4 4 0-15,-5-2 8 16,-9 3-8-16,-3 2 0 16,-8-2 2-16,-5 1-10 15,2-3 8-15,-2-2 0 16,0-1 0-16,4-3 8 16,-3-1-8-16,-1-1 0 0,-4 0 2 15,-4 0-12 1,-4 2 10-16,-3 0 0 0,0 2-2 15,-6-2 13-15,4 2-11 16,-2-2 0-16,0 2-1 16,1-2-5-16,-2 1 6 15,-2-2 0-15,-2 1-5 16,-5 0 13-16,-1 0-8 16,-1 0 0-16,-3 0 6 15,0 0-16-15,-3 0 0 16,2-2-17-16,-3 0-7 15,-3-3-29-15,0-3-5 0,-2 0-91 16,-6 1-62-16,-6 0-144 16</inkml:trace>
  <inkml:trace contextRef="#ctx0" brushRef="#br0" timeOffset="2939">534 177 115 0,'-2'-4'306'15,"2"1"-230"-15,0 1 11 16,2-2 16-16,-2 3 0 16,3-3-65-16,-2-1-7 15,-1 2 5-15,0 1-24 16,0 0 13-16,0 2-9 15,0 0-14-15,0 0 18 16,0 0-20-16,0 0 0 16,-1-1-1-16,1-3 7 15,-3 2-6-15,1-1 0 16,0 0 4-16,0 2 10 16,2 1-7-16,-2 0 23 0,0 4 8 15,2-3-29-15,-2 1 29 16,-3 4-28-16,1 1-9 15,0 4 10-15,0 9-10 16,-3 7 6-16,3 6 14 16,0 7-11-16,-1 8 0 15,-2 4 5-15,3 6-10 16,-4 4 2-16,1-3-5 16,3-1-2-16,0-6 0 15,2-11-1-15,4-7 1 16,-2-12 0-16,2-9-11 15,0-4 8-15,0-9-48 0,0 3-73 16,0-6-4-16,3-6-129 16,3-4-38-16</inkml:trace>
  <inkml:trace contextRef="#ctx0" brushRef="#br0" timeOffset="3488">810 120 422 0,'0'-4'84'15,"0"0"-59"-15,0 4 36 16,0-2-4-16,1 2-5 16,-1 0-16-16,0 2-6 15,3-2 28-15,-3 0-5 16,0 0-5-16,0 2 19 16,-3-2-5-16,3 0 1 15,0 2-17-15,0 3-15 16,0 7 15-16,0 2-36 15,3 7-8-15,-3 3 25 16,-3 6-23-16,2 0 7 16,-3 9-5-16,-3 4 0 0,1 5 4 15,-2 7-10-15,-3 2 4 16,0 1 3-16,-1 0-4 16,0-2 0-16,2-8-3 15,3-5 3-15,2-8-7 16,1-5 4-16,4-11 0 15,0-6-5-15,-3-6 5 16,3-3 0-16,3-4 0 16,-3 0 2-16,0-1-15 15,0 1 6-15,0-4-41 16,1 0-23-16,3-7-65 16,3-6-84-16,1-7-238 0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9:31.48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19 60 411 0,'-2'-8'285'16,"0"2"-195"-16,0 3-13 15,0 1 12-15,2 1-24 16,0 2-25-16,2-1-21 16,-2 0-17-16,0 0 8 15,0 2-10-15,-2-2 0 16,4 2-6-16,-2-1 12 16,2 11 20-16,2 12 32 15,0 18-47-15,0 20 18 16,-1 19-18-16,-3 12-9 15,-4 4 25-15,-3-2-26 0,3-5 4 16,-2-10-5-16,2-17 4 16,1-14-4-16,2-18 0 15,1-12 4-15,1-12-17 16,-1-4 12-16,0-8-38 16,3-2-132-16,-2-15-130 15,4-12-22-15</inkml:trace>
  <inkml:trace contextRef="#ctx0" brushRef="#br0" timeOffset="1">54 32 465 0,'-1'-2'191'15,"-2"2"-92"-15,3 0-26 16,0 0 18-16,0 0-20 16,0 2-39-16,3-1 12 15,2-1 3-15,8 3-2 16,6-3-5-16,5 1-38 0,8-1 14 15,5 3-1 1,6-6-10-16,5 3 11 0,1-1-14 16,6-2 1-16,1 3 0 15,0 3 5-15,4-2-8 16,0 2 0-16,4 0 3 16,4-1 4-16,2-2-7 15,2-2 2-15,3-1-1 16,-4-4 3-16,-5 3-4 15,-7-1 0-15,-16 3-1 16,-14 0 1-16,-11 2 0 16,-10 2 1-16,-5-2-8 15,-3 0 7-15,-3 2 0 16,3-2 0-16,0 3 4 16,0-3-5-16,0 2 1 0,0-2 0 15,0-2-6-15,0 2 6 16,0 0 0-16,3 0-1 15,-3-3 6-15,0 6-11 16,3-3 6-16,1 0 0 16,0 0 1-16,-3 2-1 15,2-2 0-15,-2 0-1 16,-1 0 8-16,0 0-8 16,0 0 1-16,0 0 0 15,0-2-1-15,0 2 1 16,3-3 0-16,1 1 0 15,0 0 10-15,4-1-10 16,0 1 0-16,1 1 2 0,-1-2-9 16,0-1 9-16,0 3-2 15,-1 0 0-15,-6-2 9 16,2 1-4-16,-1 2-5 16,-2 0 0-16,-2 2 2 15,2-2 0-15,0 0-2 16,0 3 1-16,-3-3 7 15,2 1-4-15,1-1 2 16,-3 1-3-16,2-1 9 16,1 3-6-16,-4 1-6 15,0-1 0-15,0 4 9 16,-3 1-11-16,3 1 2 16,0 0 0-16,1-2-2 15,2-1 6-15,2-2-4 0,-1-1 0 16,3 0 3-16,-2-1-4 15,2 0 1-15,-2 1 0 16,-1 1-4-16,3 2 8 16,0 0-4-16,-2 1 0 15,2-1 7-15,-2-1-9 16,2 1 2-16,-2-3 0 16,-1 1-4-16,0-2 8 15,3 0-4-15,-3-2 0 16,0 0 4-16,0 2-4 15,0 2 0-15,1 3 4 16,2 0-5-16,-2 5 5 0,3 1-4 16,-1 0 0-16,1 5 4 15,-2 4-6-15,2 4 2 16,0 8 0-16,-1 6 2 16,-2 2 3-16,-1 8-5 15,3 1 7-15,-3 1 6 16,0-3-18-16,0-1 5 15,1-7 0-15,-1-4-6 16,-1-7 10-16,-2-7-4 16,3-10 0-16,0-4 7 15,0-5-8-15,0 0 1 16,0-4 0-16,0 0-1 16,3 0 1-16,-3 0 0 0,1 0-4 15,-1 0-1-15,0 0 5 16,0-4-13-16,0 8-24 15,0-4 31-15,0 0-31 16,0 0 24-16,0 0 2 16,3-4-34-16,-3 4 1 15,4 0-85-15,-12-46-227 16,8 26-211-16</inkml:trace>
  <inkml:trace contextRef="#ctx0" brushRef="#br0" timeOffset="2">53 818 368 0,'-8'4'161'16,"4"-1"-99"-16,1-3 43 15,1 0 6-15,2 0-50 16,2 0-5-16,-2 0-16 0,3 0 24 15,-3-3 15 1,1 3-20-16,6 0 2 0,5-5-21 16,9 1-23-16,6-4 16 15,7 3-19-15,6-3 0 16,3 4 2-16,6 1-14 16,6 1 13-16,2 1-15 15,6 2 8-15,3-1-9 16,1 2 6-16,1 1-5 15,-4 4 0-15,-5-2 8 16,-9 3-8-16,-3 2 0 16,-8-2 2-16,-5 1-10 15,2-3 8-15,-2-2 0 16,0-1 0-16,4-3 8 16,-3-1-8-16,-1-1 0 0,-4 0 2 15,-4 0-12 1,-4 2 10-16,-3 0 0 0,0 2-2 15,-6-2 13-15,4 2-11 16,-2-2 0-16,0 2-1 16,1-2-5-16,-2 1 6 15,-2-2 0-15,-2 1-5 16,-5 0 13-16,-1 0-8 16,-1 0 0-16,-3 0 6 15,0 0-16-15,-3 0 0 16,2-2-17-16,-3 0-7 15,-3-3-29-15,0-3-5 0,-2 0-91 16,-6 1-62-16,-6 0-144 16</inkml:trace>
  <inkml:trace contextRef="#ctx0" brushRef="#br0" timeOffset="3">535 177 115 0,'-2'-4'306'15,"2"1"-230"-15,0 1 11 16,2-2 16-16,-2 3 0 16,3-3-65-16,-2-1-7 15,-1 2 5-15,0 1-24 16,0 0 13-16,0 2-9 15,0 0-14-15,0 0 18 16,0 0-20-16,0 0 0 16,-1-1-1-16,1-3 7 15,-3 2-6-15,1-1 0 16,0 0 4-16,0 2 10 16,2 1-7-16,-2 0 23 0,0 4 8 15,2-3-29-15,-2 1 29 16,-3 4-28-16,1 1-9 15,0 4 10-15,0 9-10 16,-3 7 6-16,3 6 14 16,0 7-11-16,-1 8 0 15,-2 4 5-15,3 6-10 16,-4 4 2-16,1-3-5 16,3-1-2-16,0-6 0 15,2-11-1-15,4-7 1 16,-2-12 0-16,2-9-11 15,0-4 8-15,0-9-48 0,0 3-73 16,0-6-4-16,3-6-129 16,3-4-38-16</inkml:trace>
  <inkml:trace contextRef="#ctx0" brushRef="#br0" timeOffset="4">811 120 422 0,'0'-4'84'15,"0"0"-59"-15,0 4 36 16,0-2-4-16,1 2-5 16,-1 0-16-16,0 2-6 15,3-2 28-15,-3 0-5 16,0 0-5-16,0 2 19 16,-3-2-5-16,3 0 1 15,0 2-17-15,0 3-15 16,0 7 15-16,0 2-36 15,3 7-8-15,-3 3 25 16,-3 6-23-16,2 0 7 16,-3 9-5-16,-3 4 0 0,1 5 4 15,-2 7-10-15,-3 2 4 16,0 1 3-16,-1 0-4 16,0-2 0-16,2-8-3 15,3-5 3-15,2-8-7 16,1-5 4-16,4-11 0 15,0-6-5-15,-3-6 5 16,3-3 0-16,3-4 0 16,-3 0 2-16,0-1-15 15,0 1 6-15,0-4-41 16,1 0-23-16,3-7-65 16,3-6-84-16,1-7-238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16.91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9:37.01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 60 411 0,'-2'-8'285'16,"0"2"-195"-16,0 3-13 15,0 1 12-15,2 1-24 16,0 2-25-16,2-1-21 16,-2 0-17-16,0 0 8 15,0 2-10-15,-2-2 0 16,4 2-6-16,-2-1 12 16,2 11 20-16,2 12 32 15,0 18-47-15,0 20 18 16,-1 19-18-16,-3 12-9 15,-4 4 25-15,-3-2-26 0,3-5 4 16,-2-10-5-16,2-17 4 16,1-14-4-16,2-18 0 15,1-12 4-15,1-12-17 16,-1-4 12-16,0-8-38 16,3-2-132-16,-2-15-130 15,4-12-22-15</inkml:trace>
  <inkml:trace contextRef="#ctx0" brushRef="#br0" timeOffset="1">53 32 465 0,'-1'-2'191'15,"-2"2"-92"-15,3 0-26 16,0 0 18-16,0 0-20 16,0 2-39-16,3-1 12 15,2-1 3-15,8 3-2 16,6-3-5-16,5 1-38 0,8-1 14 15,5 3-1 1,6-6-10-16,5 3 11 0,1-1-14 16,6-2 1-16,1 3 0 15,0 3 5-15,4-2-8 16,0 2 0-16,4 0 3 16,4-1 4-16,2-2-7 15,2-2 2-15,3-1-1 16,-4-4 3-16,-5 3-4 15,-7-1 0-15,-16 3-1 16,-14 0 1-16,-11 2 0 16,-10 2 1-16,-5-2-8 15,-3 0 7-15,-3 2 0 16,3-2 0-16,0 3 4 16,0-3-5-16,0 2 1 0,0-2 0 15,0-2-6-15,0 2 6 16,0 0 0-16,3 0-1 15,-3-3 6-15,0 6-11 16,3-3 6-16,1 0 0 16,0 0 1-16,-3 2-1 15,2-2 0-15,-2 0-1 16,-1 0 8-16,0 0-8 16,0 0 1-16,0 0 0 15,0-2-1-15,0 2 1 16,3-3 0-16,1 1 0 15,0 0 10-15,4-1-10 16,0 1 0-16,1 1 2 0,-1-2-9 16,0-1 9-16,0 3-2 15,-1 0 0-15,-6-2 9 16,2 1-4-16,-1 2-5 16,-2 0 0-16,-2 2 2 15,2-2 0-15,0 0-2 16,0 3 1-16,-3-3 7 15,2 1-4-15,1-1 2 16,-3 1-3-16,2-1 9 16,1 3-6-16,-4 1-6 15,0-1 0-15,0 4 9 16,-3 1-11-16,3 1 2 16,0 0 0-16,1-2-2 15,2-1 6-15,2-2-4 0,-1-1 0 16,3 0 3-16,-2-1-4 15,2 0 1-15,-2 1 0 16,-1 1-4-16,3 2 8 16,0 0-4-16,-2 1 0 15,2-1 7-15,-2-1-9 16,2 1 2-16,-2-3 0 16,-1 1-4-16,0-2 8 15,3 0-4-15,-3-2 0 16,0 0 4-16,0 2-4 15,0 2 0-15,1 3 4 16,2 0-5-16,-2 5 5 0,3 1-4 16,-1 0 0-16,1 5 4 15,-2 4-6-15,2 4 2 16,0 8 0-16,-1 6 2 16,-2 2 3-16,-1 8-5 15,3 1 7-15,-3 1 6 16,0-3-18-16,0-1 5 15,1-7 0-15,-1-4-6 16,-1-7 10-16,-2-7-4 16,3-10 0-16,0-4 7 15,0-5-8-15,0 0 1 16,0-4 0-16,0 0-1 16,3 0 1-16,-3 0 0 0,1 0-4 15,-1 0-1-15,0 0 5 16,0-4-13-16,0 8-24 15,0-4 31-15,0 0-31 16,0 0 24-16,0 0 2 16,3-4-34-16,-3 4 1 15,4 0-85-15,-12-46-227 16,8 26-211-16</inkml:trace>
  <inkml:trace contextRef="#ctx0" brushRef="#br0" timeOffset="2">52 818 368 0,'-8'4'161'16,"4"-1"-99"-16,1-3 43 15,1 0 6-15,2 0-50 16,2 0-5-16,-2 0-16 0,3 0 24 15,-3-3 15 1,1 3-20-16,6 0 2 0,5-5-21 16,9 1-23-16,6-4 16 15,7 3-19-15,6-3 0 16,3 4 2-16,6 1-14 16,6 1 13-16,2 1-15 15,6 2 8-15,3-1-9 16,1 2 6-16,1 1-5 15,-4 4 0-15,-5-2 8 16,-9 3-8-16,-3 2 0 16,-8-2 2-16,-5 1-10 15,2-3 8-15,-2-2 0 16,0-1 0-16,4-3 8 16,-3-1-8-16,-1-1 0 0,-4 0 2 15,-4 0-12 1,-4 2 10-16,-3 0 0 0,0 2-2 15,-6-2 13-15,4 2-11 16,-2-2 0-16,0 2-1 16,1-2-5-16,-2 1 6 15,-2-2 0-15,-2 1-5 16,-5 0 13-16,-1 0-8 16,-1 0 0-16,-3 0 6 15,0 0-16-15,-3 0 0 16,2-2-17-16,-3 0-7 15,-3-3-29-15,0-3-5 0,-2 0-91 16,-6 1-62-16,-6 0-144 16</inkml:trace>
  <inkml:trace contextRef="#ctx0" brushRef="#br0" timeOffset="3">534 177 115 0,'-2'-4'306'15,"2"1"-230"-15,0 1 11 16,2-2 16-16,-2 3 0 16,3-3-65-16,-2-1-7 15,-1 2 5-15,0 1-24 16,0 0 13-16,0 2-9 15,0 0-14-15,0 0 18 16,0 0-20-16,0 0 0 16,-1-1-1-16,1-3 7 15,-3 2-6-15,1-1 0 16,0 0 4-16,0 2 10 16,2 1-7-16,-2 0 23 0,0 4 8 15,2-3-29-15,-2 1 29 16,-3 4-28-16,1 1-9 15,0 4 10-15,0 9-10 16,-3 7 6-16,3 6 14 16,0 7-11-16,-1 8 0 15,-2 4 5-15,3 6-10 16,-4 4 2-16,1-3-5 16,3-1-2-16,0-6 0 15,2-11-1-15,4-7 1 16,-2-12 0-16,2-9-11 15,0-4 8-15,0-9-48 0,0 3-73 16,0-6-4-16,3-6-129 16,3-4-38-16</inkml:trace>
  <inkml:trace contextRef="#ctx0" brushRef="#br0" timeOffset="4">810 120 422 0,'0'-4'84'15,"0"0"-59"-15,0 4 36 16,0-2-4-16,1 2-5 16,-1 0-16-16,0 2-6 15,3-2 28-15,-3 0-5 16,0 0-5-16,0 2 19 16,-3-2-5-16,3 0 1 15,0 2-17-15,0 3-15 16,0 7 15-16,0 2-36 15,3 7-8-15,-3 3 25 16,-3 6-23-16,2 0 7 16,-3 9-5-16,-3 4 0 0,1 5 4 15,-2 7-10-15,-3 2 4 16,0 1 3-16,-1 0-4 16,0-2 0-16,2-8-3 15,3-5 3-15,2-8-7 16,1-5 4-16,4-11 0 15,0-6-5-15,-3-6 5 16,3-3 0-16,3-4 0 16,-3 0 2-16,0-1-15 15,0 1 6-15,0-4-41 16,1 0-23-16,3-7-65 16,3-6-84-16,1-7-238 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9:40.24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 60 411 0,'-2'-8'285'16,"0"2"-195"-16,0 3-13 15,0 1 12-15,2 1-24 16,0 2-25-16,2-1-21 16,-2 0-17-16,0 0 8 15,0 2-10-15,-2-2 0 16,4 2-6-16,-2-1 12 16,2 11 20-16,2 12 32 15,0 18-47-15,0 20 18 16,-1 19-18-16,-3 12-9 15,-4 4 25-15,-3-2-26 0,3-5 4 16,-2-10-5-16,2-17 4 16,1-14-4-16,2-18 0 15,1-12 4-15,1-12-17 16,-1-4 12-16,0-8-38 16,3-2-132-16,-2-15-130 15,4-12-22-15</inkml:trace>
  <inkml:trace contextRef="#ctx0" brushRef="#br0" timeOffset="1">53 32 465 0,'-1'-2'191'15,"-2"2"-92"-15,3 0-26 16,0 0 18-16,0 0-20 16,0 2-39-16,3-1 12 15,2-1 3-15,8 3-2 16,6-3-5-16,5 1-38 0,8-1 14 15,5 3-1 1,6-6-10-16,5 3 11 0,1-1-14 16,6-2 1-16,1 3 0 15,0 3 5-15,4-2-8 16,0 2 0-16,4 0 3 16,4-1 4-16,2-2-7 15,2-2 2-15,3-1-1 16,-4-4 3-16,-5 3-4 15,-7-1 0-15,-16 3-1 16,-14 0 1-16,-11 2 0 16,-10 2 1-16,-5-2-8 15,-3 0 7-15,-3 2 0 16,3-2 0-16,0 3 4 16,0-3-5-16,0 2 1 0,0-2 0 15,0-2-6-15,0 2 6 16,0 0 0-16,3 0-1 15,-3-3 6-15,0 6-11 16,3-3 6-16,1 0 0 16,0 0 1-16,-3 2-1 15,2-2 0-15,-2 0-1 16,-1 0 8-16,0 0-8 16,0 0 1-16,0 0 0 15,0-2-1-15,0 2 1 16,3-3 0-16,1 1 0 15,0 0 10-15,4-1-10 16,0 1 0-16,1 1 2 0,-1-2-9 16,0-1 9-16,0 3-2 15,-1 0 0-15,-6-2 9 16,2 1-4-16,-1 2-5 16,-2 0 0-16,-2 2 2 15,2-2 0-15,0 0-2 16,0 3 1-16,-3-3 7 15,2 1-4-15,1-1 2 16,-3 1-3-16,2-1 9 16,1 3-6-16,-4 1-6 15,0-1 0-15,0 4 9 16,-3 1-11-16,3 1 2 16,0 0 0-16,1-2-2 15,2-1 6-15,2-2-4 0,-1-1 0 16,3 0 3-16,-2-1-4 15,2 0 1-15,-2 1 0 16,-1 1-4-16,3 2 8 16,0 0-4-16,-2 1 0 15,2-1 7-15,-2-1-9 16,2 1 2-16,-2-3 0 16,-1 1-4-16,0-2 8 15,3 0-4-15,-3-2 0 16,0 0 4-16,0 2-4 15,0 2 0-15,1 3 4 16,2 0-5-16,-2 5 5 0,3 1-4 16,-1 0 0-16,1 5 4 15,-2 4-6-15,2 4 2 16,0 8 0-16,-1 6 2 16,-2 2 3-16,-1 8-5 15,3 1 7-15,-3 1 6 16,0-3-18-16,0-1 5 15,1-7 0-15,-1-4-6 16,-1-7 10-16,-2-7-4 16,3-10 0-16,0-4 7 15,0-5-8-15,0 0 1 16,0-4 0-16,0 0-1 16,3 0 1-16,-3 0 0 0,1 0-4 15,-1 0-1-15,0 0 5 16,0-4-13-16,0 8-24 15,0-4 31-15,0 0-31 16,0 0 24-16,0 0 2 16,3-4-34-16,-3 4 1 15,4 0-85-15,-12-46-227 16,8 26-211-16</inkml:trace>
  <inkml:trace contextRef="#ctx0" brushRef="#br0" timeOffset="2">52 818 368 0,'-8'4'161'16,"4"-1"-99"-16,1-3 43 15,1 0 6-15,2 0-50 16,2 0-5-16,-2 0-16 0,3 0 24 15,-3-3 15 1,1 3-20-16,6 0 2 0,5-5-21 16,9 1-23-16,6-4 16 15,7 3-19-15,6-3 0 16,3 4 2-16,6 1-14 16,6 1 13-16,2 1-15 15,6 2 8-15,3-1-9 16,1 2 6-16,1 1-5 15,-4 4 0-15,-5-2 8 16,-9 3-8-16,-3 2 0 16,-8-2 2-16,-5 1-10 15,2-3 8-15,-2-2 0 16,0-1 0-16,4-3 8 16,-3-1-8-16,-1-1 0 0,-4 0 2 15,-4 0-12 1,-4 2 10-16,-3 0 0 0,0 2-2 15,-6-2 13-15,4 2-11 16,-2-2 0-16,0 2-1 16,1-2-5-16,-2 1 6 15,-2-2 0-15,-2 1-5 16,-5 0 13-16,-1 0-8 16,-1 0 0-16,-3 0 6 15,0 0-16-15,-3 0 0 16,2-2-17-16,-3 0-7 15,-3-3-29-15,0-3-5 0,-2 0-91 16,-6 1-62-16,-6 0-144 16</inkml:trace>
  <inkml:trace contextRef="#ctx0" brushRef="#br0" timeOffset="3">534 177 115 0,'-2'-4'306'15,"2"1"-230"-15,0 1 11 16,2-2 16-16,-2 3 0 16,3-3-65-16,-2-1-7 15,-1 2 5-15,0 1-24 16,0 0 13-16,0 2-9 15,0 0-14-15,0 0 18 16,0 0-20-16,0 0 0 16,-1-1-1-16,1-3 7 15,-3 2-6-15,1-1 0 16,0 0 4-16,0 2 10 16,2 1-7-16,-2 0 23 0,0 4 8 15,2-3-29-15,-2 1 29 16,-3 4-28-16,1 1-9 15,0 4 10-15,0 9-10 16,-3 7 6-16,3 6 14 16,0 7-11-16,-1 8 0 15,-2 4 5-15,3 6-10 16,-4 4 2-16,1-3-5 16,3-1-2-16,0-6 0 15,2-11-1-15,4-7 1 16,-2-12 0-16,2-9-11 15,0-4 8-15,0-9-48 0,0 3-73 16,0-6-4-16,3-6-129 16,3-4-38-16</inkml:trace>
  <inkml:trace contextRef="#ctx0" brushRef="#br0" timeOffset="4">810 120 422 0,'0'-4'84'15,"0"0"-59"-15,0 4 36 16,0-2-4-16,1 2-5 16,-1 0-16-16,0 2-6 15,3-2 28-15,-3 0-5 16,0 0-5-16,0 2 19 16,-3-2-5-16,3 0 1 15,0 2-17-15,0 3-15 16,0 7 15-16,0 2-36 15,3 7-8-15,-3 3 25 16,-3 6-23-16,2 0 7 16,-3 9-5-16,-3 4 0 0,1 5 4 15,-2 7-10-15,-3 2 4 16,0 1 3-16,-1 0-4 16,0-2 0-16,2-8-3 15,3-5 3-15,2-8-7 16,1-5 4-16,4-11 0 15,0-6-5-15,-3-6 5 16,3-3 0-16,3-4 0 16,-3 0 2-16,0-1-15 15,0 1 6-15,0-4-41 16,1 0-23-16,3-7-65 16,3-6-84-16,1-7-238 0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9:49.32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191 6 335 0,'0'-1'70'15,"0"-2"-44"-15,1 3 59 16,-1-1 18-16,0 1-8 16,3-2-25-16,-3 4-8 0,0-2-11 15,0 0 10 1,0-2-38-16,0 4-3 0,0-2 14 16,0 0-32-16,0-2 11 15,0 4-13-15,0-2 6 16,0 0-9-16,0 0 3 15,0 1 0-15,0 2 9 16,4 2-3-16,-3 3 22 16,2 5 6-16,1 1-15 15,-1 6 17-15,-3 3-28 16,-3 10-3-16,2-2-2 16,-2 7 3-16,0-1-1 15,-1 6-5-15,0-3 11 16,3 3-12-16,-3 0 1 0,4-2 0 15,-3-2 5-15,3-3 4 16,-1-4-9-16,-2 1 0 16,3-3 8-16,-1-3-2 15,-4 2-6-15,3-2 0 16,0 0 4-16,-2 1 4 16,2 0-8-16,-3 2 0 15,1 1 7-15,0 3-8 16,0 0 1-16,0-1 0 15,1-2-2-15,-1 1 10 16,0-2-8-16,3-3 0 16,-3 0 3-16,0 3-5 15,-1 0 2-15,1 2 0 0,0 1-5 16,0-3 13-16,0 0-8 16,4-2 0-16,-3-6 5 15,3-2-8-15,-1-4 3 16,1 0 0-16,-3-6-5 15,3-1 11-15,0-4-6 16,0-1 0-16,0 0 7 16,-1-3-9-16,2-1 2 15,-2-1 0-15,1 1-3 16,0-2 10-16,0 0-9 16,0 2 2-16,-3-5-49 15,2-8-29-15,1-6-70 0,0-5-69 16,0-12-193-16</inkml:trace>
  <inkml:trace contextRef="#ctx0" brushRef="#br0" timeOffset="456">247 19 464 0,'0'0'130'0,"0"3"-5"15,-3-2-25-15,3-1-33 16,0 0-36-16,0 0-29 16,-1 0 26-16,1 0-21 15,0 5 5-15,-4-1 18 16,-5 8-29-16,-6 5 25 0,-5 10-11 15,-7 6-11-15,-5 2 5 16,-1 5-9-16,2-4 0 16,5-2-2-16,6-10-8 15,5-9-34-15,8-7-41 16,5-7-159-16,4-14-183 16</inkml:trace>
  <inkml:trace contextRef="#ctx0" brushRef="#br0" timeOffset="654">232 38 571 0,'7'-2'109'0,"-3"1"-13"0,0 2-7 16,1 7 31-16,6 6-28 16,2 9-45-16,3 9-29 15,0 7-11-15,3 5-7 16,-4 1 0-16,-1-2-37 15,-2-5-40-15,1-7-120 16,-4-2-220-16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9:51.24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20 53 556 0,'0'-3'99'16,"-3"0"-16"-16,3 3-26 15,0 0-21-15,0 0-33 16,0 0 7-16,0 0-7 16,3 0-3-16,-3 1 0 0,-3 3 32 15,3 5 36 1,-1 8 0-16,-2 8-38 0,-3 8-23 16,2 6 3-16,2-1-10 15,2 1 0-15,2-2-6 16,4-4 6-16,1-5-2 15,1-6 0-15,0-4 0 16,4-11-5-16,1-8 9 16,3-11-2-16,7-14 2 15,0-11 9-15,2-10-11 16,-3-5 30-16,-7 1-30 16,-7 6 29-16,-5 2-23 0,-7 13 5 15,-7 7 4 1,-4 6-15-16,-3 5-3 0,-3 11 2 15,0 2-47-15,0 11 25 16,5 1-20-16,-1 5-46 16,6 5-56-16,3 0-160 15</inkml:trace>
  <inkml:trace contextRef="#ctx0" brushRef="#br0" timeOffset="391">313 321 602 0,'3'-2'200'0,"-2"2"-156"16,-1 0 28-16,0 0-21 16,3 5-40-16,3 5 50 15,0 6-54-15,4 5-1 0,2 4-6 16,2 0 10-1,-2-3-15-15,-2-1 5 0,-2-1 0 16,0-4-4-16,-4-3-32 16,0-4-17-16,-4 0-109 15,0-3-138-15,-1-4-14 16</inkml:trace>
  <inkml:trace contextRef="#ctx0" brushRef="#br0" timeOffset="616">429 321 528 0,'-5'-2'340'0,"-2"2"-250"16,0 2-11-16,3 1-31 0,-1 3-33 16,-4 5-10-16,1 8-5 15,-4 1 0-15,-3 6 7 16,-1 4-8-16,-1-4 1 15,1 0-17-15,1-5-4 16,2-4-72-16,3-6-69 16,5-6-140-16</inkml:trace>
  <inkml:trace contextRef="#ctx0" brushRef="#br0" timeOffset="2378">573 147 555 0,'-3'-2'229'16,"3"2"-188"-16,0 0 2 15,0 0 1-15,4 0-42 0,0 2-1 16,4 0 8-16,3 2 0 15,4 1-9-15,-1 5 0 16,1 1 8-16,-1 2-9 16,1 1 1-16,-3 3 0 15,-1 2 6-15,-6 0-1 16,-2 8-5-16,-7 0 0 16,-7 5 6-16,-3 1-15 15,-3-3 2-15,0-6-23 16,-16 17 24-16,33-39 12 15,0-2-2-15,0 0 18 16,0 0-6-16,0 0 16 16,0 0-8-16,0 0-17 15,0 0 4-15,3 0-1 16,1 0-10-16,4 0 4 0,5-2 2 16,3-2-3-16,9-3-3 15,2-3-6-15,2-4-9 16,2-5-58-16,-2-1 22 15,-2-5 25-15,-5 3 9 16,-3 2 17-16,-7 4 19 16,-1 3 28-16,-7 4 19 15,-2 5-25-15,0 4-10 16,-2 3-22-16,-2-2-2 16,2 1-7-16,-4 8 10 15,2 3-6-15,0 5-8 16,0 3 4-16,4-1 0 15,2-2 0-15,4-5-3 16,0-3 0-16,0-3 3 0,2-4-5 16,-2-2-2-16,2-5-20 15,0-1 1-15,3-5-7 16,-4-2 4-16,1-4 19 16,-6 2-10-16,-4-3 1 15,-3 0 13-15,-5 1-10 16,-3 0 6-16,-1 2 2 15,-2 4-19-15,-1 3 19 16,-1 2-14-16,1 2-17 16,5 3-18-16,3 0-26 15,3 3 82-15,4-3-3 0,0 1 8 16,4 1-2-16,0 0 0 16,5-1 2-16,2 3 32 15,2-2-12-15,6 0 2 16,2-2-6-16,2-2-17 15,0 0 10-15,2-5-13 16,-1-3 1-16,0 1 3 16,-4 0-1-16,-4 1-3 15,-5 4 21-15,-5 3 7 16,-3 1 37-16,-6 1-8 16,3 9-19-16,-1 4-20 15,-2 5-15-15,3 6-3 0,0 1 0 16,3-2 3-16,1-3-8 15,1-4 5 1,3-4-6-16,0-6 0 0,1-4-17 16,0-3 14-16,1-5-19 15,2-8-16-15,0-4 33 16,1-5-24-16,0-4 8 16,-5 2 20-16,-3-2 2 15,-5 6 5-15,-9 1 0 16,-2 2-26-16,-5 1 9 15,1 8-6-15,-3 0-24 16,3 6 22-16,3 4-8 16,1 6 33-16,3-1-1 0,2 4 10 15,4-1-9 1,2 0 0-16,2-2 0 0,3 0 4 16,0-2 0-16,6-3 4 15,-2-3 16-15,6 0-17 16,2-2 23-16,2-1-14 15,-1-5-13-15,4 0 17 16,-5 0-15-16,7 4 4 16,-1-6 105-16,-1 2-114 15,1 4 14-15,-7 1-14 16,-4 1 0-16,-3 2 1 16,-5 4 3-16,-2 4-4 15,-2 1 3-15,0 1 8 16,2 6-9-16,-2 1-2 15,0-1 0-15,0 1-4 0,0 3 7 16,0-6-3 0,3 1 0-16,-2-2 7 0,3-2-13 15,3-2 6-15,1 1 0 16,0-4 0-16,5-5 2 16,2-7-2-16,0-3 0 15,2-10-32-15,2-3 19 16,-5-4 13-16,-3 0 1 15,-4 6 55-15,-7 0-51 16,-7 3 2-16,-4 4-7 16,-7 3-65-16,-6 0-126 15,-8 3-309-15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9:57.67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80 7 428 0,'-1'-3'103'0,"-2"2"-25"15,3-2 24-15,0 3-50 16,-1 0-8-16,2 0-37 15,-1 0-2-15,0 0 0 16,0 0 3-16,0 0-8 16,0 0 2-16,0 0 0 0,3 0 20 15,-3 0-19 1,-3 0 4-16,6 3 23 0,-3 1-20 16,-3 3 29-16,2 4-39 15,-2 7 7-15,2 5-10 16,-2 5 3-16,3 0 0 15,0 3 0-15,0 5 9 16,0 1-9-16,0 4 0 16,0 6 2-16,-1 4-4 15,-2 2 2-15,-1 3 0 16,-2 2-2-16,0-6 10 16,2-3-8-16,-1-9 0 15,3-4 3-15,0-4-10 16,2-6 7-16,0 0 0 15,0-2-2-15,-2-1 13 0,2-7-13 16,-2-2 2-16,2-6 0 16,-2 0-1-16,2-3 1 15,-2-1 0-15,2-1-5 16,0-3 15-16,2 0-10 16,-2-3 0-16,0 1-32 15,0-1 10-15,0-5-34 16,-2-4 23-16,-1-6 22 15,2-1-6-15,-2 2 4 16,2-2-77-16,-2 0 45 16,2 2 43-16,-2 1-3 15,3-1 5-15,-1-2 8 16,-2 2 8-16,2 1 15 16,1 3 2-16,-3 5-9 0,2 2 22 15,1 3-32-15,0 5-3 16,-3-2-3-16,3-2-2 15,0 4 0-15,0-2-6 16,0 0 0-16,0 0-5 16,4 1 5-16,-4-1-1 15,0 5-2-15,4 1 6 16,0 4-1-16,3 10 3 16,3 10 0-16,-2 4-6 15,0 1 1-15,1 1 0 16,0-5-1-16,-1-2 3 15,0-7-2-15,0-6 0 16,-2-5 5-16,-2-3-11 0,-1-4 6 16,-2-2 0-16,-1-4 0 15,3 0 9-15,1-4 1 16,3-9-10-16,1-8-7 16,5-12-21-16,4-7-159 15,-1-6-135-15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0:25.00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128 139 394 0,'1'-3'341'16,"-1"3"-210"-16,-1 1 14 15,1 1-30-15,-3-2-39 16,3 1-27-16,0-1-45 15,0-1 36-15,-1 1-34 16,1 0-5-16,0-2 9 16,0 2-1-16,0 2-9 15,-3-2 0-15,2 4-1 16,-6 2-5-16,-5 7 6 16,-5 8 0-16,-2 6-7 0,-1 10 5 15,2 10 2-15,3 0 0 16,7 1-5-16,5-1-6 15,6-8 9-15,2-10-8 16,5-6-1-16,2-10 1 16,2-11-6-16,5-11-31 15,5-17-12-15,4-17 57 16,-1-13-6-16,-3-10 7 16,-3 3-4-16,-9 6 10 15,-8 12-5-15,-5 8 20 16,-7 16-15-16,-6 4 10 15,-2 8-15-15,2 3-2 0,-5 4-3 16,3 6-52-16,-4 5-68 16,7 8-73-16,-2 5-137 15</inkml:trace>
  <inkml:trace contextRef="#ctx0" brushRef="#br0" timeOffset="279">241 354 660 0,'-1'0'293'0,"-3"1"-249"16,0 2 56-16,4-2-36 15,0 2-57-15,4 6 19 16,5 1-26-16,6 7 0 15,2 4 2-15,2 5-2 16,-1-2-3-16,-5-2-5 16,-3-5-39-16,-3-4 0 15,-2-7-54-15,-5-3 5 16,0-3-35-16,-1-3-151 16</inkml:trace>
  <inkml:trace contextRef="#ctx0" brushRef="#br0" timeOffset="480">335 311 675 0,'-4'-2'214'0,"-3"2"-107"16,2 3 3-16,-6 5-83 15,3 7 18-15,-4 5-45 16,-5 10 0-16,-5 4-5 15,5 3-34-15,-2 1-92 16,1-8-82-16,4-3-227 16</inkml:trace>
  <inkml:trace contextRef="#ctx0" brushRef="#br0" timeOffset="1440">416 294 477 0,'1'0'366'0,"3"0"-319"15,-1 2 49-15,1 1-13 16,7 0-47-16,3 2-36 16,5 3 13-16,6 1-24 15,-2-1 11-15,-3 6-21 16,-3-1 12-16,-6 3-30 15,-11-2 39-15,-9 5-7 0,-6 1 15 16,-5 3-11-16,-1-3 3 16,2-1 0-16,4-5-8 15,7-4 8-15,4-4 0 16,4-5-4-16,4 1 4 16,3-2 5-16,5 0-5 15,7-2 1-15,2-3 26 16,3-7-22-16,4-2-2 15,-2-7-3-15,0-1 7 16,-2-3-16-16,-3 0 9 16,-2 0-10-16,-3 4-1 15,-6 7 15-15,-4 2-4 16,-1 9 0-16,-5 1 7 0,0 4-15 16,-3 4 3-1,1 7 5-15,0 5-11 0,4 4 15 16,0 7-4-16,5-2 0 15,1-4 2-15,3-6-11 16,1-4 9-16,0-9 0 16,-2-1-6-16,1-6 8 15,0-7-2-15,-2-5 0 16,2-5 8-16,-5-7-10 16,1-1 2-16,-6 1 0 15,-2 2-8-15,-8 5-26 16,-3 0 15-16,-6 8 4 0,2 5-52 15,-2 3 10 1,2 4-38-16,2 2-13 0,9 5 64 16,1 1 14-16,4 1 30 15,1 1-3-15,7-3 8 16,3-4-1-16,1 0 13 16,7-6 24-16,-1 0 32 15,4-1-29-15,3-5-7 16,-4 2-10-16,5-3-18 15,-4 3 20-15,0-1-11 16,-4 3 0-16,-6 3 19 16,-1 4-22-16,-5 9 28 15,-4 8-24-15,-2 8-14 16,2 9-3-16,-2 1-2 16,2-2 0-16,2-3-9 0,3-10-1 15,1-6 8-15,-2-9 2 16,2-5-2-16,0-8 1 15,3-7 1-15,0-6 0 16,-1-3 9-16,-2-4-5 16,-4-2-1-16,-4 4 5 15,-4 1-2-15,-6 5 11 16,-5 1-17-16,-5 6 0 16,-1 4-10-16,-2 4-26 15,0 6-48-15,2 4-76 16,2 2-106-16</inkml:trace>
  <inkml:trace contextRef="#ctx0" brushRef="#br0" timeOffset="1761">1211 4 788 0,'6'-4'135'15,"-4"4"-49"-15,1 1 46 16,-3 3-92-16,0 8-20 16,0 8-16-16,-3 9 9 15,3 9-15-15,0 5 2 16,4-1 0-16,6-4-4 0,2-6 8 16,1-10-4-1,7-5 0-15,-1-10 8 0,1-3-10 16,2-8 2-16,0-3 0 15,-2-3-4-15,1-6-8 16,-5 3-17-16,-1-2-36 16,-5-2-74-16,-3 0-8 15,-6 0-134-15,-6 1 28 16</inkml:trace>
  <inkml:trace contextRef="#ctx0" brushRef="#br0" timeOffset="1905">1343 59 396 0,'-1'-4'426'0,"-3"4"-295"0,0 6-35 16,-1 9 9-16,-1 19-68 15,-4 15-35-15,-2 19-4 16,-3 14-27-16,-4 6-236 16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0:41.80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21 345 454 0,'-9'6'350'0,"3"-3"-238"16,2 1-22-16,2-4-5 15,2 0-54-15,0 2 9 16,0-4-34-16,0 2-2 16,2-2-3-16,-2 2 0 15,2 0-1-15,0 0 2 16,-2 0 8-16,2 0 6 16,4-2 0-16,6 1-4 0,11-1 20 15,9-2-31 1,11-1 3-16,11-3-4 0,10 3 13 15,7-4-15-15,5-1 2 16,2-1 0-16,5-2-11 16,-2-3 11-16,-5 2-4 15,-7-3-3-15,-9 2-41 16,-12 4-35-16,-14 2-77 16,-10 3 8-16,-14 4-54 15,-10 6 11-15</inkml:trace>
  <inkml:trace contextRef="#ctx0" brushRef="#br0" timeOffset="366">134 539 477 0,'-18'0'385'16,"5"-2"-263"-16,7 2-34 16,2 0-2-16,4 2-19 15,0 0-52-15,0 0 15 16,0 0-27-16,5-4 0 16,10-2 33-16,13-4-33 15,11-5 16-15,15-7-5 0,8 1-4 16,7-4-5-16,3 3-5 15,2 0 0-15,1 5-3 16,-3 0 8-16,-5 4-5 16,-3 0 0-16,-6 3-14 15,-9 1 11-15,-7 1-63 16,-6 1-23-16,-10 3-86 16,-6-4-120-16,-5 2-102 15</inkml:trace>
  <inkml:trace contextRef="#ctx0" brushRef="#br0" timeOffset="742">716 2 823 0,'-17'0'158'15,"8"-2"-84"-15,6 2-11 16,3 2-9-16,0-2-39 16,3 2-6-16,1 0-6 15,8 0-3-15,9 2 3 16,10 5 2-16,13 2-1 16,9 6-4-16,7 2 0 15,0 3 11-15,-1 2-11 16,-6 0 0-16,-9-1 0 0,-9-1-12 15,-10-1 24-15,-10-1 4 16,-14 4 28-16,-13 8-23 16,-15 5 19-16,-23 14-27 15,-16 4-9-15,-15 4-8 16,-4-2-4-16,2-5-47 16,11-7-94-16,12-10-328 15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0:43.29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74 218 902 0,'-4'2'153'0,"0"-2"-73"15,4 0-34 1,0 4-12-16,0-3-34 0,0-1 8 15,8 4-8-15,8 0 0 16,13-3 1-16,10 3 0 16,11-2 0-16,4-5-1 15,-1-1 0-15,-3-2-50 16,-12 1-116-16,-11 3-161 16,-19 7 1-16</inkml:trace>
  <inkml:trace contextRef="#ctx0" brushRef="#br0" timeOffset="233">0 569 399 0,'0'-3'156'0,"10"1"-112"15,6-1 37-15,6-5-23 16,13-2-28-16,8-6 2 15,6-2-16-15,3-7-13 16,0 3 3-16,-3-2-5 16,-7 5-2-16,-12 6-13 15,-9 4-46-15,-12 5-90 16,-9 6-50-16</inkml:trace>
  <inkml:trace contextRef="#ctx0" brushRef="#br0" timeOffset="388">311 451 515 0,'-11'4'179'0,"-2"5"-46"16,-2 1-56-16,-2 10-19 16,1 3-28-16,-3 8-23 15,2 4 0-15,4 1-7 16,-1 1-34-16,6-4-22 16,4-7-134-16,4-6-34 15,4-11-86-15</inkml:trace>
  <inkml:trace contextRef="#ctx0" brushRef="#br0" timeOffset="605">324 517 430 0,'19'-20'148'15,"-10"7"-41"-15,0 8 53 16,-7 9-2-16,-2 14-25 0,-2 14-104 16,-3 14-9-16,4 14-17 15,-3 7 11-15,5-2-16 16,3-5 2-16,10-13-5 15,0-10-7-15,5-15 3 16,3-9 3-16,5-16-14 16,2-12-75-16,2-11 53 15,-2-8-12-15,-2-10-79 16,-6-1-121-16</inkml:trace>
  <inkml:trace contextRef="#ctx0" brushRef="#br0" timeOffset="1737">619 74 710 0,'9'-11'86'16,"6"-2"-13"-16,7 2 5 15,9 2-52-15,8-3-21 16,6 5-2-16,2 3 3 16,-1 3-12-16,-5 2-8 15,-6 3-48-15,-10 0-74 0,-10 1-96 16,-7 3 88-16,-10-3 96 16,-4 1 40-16,-7-3 8 15,-6-3 34-15,3-3 55 16,-2-1 1-16,3-1 3 15,3 1 51-15,4 4-45 16,3-1-73-16,1 4-10 16,0 6-10-16,-4 12-6 15,1 10 9-15,-1 13-9 16,-3 3 0-16,3 0 0 16,2-6-12-16,-2-9-27 15,0-11-38-15,0-7-42 0,-3-7 60 16,-5-2 26-16,-5-11 33 15,-2-1 10-15,-4-6-8 16,1-3 17-16,4 2-1 16,8-1 16-16,6 4 1 15,5-2-19-15,7-1-6 16,7 1 15-16,2 2-19 16,3 0 17-16,4 2-13 15,5 3-8-15,5 3 16 16,3-2-16-16,4-1 6 15,1 5-8-15,-1-3 3 16,-6 4-10-16,-10 3 4 16,-20 10 3-16,-17 9 9 0,-21 13-7 15,-14 12-2 1,-9 3 1-16,3 1 5 0,8-11-12 16,10-8-1-16,18-11-48 15,10-8-34-15,8-9 34 16,7-8 55-16,11-8 0 15,6-4 7-15,3-8-7 16,6 1 0-16,0-3 4 16,4 5-3-16,-4 3 0 15,6 1-1-15,-2 6 2 16,-9 5 4-16,-12 10 137 16,-13 11-89-16,-18 15-38 15,-13 7 5-15,-9 12-19 16,0-3-1-16,3-1-1 0,7-10-4 15,9-7-11-15,12-11-33 16,3-6-13-16,9-8 55 16,5-9 3-16,7-4 3 15,3-7-2-15,5-1 10 16,0-4-8-16,-1 5 0 16,0 4 3-16,-6 4-13 15,-6 5 22-15,-6 9-8 16,-8 8 43-16,-6 9-46 15,-6 6 9-15,-6 2-10 16,6-4-4-16,3-5-1 16,5-10-22-16,7-5 27 15,6-5 6-15,6-6-2 0,6-7 7 16,3 0 11-16,5-1-6 16,2-4 12-16,2 2-25 15,6 4 8-15,5 0-8 16,8 1 3-16,-1 5-5 15,-2 3-1-15,-9 4 0 16,-10 5 1-16,-15 8 3 16,-13 7-1-16,-13 3-3 15,-9 7-50-15,-10 3-54 16,-7-5-131-16,-3-8-172 16</inkml:trace>
  <inkml:trace contextRef="#ctx0" brushRef="#br0" timeOffset="2119">856 582 231 0,'3'-10'475'0,"-2"4"-403"15,2 6 14-15,2 6 45 16,2 7-38-16,3 11-34 16,-2 12-47-16,0 12-6 15,-5 4 0-15,-6 3 0 16,-1-3-12-16,-1-11 4 15,-2-10-10-15,3-10-1 16,2-10 9-16,2-7-3 16,-2-6-1-16,0-6-99 15,-2-10 40-15,0-7-35 16,0-10-108-16,0-11 36 0,-2-3 87 16,2 4 87-1,-1 6 23-15,-2 12 66 0,2 11 66 16,-2 8 28-16,1 11-68 15,-5 6-9-15,-4 3-42 16,-2 10-12-16,-7 4-17 16,0 2-31-16,1 0 4 15,2 0-8-15,1-6-45 16,7-5-98-16,2-4-210 16,6-8-147-16</inkml:trace>
  <inkml:trace contextRef="#ctx0" brushRef="#br0" timeOffset="2291">909 688 235 0,'39'0'386'15,"-2"7"-245"-15,-2 10 9 16,-2 7-64-16,-2 10-26 16,1 1-33-16,-6 4-19 15,-3-2-16-15,0-3-15 16,-7-8-99-16,1-7-196 15</inkml:trace>
  <inkml:trace contextRef="#ctx0" brushRef="#br0" timeOffset="2676">1416 214 439 0,'-7'10'126'0,"7"3"-69"15,7-2-6-15,-2 2-37 16,8 2-14-16,2 1-11 15,1 0-84-15,3 1-226 16</inkml:trace>
  <inkml:trace contextRef="#ctx0" brushRef="#br0" timeOffset="3035">1308 650 417 0,'10'-14'174'16,"9"-1"-61"-16,8-10-17 15,6 1-38-15,8-2-21 16,9-2-29-16,6 0 8 16,4 2-16-16,5 2 2 15,0 1-6-15,2 7 4 16,-7 5 0-16,-11 7 31 0,-12 5 46 15,-11 7 77-15,-14 13-85 16,-14 10-36-16,-16 16 11 16,-9 11-44-16,-10 7 0 15,-7 6 7-15,0-7-1 16,5-7-12-16,6-11 0 16,4-8-36-16,6-14 19 15,4-9-43-15,1-11-62 16,3-16-84-16,4-14-181 15</inkml:trace>
  <inkml:trace contextRef="#ctx0" brushRef="#br0" timeOffset="3247">1751 195 821 0,'0'-1'116'15,"-5"10"1"-15,0 10 4 16,-6 11-86-16,-3 14 5 15,-7 20-16-15,-8 8-18 16,-8 5 9-16,-4-1-14 16,-3-3-1-16,2-13 0 15,8-12-24-15,4-14-15 16,9-12-56-16,5-16-245 16,5-14-63-16</inkml:trace>
  <inkml:trace contextRef="#ctx0" brushRef="#br0" timeOffset="3388">1578 483 386 0,'26'-12'263'16,"-4"11"-70"-16,1 5-61 15,1 9-13-15,0 3-70 16,1 4-48-16,-1 1-2 16,0 5-3-16,-4-2-119 15,-3 3-254-15</inkml:trace>
  <inkml:trace contextRef="#ctx0" brushRef="#br0" timeOffset="4200">2178 177 449 0,'1'-3'366'16,"-1"2"-259"-16,0 1 18 15,0 0-52-15,3 1-40 16,-2-1-32-16,3 3-1 15,3 2 0-15,1 5 0 16,3 1-62-16,-1 8-129 16,-3 3-152-16</inkml:trace>
  <inkml:trace contextRef="#ctx0" brushRef="#br0" timeOffset="4573">2395 146 578 0,'0'-4'294'0,"0"4"-189"16,-1 0 62-16,-2 0-117 15,-1 4-40-15,-7 2-4 16,-7 10-6-16,-9 8-2 16,-10 9-12-16,-11 8-30 0,0 4 35 15,-1-2-30 1,7-4 2-16,9-7-13 0,10-13-14 15,11-6 27-15,8-8 22 16,6-5 15-16,4-2 3 16,6-3 3-16,4-3 18 15,8-3 29-15,8-6-47 16,7-3 13-16,4-7-19 16,9-3-1-16,3-8 0 15,4 0-64-15,-6-1-107 16,-7 4-88-16,-13 8 193 15,-14 9 10-15,-15 4 32 16,-16 2-11-16,-7 7-104 16,-13-5 64-16</inkml:trace>
  <inkml:trace contextRef="#ctx0" brushRef="#br0" timeOffset="4769">2312 30 475 0,'-2'3'79'0,"2"9"43"15,0 3-2-15,2 9-79 16,5 15 15-16,-1 11-26 16,20 149-17-16,-23-169 6 15,-2-3-17-15,-1-1 4 16,0-7-6-16,3 24-10 16,-3-10 8-16,-3-11-60 15,2-7-123-15,-3-8-53 16</inkml:trace>
  <inkml:trace contextRef="#ctx0" brushRef="#br0" timeOffset="4940">2398 272 729 0,'-7'-4'174'0,"-5"10"-69"16,-3 11-9-16,-3 4-49 15,-7 14-28-15,-5 5-9 16,0 7-9-16,-1-2-1 15,-3-2-65-15,8-8-60 16,3-7-81-16,6-9-133 16</inkml:trace>
  <inkml:trace contextRef="#ctx0" brushRef="#br0" timeOffset="5107">2243 471 478 0,'30'-14'135'0,"-4"6"49"15,9 6-77-15,3 2-37 16,10 0-55-16,8 2-11 15,2 0-1-15,-6-2-3 16,-11 0-8-16,-16 2 4 16,-17 2-74-16,-22 5-9 15,-13 4-66-15,-17 2-33 16,-5 4 1-16</inkml:trace>
  <inkml:trace contextRef="#ctx0" brushRef="#br0" timeOffset="5389">2331 557 309 0,'7'17'138'0,"-2"3"-54"16,3 5 56-16,-1 5-22 15,-1 5-60-15,-6 4-1 16,-2 2-44-16,-5-2-9 16,-1-3-3-16,0-11 7 15,4-8-8-15,3-5 0 16,1-8 5-16,0-4-6 15,1 0 6-15,6 0 2 16,1 1 27-16,8 7-32 16,5 6 14-16,3 2-16 15,4 4 7-15,-1 4-16 0,-2-5 9 16,-9-2-12 0,-4-4-21-16,-8-4-89 0,-8-3-75 15,-8-8-18-15</inkml:trace>
  <inkml:trace contextRef="#ctx0" brushRef="#br0" timeOffset="5661">2187 712 459 0,'15'-6'134'0,"2"1"-30"0,6-1 9 16,6 0-71-16,8-3-25 15,5 1-11-15,-1 2 0 16,0 3-5-16,-7 3 2 16,-8 3 4-16,-8 7 118 15,-13 7-44-15,-13 12-34 16,-11 10-15-16,-10 9-27 16,-8 4 8-16,2-3-13 15,3-5-92-15,6-10-63 16,7-12-106-16,7-12-66 15</inkml:trace>
  <inkml:trace contextRef="#ctx0" brushRef="#br0" timeOffset="6065">2607 330 232 0,'35'-54'379'15,"-6"12"-237"-15,-6 18-21 16,-7 12-58-16,-7 6-31 15,-4 6-27-15,-1 3 6 16,-1 9 67-16,-3 10-54 16,0 8-3-16,-4 7-21 15,-3 5-24-15,6-6 15 16,-2-6-28-16,7-7 29 16,4-12 6-16,7-5 0 0,4-8-4 15,-1-6 6 1,5-1 0-16,-4 0-2 0,-1 1 9 15,-3 4-7-15,0 6 8 16,-5 6-5-16,-3 8 67 16,-3 11-32-16,-8 12-17 15,-9 9 9-15,-6 6-27 16,-5 6 12-16,-8-3 5 16,1-2-13-16,-2-9-1 15,0-4-6-15,-1-12-11 16,4-7 2-16,-1-10-58 15,2-10-52-15,7-16-71 16,6-13-114-16,8-12-4 16</inkml:trace>
  <inkml:trace contextRef="#ctx0" brushRef="#br0" timeOffset="6217">2556 680 134 0,'11'-24'385'0,"1"13"-226"16,1 5 21-16,2 8-16 0,1 6-38 15,9 5-82-15,6 1-1 16,2 6-43-16,-2 3 7 15,2 2-7-15,-2-3 0 16,-6 0-7-16,-6-7-49 16,-3-3-157-16,-9-5-129 15,-3-3-55-15</inkml:trace>
  <inkml:trace contextRef="#ctx0" brushRef="#br0" timeOffset="6831">3265 252 789 0,'0'-10'383'0,"-8"10"-310"15,-9 2-4-15,-6 9-58 16,-10 6 1-16,-6 11-18 16,-6 7 6-16,0 2-41 15,1 3-3-15,4-1-45 16,9-7-41-16,6-8 0 15,9-8-29-15,9-3 141 16,7-6 8-16,8-10 10 16,5 2 9-16,6-5-4 15,1-1 5-15,3-2 13 16,6 1-18-16,2 2 19 0,2 0-18 16,-1 5-2-16,-4 1 22 15,-7 0 59-15,-9 5 59 16,-8 7-72-16,-5 1-67 15,-3 1 13-15,-5 6-18 16,3-4-6-16,2-5 3 16,4-4-17-16,0-3 20 15,2-2 0-15,2-2 2 16,-4 0-3-16,2 0 1 16,-2 0 0-16,0 2-6 15,0 2 10-15,4-1-4 16,0 7 0-16,4 1-12 0,3 1 8 15,0 6-29-15,-3 4 27 16,0 2-2-16,1 5 13 16,-4 0-5-16,3 1 2 15,2 0 2-15,-1-2 25 16,0-4-20-16,-1-3 7 16,-1-4 26-16,-3-7-25 15,-4-2 12-15,0-6-15 16,0 0-11-16,0-2 14 15,-3 0-17-15,2-4-27 16,-6-1 13-16,3-7-132 16,-2-10-40-16,3-10-149 15</inkml:trace>
  <inkml:trace contextRef="#ctx0" brushRef="#br0" timeOffset="7766">3377 182 500 0,'7'-5'262'16,"-6"10"-148"-16,2 11 72 16,1 6-101-16,1 13-60 15,2 14 13-15,1 7-37 16,-1 3 1-16,-1 1 0 16,-2-6 4-16,-4-5-6 15,-2-10 0-15,0-11 10 16,-3-8-9-16,1-9-1 0,2-3 0 15,2-8-1-15,-2-4-8 16,0-9-8-16,0-9 16 16,6-14-42-16,0-13 3 15,7-6 0-15,3-7 23 16,1 2 10-16,1 8 12 16,-1 13-5-16,-2 9 15 15,-5 16-11-15,1 8 24 16,2 6-8-16,2 7 22 15,2 10 6-15,1 13-30 16,-2 11 16-16,-3 15-22 16,-5 7-5-16,-1 8 0 0,-4 2-7 15,-1-1 0 1,3-3-6-16,-3-7 10 0,-3-11-5 16,2-11 1-16,-4-11-26 15,-1-11 19-15,-3-9-22 16,-3-9-15-16,-3-7 4 15,1-13-29-15,-1-16-10 16,0-11 18-16,3-9 25 16,4-4 35-16,2 4-23 15,2 10 24-15,0 9 12 16,0 12-5-16,1 9 24 16,3 8-8-16,0 7-21 15,0 1-3-15,0 0 1 16,5-3 0-16,1 1-1 15,4 1 6-15,5-1-5 0,1 1 0 16,1 2 4-16,-5 2-11 16,-1 2 12-16,-3 2-5 15,-7 0 49-15,-2 6-27 16,-3 8-4-16,-3 0-18 16,-1 1 8-16,0-2-19 15,4-1 10-15,2-6 1 16,4-6-5-16,2 3 6 15,3-4-1-15,-2-2 0 16,3-3 10-16,0 3-14 16,-3-3 4-16,-1 2 0 15,-2 2 2-15,-6 8 0 0,-7 9 0 16,-9 5-2-16,-5 8-33 16,-7 3 3-16,0-2 27 15,3-3 3-15,6-13 5 16,11-5 18-16,5-10 34 15,6-1-4-15,2-2-3 16,7-2 56-16,5-2-51 16,6-2-17-16,8-1-1 15,4-1-31-15,4-3 2 16,7-2-8-16,3-2 9 16,6 0-19-16,6 0 10 15,-4 0-168-15,2 7-584 16</inkml:trace>
  <inkml:trace contextRef="#ctx0" brushRef="#br0" timeOffset="8415">3845 382 523 0,'-1'-2'224'0,"1"2"-111"15,0-3-43-15,4 0-19 0,5-2-28 16,8-3-22-16,6-2-1 16,8-3 0-16,4-4 0 15,4 1-31-15,3 2-73 16,-5-1-138-16,-5 5 9 15</inkml:trace>
  <inkml:trace contextRef="#ctx0" brushRef="#br0" timeOffset="8876">4006 344 263 0,'-13'10'261'16,"0"-4"-131"-16,6-2 17 15,6-3-56-15,1-1-54 0,1 7 5 16,2 5-2-1,1 10-12-15,0 12 13 0,2 13-14 16,-2 10 10-16,-1 8-15 16,-2 5-19-16,-1-1 7 15,0-8-10-15,3-6 0 16,-2-9-5-16,3-15 6 16,0-6-1-16,5-11 0 15,0-14 3-15,1-7-1 16,5-12-2-16,1-8-16 15,0-16 11-15,1-10-42 16,-5-4-14-16,-4-5 19 16,-8 2 42-16,-4 8 1 15,-5 9-1-15,-6 12 0 16,0 9 18-16,-2 12-16 0,1 8 15 16,-2 10-17-16,-1 9 7 15,0 5 19-15,5 5-15 16,1 3-5-16,4-4 8 15,8-3-4 1,2-6-10-16,6-4 0 0,1-6 6 16,5-1 0-16,2-6-6 15,5-8 1-15,3-6-8 16,6-5-15-16,2-9-88 16,4-4-87-16,-1-3-156 15</inkml:trace>
  <inkml:trace contextRef="#ctx0" brushRef="#br0" timeOffset="9365">4354 250 369 0,'7'-13'241'0,"-5"7"-69"0,-2 4-42 15,-2 6-29-15,-2 5-38 16,-3 10-22-16,-1 11-13 16,-1 9-24-16,-5 8 13 15,0 1-17-15,3-7 0 16,3-7-4-16,7-7-6 15,5-11 7-15,4-7 2 16,4-8 2-16,9-8 1 16,2-8-2-16,2-2 0 15,2-1-8-15,-1 3 17 0,1 5-9 16,1 10 0 0,-3 10 6-16,3 10 1 0,-5 12 19 15,-4 13-15-15,-9 11 8 16,-6 5-14-16,-4 5 1 15,-6-3-6-15,-5-6 8 16,0-11 1-16,3-15-7 16,3-9 10-16,-3-14 19 15,1-6-26-15,-6-6 0 16,-6-2-5-16,-5-8 12 16,-2-7-20-16,-4-4 8 15,0-8 0-15,2-2-7 16,8-1 3-16,5 8 4 0,7 4 0 15,5 9 0 1,3 8-12-16,3 3 12 0,5 4 0 16,7 0-10-16,3 2 7 15,8 3 0-15,4 2-54 16,4-1-185-16,-1-2-266 16</inkml:trace>
  <inkml:trace contextRef="#ctx0" brushRef="#br0" timeOffset="9568">5018 624 999 0,'4'0'235'15,"-3"0"-226"-15,8-2 35 16,3-3-4-16,14-3-23 15,7-3-34-15,10-4-23 16,2 2-226-16,-5 3-548 16</inkml:trace>
  <inkml:trace contextRef="#ctx0" brushRef="#br0" timeOffset="10581">5347 412 541 0,'4'-2'86'16,"2"2"25"-16,5 0-77 16,1-2-19-16,8 0-15 15,4 0-1-15,3-1 1 16,-1 3-12-16,-3-2 12 15,-8 2 6-15,-7 0-3 16,-4 2 93-16,-10 9-48 16,-8 6-44-16,-5 7 21 0,-6 6-25 15,-8 5-1 1,2 0-5-16,0 1-19 0,3-3-3 16,8-6-18-16,6-5-38 15,7-5 51-15,7-10 13 16,4-3 20-16,7-8-1 15,6-5 2-15,0-2-1 16,7-2 4-16,-1 0 2 16,1 0-3-16,0 9 10 15,-4 0 5-15,-3 0 12 16,-5 4-3-16,-5 0 85 16,-7 8-34-16,-7 7-40 15,-5 4-7-15,-5 7-31 16,1 1-7-16,1-1-2 15,4-7-57-15,7-2 33 0,8-6 11 16,3-5 8-16,5-4 8 16,0-2 6-16,5-2 0 15,-1 0 2-15,2 2 7 16,-2 4 2-16,1 5 25 16,-8 10 46-16,-2 7-12 15,-4 7-37-15,-6 10-15 16,-9 0-4-16,-1 0-5 15,1-6-9-15,1-7 0 16,3-11-34-16,4-8-60 16,2-9-173-16,7-19-150 15</inkml:trace>
  <inkml:trace contextRef="#ctx0" brushRef="#br0" timeOffset="10971">5768 233 789 0,'5'-11'157'16,"-2"5"-34"-16,-3 8 8 15,-3 2-105-15,-1 11 11 16,-6 11-25-16,-2 9-2 16,-10 11-8-16,-2 9-2 15,-2-3-8-15,0-6 8 16,4-9-36-16,7-8 7 15,7-13 14-15,4-6-1 16,4-6 6-16,1-4 2 0,3 1 8 16,3 5 7-16,1 0 3 15,7 5-10-15,2 2 17 16,-1 6-15-16,3 4 28 16,-1 14-23-16,1 6-4 15,-3 10 30-15,-5 10-30 16,-9 13 13-16,-6 0-16 15,-5 0 10-15,-2-7-12 16,2-9 2-16,1-16-16 16,1-12 6-16,3-12-87 15,0-10-96-15,2-16-213 16</inkml:trace>
  <inkml:trace contextRef="#ctx0" brushRef="#br0" timeOffset="11966">5901 281 133 0,'7'-20'763'0,"-5"7"-714"16,0 7 40-16,0 6-57 16,5 2-13-16,1 2-2 15,4 5-12-15,-1 6 4 16,-6 13 37-16,-10 7-38 15,-11 10 16-15,-14 2-17 0,0-1-2 16,-5-6-3-16,11-13 3 16,6-10-5-16,8-5 0 15,9-11-3-15,2-1-9 16,5-4 7-16,6-5 5 16,2-2-2-16,6-2 6 15,2 0-4-15,0 2 0 16,-1 5 3-16,0 4-4 15,1 2 1-15,-3 0 0 16,-4 6-14-16,-6 0 12 16,-8 8 2-16,-11 9 0 15,-9 5 9-15,-1 3-8 0,-5 1-1 16,6-7-4-16,7-5-4 16,5-10-28-16,7-1 25 15,4-9 9-15,7-4 2 16,1-5-4-16,3-4 4 15,6-8 0-15,-3-1-6 16,1-3 7-16,-3 7-1 16,-4 3 0-16,-5 3 7 15,-3 9-9-15,-2 1 2 16,-4 2 0-16,2 2-6 16,-2-1 8-16,2 1-2 15,-2-2 0-15,2 6 3 16,-3 7 28-16,-1 4-19 0,3 7-10 15,-3 10 6 1,1 7-2-16,2 0-6 0,-3 2 0 16,0 0 8-16,-5-3-7 15,0-4-1-15,-3-6 0 16,-2-6 4-16,2-5 11 16,-5-6-15-16,4-6 3 15,-1-3 5-15,3-6-9 16,-1-5 1-16,3-5-5 15,4-8-1-15,2 0 12 16,6 0-4-16,1 4-2 16,0 3 8-16,4 3 3 0,-2 3-11 15,2 0 0 1,0 1-7-16,3 3 12 0,6 0-5 16,3 0 0-16,5 3 6 15,5 0-8-15,0 2 2 16,-3 2-3-16,-2 2-9 15,-9 6 12-15,-5 5 0 16,-12 4 0-16,-10 9 7 16,-13 6-3-16,-6 2-4 15,-8 4 0-15,-1 0 6 16,6-7 1-16,8-5-7 16,9-10 0-16,9-8 7 15,6-7-10-15,2-5 5 16,10-4-2-16,5-3 16 15,9-6-12-15,8-6-4 0,6-6 0 16,4-9-15 0,2-4 0-16,0-6-26 0,1-3-180 15,-5-6-294-15</inkml:trace>
  <inkml:trace contextRef="#ctx0" brushRef="#br0" timeOffset="12157">6398 372 837 0,'3'-3'227'16,"-3"5"-134"-16,0-2-26 15,0 3-30-15,3 3-27 0,5 7-9 16,0 2-1-16,5 4-4 16,3-2 3-16,0-3-56 15,1-8-129-15,2-8-98 16,5-13-75-16</inkml:trace>
  <inkml:trace contextRef="#ctx0" brushRef="#br0" timeOffset="13466">6662 311 300 0,'31'-26'201'16,"-7"9"-20"-16,-12 12 35 15,-7 5-65-15,-2 2-23 16,-3 5-50-16,-3 8-32 16,-6 9-9-16,-10 9-37 15,-6 7 0-15,-8 3-3 16,-6-2-7-16,1-6 6 0,3-5 0 15,8-6-20 1,7-11 24-16,7-4-9 0,6-5-3 16,6-2 7-16,2-2-7 15,4 0 12-15,6-2-2 16,5 1 13-16,8-7-16 16,8-2 5-16,7-4-10 15,4-6-8-15,5-7-63 16,-1-3-19-16,-4 1 46 15,-13 2 28-15,-10 1 23 16,-13 4-12-16,-14 1 9 16,-11 3-5-16,-6-1 8 0,-10 4 3 15,1 1 0 1,0 4 1-16,6 3 3 0,8-1 4 16,7 6 17-16,6 0 36 15,3 1-7-15,2 2-8 16,1 5-3-16,0 7 8 15,0 10-10-15,1 10-21 16,-1 10-4-16,0 7 5 16,3 2-17-16,-3 2-4 15,0-5 0-15,0-6 6 16,0-8-10-16,0-9 4 16,0-10-32-16,0-6 15 15,0-6-43-15,0-4 0 16,0-5-109-16,4-11 14 15,2-7 63-15,2-7 50 0,-1 0 42 16,1 0 82-16,-4 10 66 16,-4 7-9-16,-4 10-18 15,-4 9-92-15,-9 9 31 16,-6 7-24-16,-2 8-27 16,-3 2 4-16,0-1-7 15,5-1-6-15,3-8 0 16,7-5-42-16,3-4-5 15,5-9-53-15,5-5-39 16,7-8 52-16,6-5 19 16,2-2 68-16,5-5-2 15,1 0 11-15,2 7 18 0,-1 6 0 16,4 0-16 0,0 5 3-16,5 1-10 0,2-1-4 15,1 2 0-15,-1 1-14 16,-6 1 9-16,-7 2-43 15,-7-1-79-15,-9 1-6 16,-11 1 46-16,-7 0 33 16,-5 0-10-16,-5-3 64 15,-1 2 45-15,0-6 28 16,4 3 13-16,7 3 29 16,3-3 32-16,3 3-73 15,4 0-1-15,0 5-19 16,0 1 17-16,-1 4-37 15,1 8-18-15,0 4 25 16,-4 4-38-16,1 3 13 0,-1 3-13 16,-2 1 6-16,2-6-7 15,1-6-2-15,3-5 0 16,2-10-9-16,2-4 7 16,6-3 2-16,3 0 0 15,3 0 8-15,4 2-9 16,5-1 1-16,1 3 0 15,2 0-5-15,1 1 2 16,-1 1 0-16,0-5-23 16,-5 1-37-16,-7-2 2 15,-7-2-43-15,-6-4-55 16,-7-1-68-16,-10-5 166 0,-4-1 14 16,-9-4-17-16,-6-2-7 15,-5-5 57-15,1 0 14 16,1-1 104-16,9 4 20 15,6 6 2-15,13 4-75 16,4 5-11-16,8 1-19 16,8-3 12-16,4-1-24 15,5-3-4-15,4 1-3 16,4 0 3-16,2 3-5 16,-2 4 0-16,1 6 4 15,0 5-6-15,-4 6 4 16,-7 4 51-16,-9 8 54 15,-11 3-61-15,-11 6-3 0,-6 1 0 16,-4-1-37-16,0-5-12 16,3-5-17-16,6-9-129 15,6-8-177-15</inkml:trace>
  <inkml:trace contextRef="#ctx0" brushRef="#br0" timeOffset="14045">6826 546 296 0,'27'-45'424'0,"-5"12"-332"16,-3 9 15-16,-4 12-36 15,-3 5-17-15,-3 5-48 0,-1 6 33 16,-4 5 32-16,-3 12-34 16,-2 5-10-16,-6 5-27 15,2 3 0-15,-4-3-4 16,5-8-4-16,2-8-4 15,6-6 12-15,7-5-11 16,1-8 11-16,7-5-20 16,3-2 4-16,1-1 14 15,2 0-18-15,-1 0-4 16,2 5 15-16,-1 1 0 16,1 1 0-16,-4 6 18 15,-9 7-6-15,-5 10 116 16,-12 9-76-16,-9 12-5 0,-11 11-2 15,-7 13-27 1,-6 3 20-16,-2 3-29 0,-1-8 0 16,6-5-1-16,0-13 1 15,8-10-2-15,3-12-18 16,3-9-56-16,7-15-18 16,-1-6-39-16,6-9 36 15,4-11 66-15,2-6 24 16,7-2 7-16,0 5 41 15,3 6 35-15,-1 7 36 16,-3 10-39-16,0 5-41 16,3 7 23-16,3-2-24 0,5 7-1 15,8 2-17 1,6 2-5-16,3 6 3 0,4-1-11 16,1 4 0-16,0-1-4 15,1-2 7-15,-5 0-3 16,-1-6 0-16,-4-2-132 15,-8-4-484-15</inkml:trace>
  <inkml:trace contextRef="#ctx0" brushRef="#br0" timeOffset="15165">7462 384 171 0,'-7'2'303'0,"6"-4"-260"16,1 4-3-16,0-2 24 15,1 0-20-15,3 1-1 16,1 3-13-16,-1 0 20 16,-2 3 70-16,-2 7-53 15,-8 6-34-15,-7 8-4 16,-8 5-20-16,-3 4 11 15,-4-1-18-15,4-6 6 16,-22 28-16-16,48-56 8 0,2 0-30 16,-2-2 22-16,4 1-3 15,4 2 11-15,6-3 0 16,3 0 7-16,8-3-7 16,2 0 0-16,0-3 0 15,1 2-6-15,-6 3 11 16,-6 1-5-16,-5 1 0 15,-3 5 8-15,-5 4 29 16,-6 4-37-16,-4 7 1 16,-1 1-2-16,-1 3-5 15,-2-3-13-15,5-2-2 16,6-5 0-16,2-2 16 16,4-3 5-16,4-1 0 0,1-2-7 15,4 3 15-15,1-1-8 16,1 0 17-16,-4 4 1 15,2 4 60-15,-2 5-46 16,-2 7-16-16,-6 2 17 16,-2 1-25-16,-3-1 13 15,-3-5-18-15,2-5 10 16,-3-8-15-16,1-5 2 16,3-7 0-16,3-1-7 15,-3-3-28-15,0-7-48 16,1-10-76-16,2-11-3 15,-2-13-215-15</inkml:trace>
  <inkml:trace contextRef="#ctx0" brushRef="#br0" timeOffset="16051">7715 423 502 0,'4'-11'211'0,"-4"7"-105"15,0 4 1-15,1 6-11 16,6 7 21-16,3 9-43 15,3 10-38-15,1 13-13 16,1 8 20-16,-3 9-30 16,-2-2-2-16,-3 0-4 15,-1-6 4-15,-4-11-11 16,1-10 0-16,-6-10 0 0,3-10-8 16,0-8 6-1,0-5 1-15,0-2-4 0,3-8-43 16,-6-8 29-16,3-13-15 15,4-16 4-15,3-15-40 16,1-7 19-16,1-2 38 16,4 2 6-16,-2 12 7 15,0 12 25-15,-3 13-19 16,-4 14 0-16,0 8 27 16,0 6-24-16,-3 4-8 15,6 4 7-15,1 4-5 16,5 10 53-16,3 9-29 15,1 16-15-15,-2 6 19 16,-3 11-25-16,-4 0-1 0,-4-1-5 16,-4-3 11-16,-1-5-18 15,-3-9 7-15,-7-8-30 16,-4-9 14-16,-2-7-19 16,0-6 29-16,-7-9-10 15,1-6-38-15,1-10 43 16,3-10-27-16,4-6 25 15,6-1-2-15,2-4 23 16,7 2-8-16,7 4 0 16,1 4 4-16,1 6-4 15,4 2 0-15,0 5 0 16,0 5-10-16,0 3 3 16,0 1 7-16,-3 4-7 0,-4 8 7 15,-6 9 13-15,-6 8 25 16,-4 6-24-16,-3 3 9 15,4-3-21-15,2-6-2 16,3-5 0-16,8-8 1 16,4-6-2-16,7-3 1 15,3-8 0-15,5-4-3 16,0 1-8-16,-5-1 1 16,-3 1-27-16,-7 3-23 15,-9 8-51-15,-11 6 18 16,-12 5 61-16,-8 5-14 15,-12 9-118-15,-4 0 77 0,-2-2 69 16,5-2 18 0,8-8 76-16,12-6 52 0,7-4-5 15,10-7-75-15,11-1 10 16,6 0 120-16,9-1-78 16,7-2-66-16,6 3 16 15,7-1-38-15,5 1-12 16,6 0 3-16,6 1-3 15,5 2-51-15,4 0-426 16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1:00.96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224 198 762 0,'-4'-3'156'0,"1"3"-47"15,2 0-9-15,-2 0-38 16,3 0-56-16,0-1 28 15,0-4-20-15,-3-5-8 16,3-1 19-16,-4-6-25 16,0-5 0-16,-2 1 3 0,-2-3 9 15,-3 1-12-15,-1 1 0 16,3 3 7-16,-5 7-27 16,2 4 16-16,2 6-9 15,-2 7 5-15,-3 12 16 16,-4 13-3-16,1 11-5 15,-1 10 6-15,2 9-6 16,5-1 0-16,8-1 0 16,4-6-2-16,4-9 8 15,6-10-6-15,1-12 0 16,1-8 2-16,3-9 0 16,1-10-1-16,5-11-1 15,2-11 3-15,3-9 13 0,1-9-16 16,-4-7 0-16,-2 5 4 15,-6 7-14-15,-6 11 10 16,-2 10 0-16,-3 10-3 16,-2 8 12-16,-2 2-9 15,0 4 5-15,2 5 9 16,4 8 21-16,5 6-35 16,4 8 1-16,1 3-2 15,1-3 8-15,2-1-14 16,-1-5 7-16,1-7-57 15,-2-5-26-15,3-1-390 16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1:14.91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159 222 674 0,'2'-1'238'15,"2"-1"-126"-15,-1 1 4 16,-2 2-61-16,3 1-29 15,4-2-20-15,9 1 6 16,6-1-12-16,8-1 11 16,5-2-25-16,-2-3 5 0,-3-1-63 15,-6-1-95-15,-7 2-8 16,-10 1-46-16,-8-1 19 16,-7 1-39-16</inkml:trace>
  <inkml:trace contextRef="#ctx0" brushRef="#br0" timeOffset="179">322 112 334 0,'-2'-7'234'0,"0"6"-48"16,2-1-64-16,0 4-69 15,0 2-22-15,2 6 4 16,0 11 18-16,1 11-53 16,-3 7 12-16,0 8-25 15,-5 1 6-15,-1-5-68 0,-3-4-8 16,0-3-68-16,-3-6-19 15,-3-7 19-15,-5-7-48 16</inkml:trace>
  <inkml:trace contextRef="#ctx0" brushRef="#br0" timeOffset="629">189 488 394 0,'-5'-15'126'0,"1"-2"24"16,4 2-1-16,1 2-79 16,3-1-8-16,3 4-37 15,3 1-17-15,5-3-4 16,1 1-2-16,7 2-2 15,2-1 0-15,2 5 2 16,6 1-12-16,-2 3 2 0,-3 1-12 16,-4 3 9-16,-10 1-53 15,-10 5 64-15,-12 8-4 16,-13 5-6-16,-7 8 3 16,-8 4-41-16,-3 0-22 15,0-3-14-15,8-6 44 16,4-3 40-16,10-9 3 15,6-6 13-15,7-5 19 16,7-6-33-16,5-3 22 16,7-8 9-16,3-3-32 15,6-3 6-15,6-4-5 16,-1 1 5-16,-2 1-8 16,2 3 1-16,-4 5 0 0,-6 2 7 15,-7 8 20 1,-6 7 85-16,-11 9-19 0,-7 9-38 15,-10 10 12-15,-9 13-34 16,-7 9-25-16,-7 8 28 16,-3 4-31-16,3 2-3 15,-2-3-2-15,9-7-14 16,0-9 3-16,12-8-124 16,7-14-66-16,7-9-103 15</inkml:trace>
  <inkml:trace contextRef="#ctx0" brushRef="#br0" timeOffset="1191">241 676 560 0,'32'-26'141'15,"-8"9"6"-15,-5 9 20 16,-8 14-34-16,-5 18-69 16,-4 15-31-16,-4 10-22 15,0 11-7-15,-2 4-4 16,2-11-3-16,-1-5-10 15,6-16 9-15,3-10 4 16,0-9-8-16,2-9 18 16,7-13-10-16,3-9 0 15,5-10 10-15,2-11-13 16,5-12 3-16,-4-5 0 16,-2-8-1-16,-1 1 1 15,-6-2 0-15,-5 7-3 0,-8 10 8 16,-8 10-12-16,-1 16 7 15,-2 9-17-15,-1 5 0 16,-2 8-28-16,-2 8 45 16,-3 7-3-16,-2 5 14 15,-6 9-9-15,3 2-2 16,-5 1 0-16,2 2 0 16,0-4 5-16,2-7-5 15,5 0 0-15,3-10 8 16,7-6-7-16,2-3 4 15,2-2 1-15,4-4 23 16,-2 2-26-16,2 0 3 0,-2 2 9 16,6 0-10-16,3 6 36 15,8 1-29-15,5 4-11 16,12 5 11-16,3 5-8 16,8 1-4-16,2 2 0 15,4 1 7-15,-5-1-13 16,-3-4 6-16,-11-4-25 15,-7-1 2-15,-6-7-89 16,-7-5-130-16,-5-3-206 16</inkml:trace>
  <inkml:trace contextRef="#ctx0" brushRef="#br0" timeOffset="1395">738 486 735 0,'0'-6'183'0,"8"2"-97"15,10 4 14-15,11-3-68 16,12 1-31-16,15-2-2 16,7-1-25-16,-2-4-146 15,-2-3-108-15,-14 1 12 16</inkml:trace>
  <inkml:trace contextRef="#ctx0" brushRef="#br0" timeOffset="1730">998 337 408 0,'-8'-4'471'0,"1"2"-300"16,3 4-46-16,-1 0-55 15,5 3-58-15,-1 11 16 16,1 6 3-16,-3 10-31 15,-2 11 0-15,-7 3 0 16,-5 0-5-16,-5 3 2 16,2-5-28-16,2-11-40 15,5-11 7-15,4-9-22 16,4-9 20-16,6-8 64 16,3-4 0-16,5-2 1 15,1 0 1-15,5 0 0 0,6 5 10 16,4 3-9-1,6 0-1-15,9-2 0 0,-4 0 0 16,0-2-8-16,-10-6-82 16,-3 1-38-16,-15-2-18 15,-5-2 61-15,-11 0-47 16,-6 0-137-16</inkml:trace>
  <inkml:trace contextRef="#ctx0" brushRef="#br0" timeOffset="2143">697 290 341 0,'-5'2'548'0,"-1"-2"-430"16,5 2 15-16,1-2-65 16,0 0-67-16,0 2 10 15,-3 3-16-15,2 8 13 16,-3 4-8-16,-4 5 0 15,-7 7 3-15,-2 0-7 16,-3-3-14-16,-1-1-28 16,2-5-19-16,7-5-17 15,1-6 21-15,10-3 22 16,-2-4 3-16,6-2 34 16,1 0 1-16,4 4 1 15,0 0 30-15,7 3 8 16,3 2 12-16,2 5 26 0,-1 4-27 15,1 2 15-15,-7 6-32 16,1 4-19-16,-9 2 29 16,-1 1-36-16,-5 3-5 15,-6-3 6-15,-4-3-5 16,2-2-4-16,-2-6-45 16,1-9-70-16,3-5-41 15,2-13-190-15,2-8-19 16</inkml:trace>
  <inkml:trace contextRef="#ctx0" brushRef="#br0" timeOffset="2311">670 758 306 0,'12'-15'236'0,"2"8"-8"16,0 8-34-16,5 5-22 15,3 5-66-15,9 5-68 0,9 4 11 16,5 2-42-16,7-1 2 16,3-1-12-16,6-3 4 15,-1-6-1-15,-6-6 0 16,-6-1-49-16,-11-9 0 15,-12 0-91-15,-9-8-185 16,-9-7-243-16</inkml:trace>
  <inkml:trace contextRef="#ctx0" brushRef="#br0" timeOffset="2721">1126 414 357 0,'0'-6'506'0,"7"-2"-481"0,5 1 66 16,10-4-62-16,9-2-29 15,12-6-18-15,-1 0-75 16,5-2-171-16,-8 1 101 16,-10 4 143-16,-13 4-85 15,-12 2 16-15,-11 5 89 16,-6 2 1-16,-6-1-1 15,2-4-13-15,5-2 13 16,1 4 105-16,6-2 61 0,2 3 34 16,2 3-66-1,1 4-39-15,1 5 15 0,3 10-30 16,7 10 4-16,3 15-52 16,9 10-1-16,1 11-8 15,6 6-15-15,-1 6-1 16,0-1-7-16,-2-2 0 15,-4-9-12-15,-5-13 12 16,-3-17-17-16,-5-12-5 16,-4-9-58-16,-6-9-38 15,-6-6-176-15,-7-7-71 16</inkml:trace>
  <inkml:trace contextRef="#ctx0" brushRef="#br0" timeOffset="3042">1170 592 854 0,'-13'-4'184'0,"5"3"-61"16,4 1-39-16,4-2-84 15,4 2 15-15,4-4-24 16,6-2 9-16,5 1 0 16,10-1-3-16,1 1-3 15,-4 5 2-15,1 3 1 16,-8 9-11-16,-6 8 14 15,-9 11 5-15,-8 15 11 16,-5 4 11-16,-2 0-22 16,2-7 14-16,2-11-19 15,4-14 5-15,3-6 1 0,3-8 2 16,1-8-4-16,8-8 16 16,1-10-8-16,6-12-10 15,5-14-2-15,1-10-47 16,-2-6-45-16,-6-6-229 15,-5-1-206-15</inkml:trace>
  <inkml:trace contextRef="#ctx0" brushRef="#br0" timeOffset="3202">1527 0 1072 0,'5'5'118'0,"-1"1"-43"0,0 1 6 15,5 4-59-15,4 3-18 16,3 3-8-16,5 8-93 16,-2 2-315-16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16.91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  <inkml:trace contextRef="#ctx0" brushRef="#br0" timeOffset="4">1072 750 0,'-46'117'47,"46"-70"-31,0-24-16,23 0 16,0 0-16,0-23 15,-23 24-15,24-24 16,-1 0-16,0-24 15,1 1 1,-1-23-16,-23-1 0,23 0 16,-23 1-16,0 22 15,0 1-15,-23 0 16,0 0-16,-1 23 16,1 0-1,0 0-15,-24 0 16,24 23-16,0 23 15,23-22-15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1:21.30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9 0 1091 0,'-4'2'162'16,"-3"0"-141"-16,7-2-4 16,0 0-17-16,0 0-45 15,3 0-434-15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1:05.49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157 148 690 0,'-1'-2'314'0,"-2"4"-243"16,1-2-14-16,0 1-8 15,2 2-42-15,7 2-7 16,-1 7 0-16,6 2-9 15,0 5 9-15,4 1-119 16,0 1-76-16,-6-3-83 16,-1-1-160-16</inkml:trace>
  <inkml:trace contextRef="#ctx0" brushRef="#br0" timeOffset="533">447 143 748 0,'4'-4'275'16,"-4"2"-155"-16,0 0-58 16,-1 2-12-16,-2 2-50 15,-5 2-13-15,-9 7 2 16,-10 6-16-16,-11 9-27 16,-17 9 46-16,-5 4-37 15,-1 0 1-15,2 0-11 16,10-5 36-16,12-8 12 0,14-11 7 15,12-6 0-15,9-6 0 16,11-7 10-16,8-2-10 16,11-4 19-16,7-3-18 15,10-1 29-15,6-5-30 16,-2-2 3-16,3-3-2 16,0-4 1-16,-3-2-2 15,-5 3 0-15,-10 2-16 16,-14 4 12-16,-14 5-47 15,-12-1 46-15,-9 1-6 16,-5 2-7-16,-4 0 18 16,3 1 0-16,-1 3 10 15,8 0-6-15,2 5 25 0,5 1 21 16,3-1 21-16,2 5-41 16,2 0-6-16,2 1-13 15,-2 9-8-15,4 10 46 16,0 16-46-16,4 12 1 15,0 16 0-15,3 3-1 16,-1 0-3-16,1-5 0 16,0-10-32-16,-6-14 2 15,2-12-69-15,-3-12-9 16,-2-11 8-16,-4-10-251 16</inkml:trace>
  <inkml:trace contextRef="#ctx0" brushRef="#br0" timeOffset="677">370 401 281 0,'-16'-9'221'0,"0"9"-133"16,-1 9 50-16,-2 8-69 16,1 4-16-16,-1 5-46 15,0 0-6-15,3 0-2 16,6-7-64-16,1-4-109 16,9-7 15-16,7-13-23 15</inkml:trace>
  <inkml:trace contextRef="#ctx0" brushRef="#br0" timeOffset="992">305 452 410 0,'24'-30'146'0,"0"5"-4"16,-2 5-24-16,1 5-85 16,0 4 3-16,3 1-30 0,0 4-2 15,-4 5-1 1,-7 1 6-16,-7 6-12 0,-8 9 3 16,-12 9-45-1,-13 11-34-15,-13 8-10 0,-7 8 1 16,-9 0 49-16,-1-1-50 15,3-6 59-15,5-5 30 16,10-10 33-16,13-7 70 16,9-13 22-16,9-3-56 15,8-7 13-15,6-4 16 16,11-4-9-16,8-4-15 16,6-8-64-16,8-3 9 0,10-6-19 15,0-2 0 1,4 1-7-16,4 1 7 0,-3 1-83 15,-11 9-83-15,-11 7-35 16,-16 9 86-16,-18 8-114 16</inkml:trace>
  <inkml:trace contextRef="#ctx0" brushRef="#br0" timeOffset="1187">375 571 623 0,'-5'-2'163'0,"4"2"-44"15,-2 0-20-15,2 4-58 16,1 9 52-16,-4 6-58 16,-3 7-17-16,-3 8 3 0,-3 3-20 15,-1-4-1-15,-1-3 0 16,3-7-40-16,2-9-47 16,3-5-80-16,5-5-122 15,4-11 26-15</inkml:trace>
  <inkml:trace contextRef="#ctx0" brushRef="#br0" timeOffset="1330">321 727 389 0,'13'-18'208'16,"-1"7"-10"-16,0 5-83 16,0 5-10-16,8 2-47 15,3 2-14-15,3 6-20 16,5 2-14-16,1 2-4 16,-4 2-6-16,1-1-20 15,-6-4-15-15,-4 1-96 16,-5-5-27-16,-6-5-122 15</inkml:trace>
  <inkml:trace contextRef="#ctx0" brushRef="#br0" timeOffset="1884">665 200 564 0,'2'-5'254'16,"2"1"-215"-16,4 0 57 15,8 2-57-15,8-4-29 16,7 0-6-16,5 0-4 0,2-2-9 16,0 1 9-16,-9 1-52 15,-9 3-41-15,-13 9 29 16,-15 10 54-16,-15 8-4 15,-14 12-54-15,-7 8-3 16,-4 1 19-16,7-2-3 16,10-6 55-16,12-11 4 15,9-9 5-15,6-11 35 16,5-2 110-16,8-11-26 16,3-3-47-16,7-6-57 15,6-4-12-15,3-6-12 16,4-2-5-16,-1-2-5 0,-2 1-90 15,-5 4-63-15,-7 4 74 16,-8 4 26-16,-11 8 26 16,-9 5 37-16,-2 4 5 15,0 3 60-15,-2 2 33 16,2 7-11-16,2 2-13 16,2 5-26-16,1 7 8 15,0 4 9-15,1 5-40 16,-1 0-3-16,-1 3-22 15,2-7 3-15,2-4-15 16,1-11-59-16,1-6-45 16,6-10-59-16,1-13-48 15,4-13-54-15</inkml:trace>
  <inkml:trace contextRef="#ctx0" brushRef="#br0" timeOffset="2028">818 308 222 0,'13'-27'228'0,"-5"6"-65"15,-1 9-12-15,-3 9-64 16,-3 5-47-16,3 2 38 15,0 10 42-15,3 5-102 16,-1 8-7-16,0 8-11 16,-4 0-30-16,-2-3-17 15,0-8-73-15,-2-8-125 16,2-8-38-16</inkml:trace>
  <inkml:trace contextRef="#ctx0" brushRef="#br0" timeOffset="2206">1011 77 706 0,'3'0'154'15,"-3"8"-28"-15,0 6-7 16,0 9-107-16,1 7 0 16,2 1-12-16,-2-1-15 15,2-4-22-15,1-5-88 16,0-10-93-16,1-13-94 15</inkml:trace>
  <inkml:trace contextRef="#ctx0" brushRef="#br0" timeOffset="2382">1143 43 451 0,'11'-23'232'16,"-7"9"-79"-16,0 8-17 0,-4 10-32 16,0 8-35-16,0 10-3 15,-2 13-52-15,0 11-13 16,-2 11 10-16,-3 5-8 15,2-3-6-15,-3-1 1 16,-2-8-74-16,2-7-57 16,-4-11-114-16,-1-12-98 15</inkml:trace>
  <inkml:trace contextRef="#ctx0" brushRef="#br0" timeOffset="2866">928 349 636 0,'0'4'148'0,"2"7"4"0,0 6-74 16,6 9-49-16,3 7 29 15,1 9-55-15,0 1 7 16,-3 3-10-16,-5-3 10 16,-4-4-22-16,-6-5 9 15,-6-8-29-15,0-6 5 16,-3-8-17-16,0-6 37 15,2-9 1-15,4-8 6 16,2-5 0-16,5-5 3 16,4-4-3-16,5 3 32 15,2 1 4-15,2 8-13 0,1 0-10 16,5 6-1-16,-1 5-13 16,5 4 1-16,5 1 0 15,-2 7-13-15,-3 1 10 16,11 36-11-16,-36-34 12 15,-5-1 4-15,-3 4-3 16,-3 0 1-16,-10 11-27 16,-5-3 25-16,4-4-6 15,5-4 8-15,6-7 24 16,7-5 8-16,6-3 31 16,2-1-45-16,2 0-17 15,6 0 49-15,3-1-37 16,6 1 1-16,7 0-14 15,8-3 14-15,2 2-30 0,5-1 12 16,5 2-154-16,-4 0-314 16</inkml:trace>
  <inkml:trace contextRef="#ctx0" brushRef="#br0" timeOffset="3513">194 1356 693 0,'-8'5'257'0,"0"1"-144"0,2-4-8 16,6 0-72-16,2-2-28 15,2 2 10-15,4 2-12 16,7-3-3-16,4 2 4 15,3-2-11-15,1 1 7 16,1 0-4-16,-4-1-29 16,-6 2-164-16,-2 2-36 15,-5 5-115-15</inkml:trace>
  <inkml:trace contextRef="#ctx0" brushRef="#br0" timeOffset="3700">164 1703 474 0,'-7'9'341'0,"6"-5"-210"0,-2-2-10 16,7-4-11-16,7-4-47 15,6 1-52-15,5-5 5 16,9-3-16-16,4 0 0 16,2-2 0-16,2 0-12 15,-5 1-24-15,0-2-185 16,-5 2-190-16</inkml:trace>
  <inkml:trace contextRef="#ctx0" brushRef="#br0" timeOffset="4254">674 1255 574 0,'0'-5'381'0,"1"-1"-278"16,-2 5 43-16,1 2-146 15,-3 1 15-15,-5 6-30 16,-6 6 2-16,-9 8 12 16,-6 5-5-16,-2 6-6 15,2-2 4-15,6-5-18 16,8-11-23-16,7-1 20 16,3-8 5-16,10-6 24 0,3-2 0 15,7-3 4 1,5-3-7-16,5-2 3 0,2 1 0 15,-2 0 17-15,-1 4-16 16,-5 1 23-16,-6 0 16 16,-5 4 8-16,-5 1 1 15,-7 6-46-15,-7 7 5 16,-2 5-8-16,-3 5-7 16,1 0-2-16,1 1-49 15,7-7-43-15,7-5 82 16,7-1 4-16,3-7 15 15,2-1-8-15,3-4 19 16,0 0-11-16,-3 0 0 16,-3 0 4-16,-4 1 18 15,2 3 25-15,-6 6-4 0,3 2-12 16,1 9-22 0,0 1-8-16,-4 5-1 0,2-3 8 15,-2-2-3-15,-1-1-5 16,0-5 0-16,0-3-2 15,0-3 0-15,-1-4-18 16,-2 1-60-16,-1-1-86 16,-3-2-130-16,-1-3-183 15</inkml:trace>
  <inkml:trace contextRef="#ctx0" brushRef="#br0" timeOffset="4644">870 1207 732 0,'-3'-2'260'0,"3"2"-171"16,-4 2 0-16,0 7-87 16,-5 5 10-16,-4 11-15 15,-4 5 3-15,-4 4-11 16,3-1 8-16,2-3-37 15,5-9 22-15,4-7-11 16,3-6 6-16,4-5 10 16,0-3 13-16,3 0 0 0,1 2 0 15,4 4 4 1,5 0 12-16,2 4 0 0,2 6 2 16,2 6 36-16,-2 4-23 15,-2 7-11-15,-3 8 19 16,-2 7-30-16,-4 2 12 15,-4 2-21-15,1-1 11 16,-1-7-25-16,-2-7 14 16,0-5-52-16,0-12-68 15,0-8-173-15,-2-12-147 16</inkml:trace>
  <inkml:trace contextRef="#ctx0" brushRef="#br0" timeOffset="5573">963 1202 644 0,'3'-10'209'16,"2"3"-159"-16,2-1 36 16,1 4-83-16,-2 3 4 15,1-2-14-15,-3 7 8 16,-4 8-1-16,-7 8 16 15,-1 5-11-15,-6 8 3 16,-5-3-8-16,0-1 0 16,6-8-4-16,5-8-7 15,3-5-4-15,5-5 13 0,5-5 2 16,3-3 3-16,5-5-3 16,4-2 0-16,4-2-6 15,-1-1 13-15,0 4-7 16,-3 2 0-16,-2 3 4 15,-5 4-14-15,-2 1 10 16,-2 4 0-16,-6 7 30 16,-6 5-28-16,1 5 10 15,-2 6-12-15,-3-2-23 16,3-2 13-16,2-5-35 16,2-7-8-16,3-4 36 15,4-4-8-15,0-9 22 0,0-1-1 16,1-4-15-16,-1-1 14 15,-4 0-20-15,-2 6 5 16,0 1-13-16,-3 4-3 16,1 4 36-16,3 6 60 15,-2 1-10-15,2 4 31 16,-2 4-27-16,3 5-14 16,0 2 18-16,-1 4-39 15,1 2-1-15,-3 2-15 16,2-2 5-16,-6-4 2 15,1-4-10-15,-3-5-27 16,3-6 2-16,0-5-67 16,0-10 57-16,3-9 12 15,2-6 23-15,2-5-6 16,2-4 6-16,1 4 0 0,0 3 5 16,-2 8 3-16,0 6-2 15,0 3-6-15,1 4 6 16,2 0-10-16,2 2 4 15,4 0 0-15,1-2-3 16,2 1 10-16,-2 1-7 16,2 0 0-16,-5-2 5 15,2 2-2-15,-3 0 9 16,0 4 83-16,-3 5-19 16,-1 8-55-16,-7 4 19 15,2 6-36-15,-8 2 7 16,1 1-7-16,-3-4-4 0,3-5 0 15,4-1 17-15,0-5-16 16,4-4 23-16,3 0-14 16,1-4 1-16,1-1-7 15,6-3-4-15,-1-2 0 16,5-4 8-16,1-6-1 16,5-9-14-16,3-10-9 15,-1-7-152-15,-2-6-145 16,-5-7-352-16</inkml:trace>
  <inkml:trace contextRef="#ctx0" brushRef="#br0" timeOffset="5751">1274 1098 284 0,'-2'8'703'15,"-2"-2"-603"-15,4 1-21 16,2 1-36-16,2 7-30 15,5 3-13-15,-1 5-13 16,1 1-87-16,-2-3-180 16,1-8-153-16</inkml:trace>
  <inkml:trace contextRef="#ctx0" brushRef="#br0" timeOffset="6046">1440 1117 538 0,'4'0'274'0,"-2"4"-140"15,-4 0 39-15,-7 5-122 16,-6 9-40-16,-2 7-19 16,-13 9 8-16,-4 3-39 15,-5 2-7-15,1-2-57 16,3-5 45-16,7-6 18 16,8-8-12-16,9-6 48 15,7-7-13-15,8-5 17 16,8-7 19-16,6-4-9 15,6-6 15-15,5-1-19 16,4-5 7-16,5-1-11 16,0-4-2-16,2-2-6 0,0-1-3 15,-5 1-97 1,-12 5-32-16,-10 4 70 0,-9 5-98 16,-13 5-124-16</inkml:trace>
  <inkml:trace contextRef="#ctx0" brushRef="#br0" timeOffset="6227">1356 1078 507 0,'0'8'264'15,"0"3"-156"-15,0 3 33 16,4 2-58-16,3 9-55 16,-1 9 15-16,0 5-43 0,3 2 5 15,-2 2-10 1,-3-4 5-16,-3-5-40 0,3-6-74 15,-4-10-80-15,3-8-132 16</inkml:trace>
  <inkml:trace contextRef="#ctx0" brushRef="#br0" timeOffset="6394">1450 1215 754 0,'-8'5'198'16,"-5"8"-63"-16,-4 5-35 15,0 7-96-15,-3 3 14 16,0 3-18-16,4 3-37 16,-1-6-32-16,2-4-90 15,4-5-81-15,6-12-8 0</inkml:trace>
  <inkml:trace contextRef="#ctx0" brushRef="#br0" timeOffset="6820">1328 1367 271 0,'16'-19'154'0,"3"5"-67"16,0 4-17-16,3 5-58 15,3 1 7-15,5 2-19 16,0 0-2-16,-3 2 0 16,-6 0-22-16,-9 4 15 15,-9 3 2-15,-10 4-3 16,-10 1-8-16,-3 3-60 16,-5 0-15-16,-2-4-35 15,0-3 90-15,5-5 38 0,3-3 88 16,4 0 38-1,6 0-29-15,5-2-19 0,4 6 8 16,3 2 62-16,-2 3-72 16,4 5-17-16,-3 9 12 15,0 3-29-15,-4 6 12 16,-2-1-21-16,-3 2-30 16,-1-6 8-16,3-7-9 15,1-4-2-15,1-9 0 16,3-6 5-16,0-1-11 15,4 0 6-15,4 0 0 16,4 0 6-16,8 0-3 16,4 5-3-16,3-2 0 15,1 3 9-15,-4 0-11 16,0-1 2-16,-8-1-15 0,-4 0 0 16,-4-4-86-16,-6 2-5 15,-4-2-108-15,-6-4-123 16</inkml:trace>
  <inkml:trace contextRef="#ctx0" brushRef="#br0" timeOffset="7052">1343 1500 221 0,'-9'-15'418'16,"5"5"-321"-16,6 3 5 16,5 1-59-16,2 1-29 15,6-3-14-15,1 1 13 16,4 1-15-16,1 5 2 0,1 1 0 15,-1 7 11-15,-3 6 35 16,-6 7 51-16,-5 6-9 16,-7 10-66-16,-9 3 21 15,-6 2-43-15,-2-2-8 16,0-5 1-16,2-8-168 16,4-11-134-16,7-14-52 15</inkml:trace>
  <inkml:trace contextRef="#ctx0" brushRef="#br0" timeOffset="7456">1643 1101 443 0,'18'-26'189'0,"-3"9"-30"16,-3 8-25-16,-5 3-101 15,-3 4 33-15,0 4 3 16,-4 6-14-16,-3 8 2 15,-2 10-52-15,-2 6-4 16,2 3-1-16,-6-1 9 16,4-6-18-16,6-7 9 15,1-9 0-15,1-2-9 16,6-9 14-16,4-2-5 16,2-4 0-16,2 0 10 15,3-2-13-15,4 2 3 0,0 0 0 16,-2 8-9-1,3 4 17-15,-2 5-8 0,-6 9 25 16,-7 9-19-16,-5 6 43 16,-10 8-25-16,-8 5-22 15,-5-1 13-15,-5 1-15 16,0-7 0-16,2-7-2 16,3-10-42-16,1-10-1 15,2-9-53-15,2-14-117 16,3-14-88-16,2-11 20 15</inkml:trace>
  <inkml:trace contextRef="#ctx0" brushRef="#br0" timeOffset="7623">1651 1394 484 0,'2'-19'239'0,"-2"11"-69"15,2 8-38 1,0 4 3-16,6 3-41 0,3 6-70 16,9 6 26-16,8 6-42 15,3 2-4-15,6 1 5 16,0 2-8-16,1-2-1 15,-1-2 0-15,-6-3-24 16,-2-6-13-16,-6-3-126 16,-7-1-368-16</inkml:trace>
  <inkml:trace contextRef="#ctx0" brushRef="#br0" timeOffset="14698">2057 1033 728 0,'-4'0'123'0,"2"0"-28"15,0 0 14-15,2 0-63 16,-2 3-14-16,-1-2-32 16,1 1 0-16,2 0-9 15,-2 0 22-15,-2 1-5 16,2 3-8-16,-7 5 6 16,0 4 3-16,-8 8-5 15,-6 6-4-15,-5 6 0 16,-7 3 5-16,3 2-5 15,3-5 0-15,2-4-18 16,10-10 14-16,6-6-96 0,11-10 70 16,10-3 14-16,10-11 28 15,9-6-12-15,8-4 0 16,1-5 3-16,-4-1-9 16,-2 3 13-16,-9 6-7 15,-7 7 37-15,-8 4-18 16,-5 4 42-16,-3 2-53 15,-5 4 6-15,-1 4-2 16,-1 4-12-16,-1 3-20 16,0 1-15-16,3 2-73 15,0-2 9-15,5-4 23 16,0-2 41-16,5-1 28 0,-4-5 7 16,3-1 0-16,-1-1 23 15,-2 1 14-15,2 3 48 16,-2 9-30-16,2 7-36 15,-2 13 32-15,2 7-48 16,-2 8 2-16,4-2-1 16,1 2 4-16,1-6-8 15,-1-8 0-15,-2-7 6 16,3-11-23-16,-6-6 8 16,2-9 6-16,-2-3-9 15,-1-9-67-15,-1-6-162 16,-3-8-55-16</inkml:trace>
  <inkml:trace contextRef="#ctx0" brushRef="#br0" timeOffset="15636">2156 1084 621 0,'6'-11'205'0,"1"3"-158"15,0 8 16-15,1 8 43 16,4 7-17-16,2 9-68 16,3 13 9-16,0 13-13 15,-5 8-14-15,-6 5 23 16,-6 3-26-16,-5-9 0 16,1-8 0-16,-4-15 10 15,4-12-13-15,3-13 3 0,1-7-11 16,0-9 0-16,4-15-4 15,0-16 15-15,4-11-14 16,4-13-5-16,2-10 15 16,1 6 4-16,1 0 0 15,-1 5-7-15,-1 8 7 16,1 9 0-16,0 12 11 16,-3 9-2-16,1 10-3 15,-4 6-6-15,1 9 8 16,2 5 28-16,0 17-15 15,2 12-8-15,-2 16 27 16,-1 11-38-16,-7 8 19 0,-4 3-21 16,-5-8 10-16,-2-6-17 15,0-12 7-15,2-13-10 16,-2-10 7-16,3-8-35 16,0-10 29-16,0-5-1 15,-2-2-21-15,-5-3 24 16,-5-5-5-16,-3-3-19 15,-3-6 3-15,-4-4-18 16,4-6 46-16,2 1-4 16,5 3 5-16,4 4-10 15,9 2 9-15,4 8 0 16,6 0 3-16,0 0 9 16,6-1-12-16,-1 5 0 0,2-1 7 15,2 4-10-15,-2 2 3 16,-3 0 0-16,-4 4 17 15,-2 5 1-15,-6 6 11 16,-2 3-28-16,0 7 7 16,-2 0-3-16,2-4-5 15,0-3 0-15,2-7-5 16,2-3 6-16,2-5-1 16,0-1 0-16,2 0 10 15,1-2-14-15,-2 0 4 16,-2 1 0-16,-3-1 0 15,-4 4-28-15,-11 7 25 0,-7 10-24 16,-14 9-50-16,-7 9-3 16,-2 5-9-16,2-2 72 15,11-5 10-15,8-11 14 16,15-9 54-16,2-9 16 16,7-5 3-16,4-6 36 15,7-1-52-15,5-2-26 16,5-4 4-16,10 0-40 15,5-2 10-15,5-1-12 16,2 0 8-16,5 0-26 16,-3-2 1-16,-4 6-163 15,-5 3-390-15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1:31.41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130 161 199 0,'-3'-8'332'16,"0"3"-204"-16,2 1 16 0,-2 0-24 15,3 2-14-15,0 4-10 16,-1-2-56-16,1 0 14 15,0 1 13-15,0-1-61 16,0 3 32-16,0-2-38 16,-3 2 4-16,3-2-17 15,0 3-2-15,4 9-1 16,6 4-66-16,2 5-175 16,4 4-164-16</inkml:trace>
  <inkml:trace contextRef="#ctx0" brushRef="#br0" timeOffset="366">382 105 185 0,'-7'-8'506'16,"3"3"-445"-16,-4 1 3 15,0 1-64-15,-4 3-5 16,-7 8-68-16,-9 7-15 16,-6 5 41-16,-12 9 30 15,-2 2 17-15,0-1 21 16,6-4-6-16,8-8 46 16,12-3-9-16,9-7-6 15,7-4 13-15,3-2-39 0,6-4-5 16,3 2 31-16,4 0 8 15,5-2 21-15,7-1-51 16,8-5-21-16,3-1 10 16,6-3-8-16,2-2-9 15,4-5 4-15,2-2-140 16,-6-2-120-16,-6 3 18 16</inkml:trace>
  <inkml:trace contextRef="#ctx0" brushRef="#br0" timeOffset="610">244 15 539 0,'-9'-7'252'15,"2"3"-143"-15,3 4 31 16,3 0-53-16,1 2-72 16,-3-2 10-16,6 7-19 15,-2 10 27-15,3 15-12 16,3 6-7-16,1 13-12 15,-3 3-2-15,2-4-5 16,0-5-4-16,-1-8-23 16,-2-7-31-16,0-5-53 15,0-9-45-15,-1-4-64 16,-3-9 46-16</inkml:trace>
  <inkml:trace contextRef="#ctx0" brushRef="#br0" timeOffset="802">287 196 708 0,'-9'0'239'16,"1"4"-92"-16,-3 4-62 15,-1 6-29-15,-4 6-46 16,-5 10-1-16,-2 8-3 16,-4 1-6-16,1 2-7 15,0-4 0-15,5-8-71 16,9-8-67-16,4-9-62 15,8-15-53-15,8-11 56 0</inkml:trace>
  <inkml:trace contextRef="#ctx0" brushRef="#br0" timeOffset="942">142 384 140 0,'25'-26'196'15,"-2"4"-45"-15,-3 10-21 0,-2 3-21 16,1 8-34-16,6-3-57 16,3 4-5-16,11 0-11 15,0 0 4-15,-1 0-12 16,-6 0-28-16,-8 0-133 15,-11 7 75-15,-15 0 7 16,-13 6-15-16,-7 0-100 16</inkml:trace>
  <inkml:trace contextRef="#ctx0" brushRef="#br0" timeOffset="1244">319 375 259 0,'-12'-2'184'16,"4"-1"-48"-16,4 2 26 15,1 2-74-15,3 4-38 0,-1 4 37 16,1 7-36-16,0 11 7 15,-3 6-27-15,-2 9 0 16,-2-3-6-16,-3-2-13 16,-2-5-11-16,1-8-1 15,3-7 0-15,5-8-11 16,2-8 2-16,2-1 9 16,3 0-4-16,4 3 17 15,6 2-9-15,4 4-4 16,6 4 0-16,6 4 1 0,3-4-1 15,0 4 0 1,0-5 0-16,-3-1 1 16,-8-6-4-16,-7-1-28 0,-7 0-76 15,-8-4-13-15,-8-2-97 16,-7-2 8-16,-7-1-26 16</inkml:trace>
  <inkml:trace contextRef="#ctx0" brushRef="#br0" timeOffset="1514">227 648 352 0,'-44'-22'153'0,"7"6"25"16,10 3-22-16,10 7-73 16,9 3-43-16,8 0-11 15,4 0 47-15,9-5-33 16,3-1-23-16,7-2-3 16,6-2-3-16,4 0-11 0,-1 4-3 15,4-1 4-15,-1 3-10 16,-3 4 6-16,-10 2 0 15,-3 2 38-15,-11 9-5 16,-9 9 19-16,-8 7-31 16,-6 8-18-16,-4 3-6 15,-3-2-1-15,1-7-30 16,0-5-19-16,9-10-75 16,2-8-32-16,3-10-183 15,7-11-109-15</inkml:trace>
  <inkml:trace contextRef="#ctx0" brushRef="#br0" timeOffset="2046">524 208 558 0,'29'-30'241'0,"-3"10"-58"16,-8 7-47-16,-6 6-56 16,-3 5-31-16,-4 2-24 15,-4 2 2-15,-2 8-22 16,-9 10 14-16,0 12-16 15,-9 6 7-15,2 8-20 16,-5-3 10-16,9-12-43 16,5-9 33-16,8-9-17 15,4-6 27-15,9-10-2 16,4-8 16-16,5-5-14 0,6-4 0 16,-4 2 4-1,1 1-14-15,-3 8 10 0,-2 5 0 16,-4 2-1-16,1 6 13 15,-5 9 0-15,-5 7 16 16,-10 18-24-16,-6 8 17 16,-10 10-18-16,-9 2-3 15,-3-4 0-15,5-11-6 16,0-10-21-16,5-12-27 16,5-8-38-16,4-9-89 15,-1-17-85-15,7-9 69 16,4-11 92-16,2-7 105 15,6-5 44-15,1 6 146 16,-1 7 15-16,-2 9-44 16,-2 9-69-16,1 10-43 0,-2 6-11 15,7 7 4-15,7 10-9 16,3 7-33-16,8 6 13 16,4 3-27-16,0 1 14 15,-1-8-28-15,-5-5 7 16,43-2-102-16,-59-32-82 15,0-9-216-15</inkml:trace>
  <inkml:trace contextRef="#ctx0" brushRef="#br0" timeOffset="2406">968 112 803 0,'-3'-4'244'0,"-1"4"-91"15,-1 2-103-15,-3 3 6 16,-7 5-56-16,-9 5 0 16,-2 3-9-16,-5 9-23 15,2 1 11-15,3-6-9 16,10-2-55-16,6-7 17 16,6-7 20-16,4-4 48 15,4-2-7-15,1 0 15 16,3 1 11-16,1 3 24 15,9 6-7-15,0 5 35 16,2 3-54-16,3 11 3 0,-2 6 25 16,-5 6-32-16,-2 2 5 15,-4 1-12-15,-8-2 2 16,0-8-8-16,-4-4 0 16,-2-4-40-16,0-13-6 15,-3-1-110-15,-1-7-65 16,-3-8-297-16</inkml:trace>
  <inkml:trace contextRef="#ctx0" brushRef="#br0" timeOffset="2587">1004 148 868 0,'5'-12'171'15,"-2"4"-65"-15,2 3-35 0,6 0-62 16,8-3 7-16,6-4-18 15,8 2 2-15,-1-2-54 16,0 3-109-16,-8 4-89 16,-9-1-9-16,-9 4-94 15</inkml:trace>
  <inkml:trace contextRef="#ctx0" brushRef="#br0" timeOffset="2744">1136 0 461 0,'-4'2'218'0,"0"0"-94"16,1 2-33-16,-1 3-71 16,-2 8-4-16,0 5-16 0,-3 6-8 15,-3 6-6-15,1-2-65 16,2-2-134-16,1-6 10 16</inkml:trace>
  <inkml:trace contextRef="#ctx0" brushRef="#br0" timeOffset="3620">1076 213 171 0,'1'-2'403'0,"2"9"-205"16,-2 4-26-16,-1 10-89 15,0 9 20-15,-1 9-55 16,-3 9-30-16,-3 5-1 16,2 0-9-16,-2-2-8 0,5-13 0 15,0-11-10-15,2-12 2 16,2-11 8-16,3-6 0 15,3-9 4-15,1-15 0 16,6-11-4-16,6-12 0 16,2-8-47-16,-1-3 13 15,1 4-21-15,-2 7 20 16,-2 8 30-16,0 9-2 16,-6 12 7-16,0 9 0 15,-5 11 8-15,-4 5 90 16,0 11-54-16,-1 11-12 15,0 12 6-15,-3 11-38 16,-3 10 24-16,-1 2-24 0,0-5 11 16,1-8-13-16,2-12 2 15,1-14 0-15,0-10-9 16,0-10-20-16,-7-4 11 16,-1-5-3-16,-5-3-5 15,-3-6 16-15,-3-4-56 16,1-5-8-16,3-1 37 15,3-1 10-15,3 4 27 16,3 1 11-16,2 9-10 16,2 2 55-16,-1 5-22 15,3 2-16-15,0 3-18 16,0 0 9-16,5-1-9 0,3-1 0 16,3-1 2-16,4 3-8 15,1-1 6-15,-2 2-8 16,-2-1-7-16,-7 9-3 15,-7 2 18-15,-11 5 0 16,-2 5-28-16,-2 5 27 16,2-9-11-16,4-4-1 15,5-8 7-15,6-1 8 16,4-4-2-16,0-4 90 16,5 8-57-16,2-4 35 15,2-4-56-15,2 4-9 16,3 0 5-16,0 0-3 15,-5 4-10-15,0-4 1 16,-6 6-106-16,-10 4 51 16,-7 6-31-16,-10 7-21 0,-10 4-38 15,-7 7-1-15,-4-2 13 16,1-2 20-16,5-6 117 16,10-4 102-16,9-11 59 15,5-2 24-15,10-4-23 16,1-3-29-16,4 0 18 15,1 0-55-15,7 2-50 16,10-4 10-16,7-2-43 16,6-2-7-16,6-1-6 15,9-2 0-15,1-2-8 0,4-1-78 16,-6-1-155 0,-5 4-214-16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1:35.67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24 55 189 0,'-1'-4'322'16,"1"1"-210"-16,1 1 43 0,-1 2-50 16,0 0 3-16,0 0-23 15,0 0-2-15,-1 2-24 16,1 0-41-16,-3-1 17 15,3 3-35-15,-4 9 19 16,0 9 5-16,0 8-18 16,0 11-6-16,0 8 0 15,4 0 8-15,3-7-13 16,1-5 5-16,4-7 0 16,1-7-7-16,2-10 9 15,2-4-2-15,-1-8 0 16,3-6 11-16,3-12-13 15,5-9 2-15,0-9-3 16,-1-9-7-16,-4-1-10 16,-10 1 15-16,-11-2 5 0,-5 5-23 15,-7 3 14-15,-3 7 9 16,-1 6-35-16,5 14-34 16,-1 4-121-16,3 14-3 15,0 4-69-15</inkml:trace>
  <inkml:trace contextRef="#ctx0" brushRef="#br0" timeOffset="241">267 312 755 0,'6'2'335'0,"-3"0"-259"0,-2-2 27 16,2 1-80-16,5 5-23 15,4 6 23-15,7 5-18 16,3 7-5-16,4 2 0 16,-4-3-15-16,-3 3 13 15,-4-10-23-15,-5-5-25 16,-4-4-5-16,-1-2-113 16,-5-8-74-16,-3-2-414 15</inkml:trace>
  <inkml:trace contextRef="#ctx0" brushRef="#br0" timeOffset="428">448 171 723 0,'-11'0'435'0,"3"3"-331"16,2 1-16-16,-2 3-82 15,-2 12 17-15,-3 7-23 16,-4 14-22-16,-6 7 11 15,0 6-66-15,1-2-43 16,3-3-135-16,0-8-202 16</inkml:trace>
  <inkml:trace contextRef="#ctx0" brushRef="#br0" timeOffset="1988">612 21 745 0,'12'-1'145'0,"-3"2"-4"16,2 3-44-16,-1 5-73 16,5 5-13-16,0 2-22 15,-3 7 10-15,0 3-46 16,-6 4 18-16,-7 1-17 15,-6 5 26-15,-6-3 20 0,-3 3-4 16,0-7 4 0,1 0 0-16,5-9 0 0,3-3 16 15,3-4-15-15,4-4 20 16,3-3 20-16,1 0-27 16,4-6 27-16,4-3-29 15,8-6-12-15,4-8 14 16,3-7-12-16,4-6-2 15,-1-3 0-15,0 3-9 16,-7 4 5-16,-4 9 4 16,-7 6 0-16,-6 7-16 15,-4 6 34-15,0 9 4 16,-2 4-7-16,3 8 0 16,-2 4-15-16,6 2 0 0,-2-3-3 15,6-8-9-15,1-3 4 16,3-8 8-16,-1-7-4 15,5-5 11-15,-4-8-15 16,-1-6 8-16,-2-4 0 16,-4 4-2-16,-5-2 2 15,-7 0 0-15,-7 5 0 16,-5 1-28-16,-6 3 10 16,-4 5-24-16,0 5-16 15,3 4 53-15,4 4-17 16,5-1 8-16,3 0 11 15,7 2-11-15,4-4 14 16,4-3 0-16,4 0 5 0,7 0 12 16,3-2-12-16,4-3-4 15,2-3 11-15,2-1-6 16,6-6 5-16,-1-2 70 16,5-4-75-16,-1 1-1 15,-5 5-3-15,-7 4-2 16,-8 5 43-16,-9 9-38 15,-6 6 43-15,-1 9-36 16,-4 8 1-16,3 4-23 16,2 7 10-16,2-3 0 15,3-4-1-15,3-8 1 16,1-3-1-16,4-8 1 0,0-6 0 16,4 0 1-16,-4-10 4 15,6 0-5-15,-2-6 2 16,-1-3 12-16,-1 0-14 15,-5-3 0-15,-6-4-1 16,-6 2-14-16,-4-6-3 16,-7-1-21-16,-4 0-7 15,-3 2-53-15,-3 4 62 16,3 10-13-16,3 6 3 16,2 6 47-16,3 7 0 15,4 4 17-15,4 0 15 16,7 2-27-16,-2-4 31 15,6 0 1-15,1-1-29 16,4-5 25-16,3-1-29 16,-1-2 4-16,6 0-1 0,4-2 6 15,-1-2-12-15,3 0-1 16,4 1 0-16,0-4-3 16,4 0 3-16,-4-3 0 15,0 1-3-15,-4 3 13 16,-8-1-11-16,-6 4 1 15,-7 1 0-15,-2 0-2 16,-3 0 7-16,-3 3 15 16,2 4 33-16,-6 4-51 15,-1 4 13-15,-3 6-9 16,2 1 0-16,2 1 0 16,1-1-5-16,4 2-1 0,4-2 7 15,4-3 3 1,1-2-1-16,1-6-9 0,4-1 8 15,0-7 1-15,3-1-9 16,2-4 0-16,2-4 2 16,-1-1 11-16,1-2-13 15,-3-4 0-15,1 2 4 16,-5-1-10-16,-1 5 6 16,-6 1 0-16,-2 6-4 15,-2-2 14-15,-1 2-17 16,0 2 7-16,0-2-27 15,-1 3 24-15,1-3-28 16,0 0 12-16,-3 1 16 16,3-1-9-16,0 0 12 15,0 0 0-15,0-1 6 0,0 1 12 16,0 0-16-16,0 0 1 16,0 0 2-16,0 0 1 15,0-3-6-15,3 1 0 16,-6-1-26-16,2-3 22 15,-3-3-8-15,0-5 12 16,-5 0-10-16,3-3 20 16,-4 2-10-16,-1 4 0 15,-1 5-8-15,-3 6 5 16,-2 8-28-16,1 6-55 16,-7 9-88-16,2 2-278 15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1:44.72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437 0 722 0,'-4'4'98'16,"1"-3"-9"-16,3-1 34 15,0 0-53-15,0 2-18 16,0-2-33-16,-1 2-7 15,1 0 29-15,-3 0-38 16,3 0 19-16,-4 3-13 16,-3 9 10-16,-3 7 8 15,-6 13-27-15,-7 13 0 0,-9 11 5 16,-5 2 3-16,-3 5-8 16,0-4 0-16,4-6-23 15,5-9 18-15,9-15-43 16,7-8-3-16,7-12 10 15,4-7-98-15,5-8-40 16,2-13-248-16</inkml:trace>
  <inkml:trace contextRef="#ctx0" brushRef="#br0" timeOffset="308">142 208 809 0,'-2'0'230'0,"0"0"-128"16,2 0-48-16,0 0-10 16,2 0-44-16,0 0 4 15,1 0-12-15,5 4 16 16,4 2-8-16,8 3 0 16,5 5 10-16,6 1-11 15,1 1 1-15,-3 5 0 16,-5 3-1-16,-3 2 2 15,-2 0-1-15,-7 0 0 16,-4 0-25-16,-1-1 18 16,-1-3-45-16,-4 2-62 15,-2-2 39-15,0 3-27 0,-2-1-34 16,0-4-48-16,-1-1-106 16</inkml:trace>
  <inkml:trace contextRef="#ctx0" brushRef="#br0" timeOffset="614">49 446 618 0,'-19'-3'258'0,"5"1"-107"0,6 0 2 15,0-2-105-15,8 3 9 16,0 1-39-16,1-1-13 16,2-3 33-16,5-2-38 15,4-4 13-15,9-4-13 16,6-3 14-16,6 0-13 16,7-3-1-16,3 1 0 15,-2 2-10-15,0 1 5 16,1-1-68-16,-3 1-80 15,-5 3-160-15,-5 7-136 16</inkml:trace>
  <inkml:trace contextRef="#ctx0" brushRef="#br0" timeOffset="1148">749 335 622 0,'10'-7'138'16,"-2"1"-11"-16,-4 3 35 15,-1 0-85-15,-2-4-39 0,-1 1-13 16,-1-4-18-16,-7-4 12 15,0-1-15-15,-9 2-3 16,1 0 1-16,-6 6 0 16,4 3-2-16,-1 6 15 15,-1 10-7-15,-1 7 18 16,-2 14-10-16,0 11-13 16,2 10 1-16,5 4 0 15,4 2-4-15,7-8 0 16,10-8-6-16,0-14 5 15,9-7 1-15,-5-12 0 16,6-7-4-16,-1-12 11 16,5-9-7-16,2-9 0 0,-1-10 9 15,3-8-13 1,-4 1 4-16,-5 9 0 0,-3 10-2 16,-3 9 2-16,-5 10 0 15,-3 3 0-15,1 6-17 16,2 8 16-16,2 12 1 15,4 7-13-15,2 8 9 16,-2 5-58-16,2 0-97 16,-1-7-66-16,-1-7-172 15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1:57.27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2 532 0,'4'0'131'0,"0"-2"-120"16,-2 1 5-16,-2-1 10 16,2 2 35-16,1 0-12 15,-3 0-41-15,1 0 6 16,2 0-9-16,2 2 20 16,3-2 24-16,6 1-33 15,4 1 19-15,5 2 3 16,6 0-13-16,2 1 12 0,4 1-24 15,2-1-11-15,3 5 18 16,4 1-17-16,-1 2-2 16,0 2 15-16,4 1-13 15,1 4 10-15,3-2-11 16,1 1-1-16,6-1 11 16,9-1-7-16,6-2-5 15,7-1 0-15,3-4 1 16,2-1-4-16,-2 2 7 15,5-3 23-15,1 3-1 16,3 1-22-16,5-3 2 16,2 2-6-16,-5-1 9 0,-4-1-8 15,-5-2-1-15,-2 0 2 16,-5 1-6-16,-2-2 6 16,-1 3-2-16,-6 2 0 15,2 3 6-15,-6-2-7 16,6 3 1-16,-1 0 0 15,5 3-5-15,4-4 11 16,6 0-6-16,1-2 1 16,8-3 9-16,7-3-6 15,4 0-4-15,6 1 3 16,1 0 1-16,1 3 4 16,2 3-8-16,-2 0 2 15,3-2 9-15,0 0-4 0,8-3-7 16,1-3 0-16,-4-2 13 15,2 0-4-15,-5-3-9 16,-8-3 0-16,-2 6 6 16,-7-1-8-16,-4 0 2 15,-5 1 0-15,-8 3-2 16,1-4 10-16,1 2-8 16,0-1 0-16,4 1 5 15,-1-1-5-15,0 3 0 16,-2-1 2-16,-2 1-10 15,-5-2 13-15,-1 1-5 16,-5 2 0-16,1-4 4 0,-2 0-8 16,3 0 4-16,0-2 0 15,6-1-3-15,0-1 3 16,3-5 0-16,1 0 0 16,-5-1 10-16,-4 3-13 15,-6-2 3-15,-6 5 0 16,-5 0-7-16,-7 2 10 15,-1 0-3-15,0 2 0 16,-2 0 10-16,2-1-10 16,-3 2 0-16,6-4 0 15,-1 0 4-15,7-2-3 16,3 2-1-16,-1-4 0 16,-8 2 8-16,-3-2-16 15,-7 2 8-15,-9-3 0 16,-3 2-1-16,1-2 3 0,-4 2-2 15,1-2 0-15,2-1 7 16,1-2-10-16,-4 3 3 16,0-3-9-16,-8 3 6 15,-3 1-33-15,-11 1-20 16,-3 0-95-16,-11 2-282 16</inkml:trace>
  <inkml:trace contextRef="#ctx0" brushRef="#br0" timeOffset="1028">5228 899 498 0,'0'2'181'15,"0"0"-122"-15,-2 0 34 0,2-1-33 16,0 11 7 0,0 4-7-16,0 12-47 0,0 12 19 15,-2 8-11-15,2 6-16 16,-2 6 23-16,0 3-23 16,2 4 8-16,-3 0-6 15,3 1 3-15,0-3-5 16,0-6-5-16,0-4 2 15,3-7-6-15,-1-9 9 16,0-7-5-16,-2-8 0 16,2-8 7-16,-2-3-14 15,0-3 7-15,0-7-23 16,0 1 9-16,0-1-49 16,0-3-10-16,0-4 7 15,4-8-162-15,1-10-61 0</inkml:trace>
  <inkml:trace contextRef="#ctx0" brushRef="#br0" timeOffset="1381">5342 999 503 0,'0'-7'256'16,"-2"5"-152"-16,2 1-17 0,0 1-12 16,0 1-44-16,2 8-24 15,-2 11 69-15,2 11-57 16,-2 16 5-16,0 12 9 16,-2 10-10-16,0 11 21 15,-2 4-27-15,0 8-13 16,-3-1 8-16,3-2-12 15,2-6 0-15,0-9-1 16,2-12-20-16,0-12 9 16,2-11-26-16,-2-11-18 15,0-11-1-15,0-8-40 16,0-9-2-16,-2-8-115 16,0-10-116-16</inkml:trace>
  <inkml:trace contextRef="#ctx0" brushRef="#br0" timeOffset="1749">4955 1549 471 0,'5'8'127'0,"6"0"16"15,1 2-51-15,1 3-26 16,6 7 6-16,4 7-10 16,2 11-25-16,0 10 4 0,6 10-31 15,-6 9 7-15,1 6 12 16,-4 0-28-16,-1-5 9 16,-2-6-10-16,0-13 3 15,-1-16 15-15,-3-8-12 16,0-13 23-16,-7-7 16 15,4-6-3-15,1-7 3 16,3-8-27-16,7-11-16 16,3-13 1-16,5-13-3 15,-2-8-10-15,-2-2-40 16,-2-1-90-16,-2 8-256 16</inkml:trace>
  <inkml:trace contextRef="#ctx0" brushRef="#br0" timeOffset="2034">5777 1147 605 0,'-2'0'277'0,"-2"2"-199"15,1 0 35-15,3 5-63 0,3 6-1 16,3 4-49-16,1 7 6 16,1 1-15-16,1-2-69 15,2 0-115-15,3-9-128 16</inkml:trace>
  <inkml:trace contextRef="#ctx0" brushRef="#br0" timeOffset="2387">6066 1184 530 0,'7'-3'231'0,"-3"0"-108"16,-4 2 15-16,0 1-64 15,-1 1-28-15,1-1-5 16,-6 3-29-16,-3 7 6 0,-15 6-18 15,-12 6-9-15,-14 6 7 16,-10 4-29-16,-5-3-9 16,12-6-28-16,8-4 18 15,13-5 30-15,13-5 19 16,11-5 1-16,6-2 10 16,4-2-4-16,1-2-1 15,6 1 28-15,3-2 3 16,10-4 4-16,8 0-26 15,8-2-5-15,8-3-5 16,1 1-4-16,5 0 0 16,-3 0-4-16,2-1-45 0,-13 5-52 15,-6 0 27-15,-13 5-18 16,-15-2 19-16,-12 2-214 16,-7-2 115-16</inkml:trace>
  <inkml:trace contextRef="#ctx0" brushRef="#br0" timeOffset="3226">5936 1126 483 0,'-12'-7'282'15,"5"3"-130"-15,3 2-51 16,7 2 2-16,-3 2-76 16,1 6-23-16,3 8 74 15,1 13-58-15,-1 7 11 0,0 15-2 16,-2 3-26-16,0 0 10 15,1-4-13-15,-3-4 0 16,-3-8-4-16,1-8-11 16,2-9-12-16,0-8-26 15,-2-8-33-15,4-3-17 16,0-5-18-16,1-13-157 16,2-4 112-16,2-8 103 15,-3-5 63-15,0-2 22 16,-1 6 93-16,-6 11 108 15,2 5-58-15,-2 7-28 16,-1 4-25-16,0 4-78 0,-4 4-12 16,-9 4-18-16,-6 3 4 15,-4 7-10-15,-3 0 2 16,0 2-25-16,5-3-18 16,7-2-93-16,5-8-27 15,8-5-60-15,10-6 125 16,8-9 37-16,8-4 61 15,5-2 9-15,4 1 127 16,0 3-3-16,1 3-14 16,-4 6-13-16,2 4-47 15,-2 4-10-15,5 2-41 16,-4 4-7-16,0-2-1 16,-10 1-4-16,-3-3-42 15,-11 3-49-15,-8 2 27 16,-13 2-26-16,-3 1-69 0,-8-1 13 15,1-6-5-15,3-3-30 16,4-6 185-16,7-2 45 16,5 0 111-16,1 2-6 15,4-1-23-15,3 3-16 16,-1 4-37-16,1 3 12 16,0 6-15-16,-3 4-14 15,-1 6-12-15,0 3 34 16,-6-3-57-16,-2 0-12 15,-3-3-4-15,3-7 3 16,3-3-9-16,5-5 5 16,4-3-2-16,2-2 11 0,0-2-12 15,2 2-2-15,5 0 45 16,2 2-42-16,2 4 18 16,8 1-7-16,2 6-10 15,1 4 9-15,1 2-13 16,1 2 0-16,-6-5-5 15,-3-1-23-15,-6-6-10 16,-6-4-38-16,-2 0-52 16,-6-3 16-16,-5-4-147 15,-7-4-70-15</inkml:trace>
  <inkml:trace contextRef="#ctx0" brushRef="#br0" timeOffset="3473">5841 1585 532 0,'0'-6'171'16,"4"2"-58"-16,3 4 12 16,2 0-72-16,8 0-31 15,5 0-1-15,2 0-14 16,3 7-7-16,-1-2 0 16,2 4 7-16,-5 3-7 15,-7 5 29-15,-8 5 33 16,-12 5 8-16,-11 7-44 15,-6-1-13-15,-11 3-13 16,3-6-4-16,2-5-16 0,7-9-75 16,5-3-123-16,6-12-72 15</inkml:trace>
  <inkml:trace contextRef="#ctx0" brushRef="#br0" timeOffset="3857">6205 1346 592 0,'20'-22'280'0,"-4"9"-172"16,-8 5 14-16,-4 7-33 15,-1 1-68-15,-2 1-10 16,-2 9 16-16,-2 7-13 16,-1 6 1-16,-3 4-15 0,2 6-16 15,-2-8 7 1,6-5-38-16,1-5 24 0,5-6 17 15,6-5 6-15,4-4-1 16,1-5 1-16,5-5 0 16,-1 1-4-16,0 2 8 15,-4 1-4-15,-2 6 0 16,-1 2 7-16,-5 6 26 16,-6 8-2-16,-8 10-5 15,-7 8 2-15,-8 9-25 16,-9 4 10-16,-4 2-13 15,-2 0 0-15,2-6-5 16,3-8-26-16,2-6-25 16,3-13-4-16,6-7-131 15,3-9-191-15,8-13 22 0</inkml:trace>
  <inkml:trace contextRef="#ctx0" brushRef="#br0" timeOffset="4009">6130 1669 508 0,'14'-28'260'0,"-4"12"-90"16,-6 8-28-16,-2 6-83 15,2 4-2-15,6 2-29 16,5 9-16-16,6 1-2 16,3 5-6-16,3 3-8 15,1 4-6-15,-4-3-45 16,0-3-85-16,-4-3-78 16,-2-9-182-16</inkml:trace>
  <inkml:trace contextRef="#ctx0" brushRef="#br0" timeOffset="4569">6645 1356 799 0,'0'-15'276'16,"-3"7"-177"-16,-1 5-16 16,-1 0-36-16,-6 3-47 15,-1 3 0-15,-8 4-6 16,-1 4-14-16,-5 8 14 15,4 1-6-15,-1 1-15 16,8-3 25-16,5-1-26 16,7-4 24-16,2 0 0 0,2-3 4 15,3 0-6 1,3-4 6-16,1 2 0 0,3-2 1 16,3-3 5-16,2 0-6 15,5-2 0-15,1-1 3 16,-5 2-5-16,-2-2 2 15,-5 4 0-15,-6-1 3 16,-5 8 5-16,-7 5 5 16,-5 7-13-16,-6 2 1 15,-4 3-6-15,-2 0 3 16,4-4 2-16,1-4-7 16,5-3 11-16,7-6-4 15,4-5 0-15,4-2 2 16,3-2-3-16,2-1 1 0,4 2 0 15,1-2 7-15,10 3-3 16,-3 0-4-16,7 1 0 16,-1 1 4-16,-3 0-4 15,-6-1 0-15,-2-1 5 16,-5 1 24-16,-4 1-8 16,-6 4 8-16,-5 3-29 15,-5 4 0-15,3 1-12 16,-3-4-35-16,4-1-25 15,1-7-67-15,3-4-54 16,3-10-513-16</inkml:trace>
  <inkml:trace contextRef="#ctx0" brushRef="#br0" timeOffset="5425">6717 1354 717 0,'2'-4'130'0,"1"2"-59"16,-2 7 44-16,3 2-8 16,3 9-52-16,-3 7-39 15,3 16-11-15,-2 4 11 16,-2 5-14-16,-3 2-2 16,0-3 0-16,0-6-2 15,-3-9-3-15,3-8-21 0,-1-10-1 16,1-10 15-16,0-5-25 15,-3-11-36-15,6-8 37 16,-2-11-12-16,6-12-7 16,3-9-40-16,5-8-62 15,1-4 122-15,3 1 17 16,-1 1 18-16,2 10 40 16,-2 11-4-16,-1 12 59 15,-4 12-7-15,-2 9-49 16,1 6 62-16,1 9 2 15,-1 13-34-15,-1 9-25 16,-6 14-12-16,-2 11-3 0,-11 8-25 16,-4 7 1-16,-5-4-10 15,-1-7 2 1,2-8-9-16,2-13-11 0,2-13-20 16,1-5 38-16,-1-12-9 15,0-5-18-15,-5-7-18 16,1-5-25-16,-2-8 58 15,4-6-28-15,4-6 10 16,5-4 33-16,5 0 2 16,5 4 0-16,1 3 2 15,0 8 2-15,2 6 12 16,-1 6 5-16,1 3-19 16,3 4 13-16,1 0-11 0,1 4-1 15,-1 2 6 1,-7-2 16-16,-2 8 44 0,-7 5-25 15,-8 3-38-15,-5 4 24 16,-2 2-23-16,0-5 0 16,9-4 5-16,4-5-11 15,4-7 3-15,2-4-4 16,4-1 3-16,0-1 1 16,2 1-4-16,5 0 5 15,1 0-11-15,-1 1 9 16,-1 2-3-16,-4 4 0 15,-6 6 4-15,-6 7 5 16,-4 7-9-16,-8 0 4 16,2 2-19-16,2-7 9 0,3-7-13 15,7-5 5-15,4-7-4 16,4-3 17-16,3-3 1 16,3-1 0-16,2-6-10 15,7-5-19-15,4-6-125 16,3-6-161-16,8-9-114 15</inkml:trace>
  <inkml:trace contextRef="#ctx0" brushRef="#br0" timeOffset="5768">7283 1089 914 0,'-8'13'113'0,"-5"6"-21"0,-3 3-8 15,-2 6-52-15,-2 8-31 16,-1 1-2-16,5-4-7 16,5-1-42-16,5-10-7 15,8-5 5-15,6-8 45 16,7-10 0-16,5-7 7 16,4-5-9-16,-1-2 9 15,1 0 0-15,-3 4-1 16,-5 4 8-16,-1 5-2 15,-6 0 14-15,-4 2 54 16,-5 6-2-16,-12 7-18 0,-10 11-14 16,-10 6-38-16,-10 9 12 15,0 2-26-15,-5-2 6 16,11-7-70-16,3-4-20 16,5-8-213-16,8-7-356 15</inkml:trace>
  <inkml:trace contextRef="#ctx0" brushRef="#br0" timeOffset="6167">7175 1438 838 0,'12'-2'105'16,"-4"2"-41"-16,1 2 73 16,3-1-102-16,0 2-27 0,6 2-7 15,2 0 10 1,-2 5-12-16,1-1 1 0,2 5 0 15,-6-2 0-15,-3 3 5 16,-5 0 15-16,-7 6 34 16,-7 6-36-16,-1 3 10 15,-7 9-28-15,1 3 2 16,3 0-4-16,2 0 2 16,3-5 0-16,6-9-1 15,6-6-5-15,-1-7 3 16,7-9 3-16,3-9 0 15,7-10 10-15,6-4-10 0,7-13 0 16,1-6 0 0,0-5 8-16,-4 2-7 15,-9 0-1-15,-7 4 1 0,-11 5 19 16,-8 5-20 0,-7 8 10-16,-5 6-10 0,-9 9-49 15,-15 14-21-15,-3 11-190 16,-8 7-375-16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2:08.81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121 269 798 0,'-8'0'191'15,"3"2"-131"-15,2-1 4 16,3 2-7-16,-3-3-53 15,3 0-7-15,3 0 3 16,8 3 0-16,7-3 3 16,10 0-3-16,12 0 0 15,8-3-4-15,4-1 8 16,0-2-4-16,-5-3 0 16,-3 3-10-16,37-9-8 15,-80 13-131-15,-1 4-98 0,-1-2-88 16</inkml:trace>
  <inkml:trace contextRef="#ctx0" brushRef="#br0" timeOffset="232">257 207 560 0,'-5'0'212'0,"-1"0"-153"16,4 2-31-16,2 4 22 15,4 12 24-15,-2 12-49 16,5 12-1-16,-3 14-24 16,-3 3 0-16,-2 1 5 0,-2-7-5 15,-1-7-20 1,0-9-43-16,0-11-45 0,4-12-47 16,0-8 26-16,6-15-59 15</inkml:trace>
  <inkml:trace contextRef="#ctx0" brushRef="#br0" timeOffset="442">386 237 500 0,'4'-24'215'15,"0"9"-103"-15,-4 12-4 16,-1 4-42-16,1 3-31 16,-4 9-1-16,1 9-12 15,2 14-6-15,-2 8-13 16,2 12-3-16,-3 6 0 0,0-1-5 15,0-2-2-15,-3-10-46 16,3-8-51-16,0-11-26 16,2-11-39-16,-3-12 89 15,1-7-85-15</inkml:trace>
  <inkml:trace contextRef="#ctx0" brushRef="#br0" timeOffset="1196">298 562 130 0,'-9'-29'209'16,"1"2"-109"-16,1 2-7 15,6 5-7-15,-2 5-23 16,3 4 1-16,0 7-17 16,0 2-43-16,0 2 2 15,0 0-6-15,4 0 10 0,0 0-11 16,5 0 1-16,4 0 0 16,1-2-1-16,5 2 3 15,6-2-2-15,-1 2 0 16,6-3 5-16,-4 3-8 15,-1-2 3-15,-3 0-25 16,-10 2-59-16,-8 6 0 16,-12 3 84-16,-11 8 0 15,-13 6-39-15,-5 4 38 16,-6 3-2-16,2-4 3 16,3-3-9-16,9-7 13 15,8-5-4-15,6-5 14 16,6-4 11-16,6-6 25 15,2 2 7-15,-2-2-17 0,6 1 17 16,-2-3-53-16,6 0 6 16,1-7-10-16,7 3 7 15,3-6-6-15,1 3-1 16,1 2 0-16,0 4-3 16,-8 1 11-16,-3 3-6 15,-6 3 22-15,-6 3 3 16,-2 4 32-16,-10 6-47 15,-7 8-5-15,-9 5-14 16,-5 6 5-16,-5 1-13 16,-1-1 14-16,2-2-11 15,6-2 10-15,3-8 2 16,10-3 0-16,9-8 16 0,8-5-16 16,4-4 0-16,4-2-2 15,1 0 7-15,8-1 29 16,6-3-5-16,5-3-6 15,8-6 0-15,5-5-21 16,2-3-2-16,1-3 0 16,-3 2 8-16,-4 3-10 15,-10 6 2-15,-4 6 0 16,-11 5-2-16,-4 2 3 16,-3 4-1-16,-2 0 6 15,-2 4-4-15,-2 7 73 16,-7 9-53-16,-5 8-20 0,-9 9 6 15,-6 4-2-15,-4-2-6 16,2-2 0-16,-2-7-29 16,8-6-23-16,5-8-99 15,6-8-96-15,9-12-190 16</inkml:trace>
  <inkml:trace contextRef="#ctx0" brushRef="#br0" timeOffset="1379">329 664 471 0,'20'0'155'0,"4"4"8"16,0 3-62-16,5 4-56 15,6-2-44-15,5 4 8 0,4 0-4 16,-3-2-10-16,-4-2-21 16,-6-2-86-16,-11-1-110 15,-13 1 122-15,-15 3-29 16,-14 2-44-16</inkml:trace>
  <inkml:trace contextRef="#ctx0" brushRef="#br0" timeOffset="1789">333 891 316 0,'-27'8'142'0,"8"-3"-50"16,10-2 7-16,5-3 22 16,7-3-99-16,1-1 3 15,8-1 10-15,5-6-21 0,6-4-2 16,8-6-10-16,6-1-2 15,0-2 0-15,-4 0-20 16,-7 7-51-16,-10 1-131 16,-10 3 34-16,-10 5 90 15,-9 2 17-15,-4 0 61 16,-5 5 3-16,0-2 55 16,3 3 14-16,4 0-17 15,7 3 0-15,3-2 33 16,5 2-17-16,0 4 12 15,3 6-22-15,-1 11-35 16,0 8 12-16,0 9-9 16,-2 4-5-16,-2-1 23 0,-2-1-31 15,-3-6 6 1,3-7 4-16,-1-9-18 0,5-10 42 16,0-8-13-16,0-3-35 15,4-1 23-15,4-8-11 16,4-4 0-16,8-10-14 15,1-5-4-15,7-5-11 16,-1-2-206-16,-5-3-189 16</inkml:trace>
  <inkml:trace contextRef="#ctx0" brushRef="#br0" timeOffset="2079">826 357 480 0,'-4'1'296'0,"1"2"-270"16,3-3-25-16,3 6 31 16,2 10-12-16,2 6-20 15,4 6-60-15,1 3-164 0,-2-2-162 16</inkml:trace>
  <inkml:trace contextRef="#ctx0" brushRef="#br0" timeOffset="2585">1039 340 608 0,'-1'-2'288'15,"-4"4"-208"-15,-1-1 31 16,-1 6-60-16,-5 2-46 16,-6 9-5-16,-10 6-1 15,-7 8-4-15,-6 4-3 0,-3 0-8 16,3-2 11-16,6-5 5 15,8-11 0-15,10-5-10 16,9-8-21-16,5-1 10 16,6-6 20-16,8-1 2 15,3-3 5-15,9-3-6 16,5-2 0-16,8-5-1 16,4-6 4-16,1 0-6 15,-2-4-4-15,-2 0-122 16,-8 0 35-16,-8 3-39 15,-12 0-69-15,-9 2 79 16,-11 2-14-16,-4 0 137 16,-3 5 37-16,-1 1 20 0,1 3 59 15,4 4 9 1,5 2 27-16,2 3-46 0,6-1-48 16,1 4-17-16,0-1-11 15,0 7-15-15,1 9 72 16,-1 7-76-16,3 13-2 15,-2 8 14-15,2 6-23 16,-3 1 0-16,1-2 0 16,-1-5-8-16,-1-10-41 15,-2-7-38-15,3-10-101 16,-1-10-12-16,2-12-108 16</inkml:trace>
  <inkml:trace contextRef="#ctx0" brushRef="#br0" timeOffset="2737">938 543 213 0,'-11'-7'351'0,"-3"7"-244"16,-5 7 26-16,0 9-53 16,-5 9-19-16,-1 7-37 15,-4 5-22-15,3 2-2 16,2-3-15-16,7-6-52 16,8-10-100-16,6-9-74 15,11-13 29-15</inkml:trace>
  <inkml:trace contextRef="#ctx0" brushRef="#br0" timeOffset="3176">870 636 223 0,'31'-28'212'0,"-6"9"-104"16,-4 5-11-16,1 6-8 15,-4 3-48-15,-2 6-7 0,-1-1-27 16,-6 4 43 0,-5 4 9-16,-10 8-59 0,-9 5 12 15,-9 7-12-15,-8 7-42 16,-7 2 7-16,-2 2-17 15,3-3 44-15,5-6 1 16,11-8 14-16,7-7 9 16,8-8 5-16,6-7-8 15,6-1 26-15,6-2 27 16,4-1-20-16,6-8-8 16,5-1-35-16,8-9 2 15,3-3-5-15,3-8-5 16,3 0-7-16,-4 3-65 0,-6 1-42 15,-10 7-4-15,-10 7 34 16,-12 4 89-16,-2 5 19 16,-8 5 70-16,-1 2-39 15,-1 7 24-15,-2 7 26 16,0 5-2-16,-4 7-51 16,0 6 12-16,-4 4-30 15,3 2-21-15,-4-1 8 16,2-3-12-16,2-3-4 15,-1-5 0-15,4-7-31 16,6-7-32-16,2-8-101 16,5-5-162-16,4-11 79 15</inkml:trace>
  <inkml:trace contextRef="#ctx0" brushRef="#br0" timeOffset="3320">954 783 450 0,'11'-8'92'0,"-1"5"79"0,-2 7-27 16,4 9-39-16,3 6-36 15,4 5-68-15,3 5 9 16,1 5-10-16,1-4-28 16,-4-2-22-16,-2-6-85 15,-3-7-108-15,-7-7-94 16</inkml:trace>
  <inkml:trace contextRef="#ctx0" brushRef="#br0" timeOffset="3627">1248 416 656 0,'0'-7'184'0,"3"3"-94"16,-3 4 1-16,1 0-31 16,6-2-43-16,5-2-7 15,4-1-6-15,8-1 3 0,0-1-14 16,1 1-10-16,-5 5-92 16,-5 1-59-16,-8 5-61 15,-14 10 149-15,-12 7-60 16,-7 6-8-16</inkml:trace>
  <inkml:trace contextRef="#ctx0" brushRef="#br0" timeOffset="3812">1211 569 220 0,'-23'22'137'16,"6"-5"-21"-16,9-6-29 15,4-5-43-15,8-4 13 16,4 0 15-16,9-6-16 16,6-2-11-16,6-1-42 15,5-8 3-15,3-3-6 0,2-2-5 16,1-6-8-16,-6 4-153 15,-4 4 54-15,-12 1 37 16,-14 4-18-16,-10 5 59 16,-9 4 24-16,-5 1-144 15</inkml:trace>
  <inkml:trace contextRef="#ctx0" brushRef="#br0" timeOffset="3979">1348 442 213 0,'-13'-5'132'0,"9"3"4"15,0-2-25-15,1 4-5 16,6 0-4-16,-3 0-50 15,0 6-3-15,0 8 81 16,0 8-92-16,-4 12-8 16,0 8-15-16,-4 2-2 0,-3 1-15 15,-2-6 2 1,4-8-32-16,-2-6-47 0,3-10-35 16,4-5-36-16,1-17-278 15</inkml:trace>
  <inkml:trace contextRef="#ctx0" brushRef="#br0" timeOffset="4155">1390 459 198 0,'9'-13'414'15,"-4"9"-264"-15,-1 6 5 16,-4 11 8-16,0 7-118 16,-2 10-11-16,-2 8-29 15,0 1 7-15,-3-2-24 16,3-5 4-16,1-10-98 0,2-8-42 15,1-5-88-15,1-15-63 16</inkml:trace>
  <inkml:trace contextRef="#ctx0" brushRef="#br0" timeOffset="4481">1563 289 529 0,'-2'2'228'0,"-3"8"-112"15,4 3-33-15,1 7-32 16,1 4-23-16,2 9-25 16,-1-4-6-16,4-3-25 15,1-5-72-15,-1-8 9 0,5-12-132 16,5-9 16 0,2-10 11-16,4-6 196 0,-2-4 87 15,-4 0 45-15,-1 6-19 16,-6 4 9-16,-5 11-29 15,-3 3-15-15,-1 8-9 16,-4 9 9-16,-4 10-7 16,-3 8-56-16,-1 9-15 15,-2 6 0-15,-2-1-3 16,-2-4-30-16,0-2-26 16,-2-5-94-16,-2-9-61 15,-3-1-11-15</inkml:trace>
  <inkml:trace contextRef="#ctx0" brushRef="#br0" timeOffset="4693">1406 629 256 0,'-4'-10'381'0,"4"5"-257"16,-3 5-15-16,3 2-67 16,3 9 34-16,3 5-39 15,2 6-34-15,3 8 1 16,1 4-4-16,-1-2 0 15,-1-4-1-15,-6-4-14 16,-2-7-23-16,-2-2-12 16,-4-6-13-16,-3-2 8 15,-5-1-106-15,-3-2-23 16</inkml:trace>
  <inkml:trace contextRef="#ctx0" brushRef="#br0" timeOffset="5172">1348 826 465 0,'0'-5'126'0,"0"5"-21"0,2 0-36 16,2 0-7-16,6 0-40 16,2 0 0-16,7 0-19 15,5 3-3-15,1-6 5 16,6 3 3-16,-1-2-5 16,4-2-3-16,-8-2 0 15,-3 5 19-15,-7 1-15 16,-3 0 1-16,-3 1-2 0,-3 1 7 15,-3-2-9-15,0 4-1 16,-4-4 0-16,0 2 3 16,-2 2 4-16,-2 1 37 15,-3 1-10-15,-1 5-30 16,-1 2 28-16,0-2-9 16,2 3-23-16,2-5 10 15,0-2-1-15,3-4-9 16,2 0 9-16,2-6-5 15,-2 3 9-15,0 0-3 16,5 3-9-16,-4-6 9 16,-2 2-10-16,2-1 0 15,-1 0 1-15,3-2 9 0,-2 3-15 16,2-2 5-16,-2 2 0 16,2 1-9-16,-3 0 9 15,1 1-2-15,-1-1-4 16,0-1-6-16,0 1 5 15,0-2-31-15,0-4-86 16,0-1 50-16,3-4-179 16,-3-1-161-16</inkml:trace>
  <inkml:trace contextRef="#ctx0" brushRef="#br0" timeOffset="5631">1319 1016 399 0,'-4'4'228'16,"4"-2"-131"-16,0-2 25 15,1-2-56-15,3 0 1 16,7-1-23-16,8-5-44 15,3-3 17-15,5-2-15 16,6-6-2-16,3-1 0 16,-1-3 10-16,2 2-10 15,-3 2 0-15,-5 2 1 16,-9 4-4-16,-3 1 4 16,-9 5-1-16,0-1 0 15,-4 1-68-15,-1-2-63 16,-2 1-123-16,-5-1 30 0</inkml:trace>
  <inkml:trace contextRef="#ctx0" brushRef="#br0" timeOffset="5831">1428 748 398 0,'-4'0'274'15,"0"0"-115"-15,3 3-43 16,1-3-46-16,0 7-3 15,1 6-2-15,3 7-42 16,-1 4-18-16,1 4 5 16,0 0-20-16,1-4 0 15,-1-5-80-15,2-4-57 0,-2-6-184 16,2-3-146-16</inkml:trace>
  <inkml:trace contextRef="#ctx0" brushRef="#br0" timeOffset="6080">2105 383 866 0,'-9'0'71'0,"1"1"-48"0,4 7-15 16,1 3-8-16,3 10-29 15,-2 5-96-15,2 1-129 16,-2 3-179-16</inkml:trace>
  <inkml:trace contextRef="#ctx0" brushRef="#br0" timeOffset="6439">1865 716 221 0,'-8'2'620'16,"4"-2"-479"-16,2-3-53 0,6-4-18 16,9-2-53-16,6-5-6 15,10-6-12-15,10-2 6 16,6 2-5-16,4-1 0 15,7 2 10-15,3-1-10 16,-2 3 0-16,2 3 1 16,-6 1-11-16,-6 5 10 15,-13 4 0-15,-8 7 0 16,-14 10 34-16,-16 13 14 16,-11 14-14-16,-14 13-22 15,-7 10 13-15,-11 0-25 16,2-7 0-16,1-7-2 15,9-9-16-15,8-16-15 0,9-6-24 16,3-10 6-16,7-11-103 16,3-13-11-16,8-12-145 15,5-15-64-15</inkml:trace>
  <inkml:trace contextRef="#ctx0" brushRef="#br0" timeOffset="6620">2298 397 552 0,'15'-43'290'0,"-7"20"-80"15,-5 11-60-15,-6 12-101 16,-5 12-14-16,-7 11 21 16,-3 17-45-16,-9 14 1 15,-6 14 0-15,-4 7-2 0,-2-1-8 16,0-4-2-16,2-9-24 16,9-12-4-16,3-10-78 15,3-10-105-15,9-15-211 16</inkml:trace>
  <inkml:trace contextRef="#ctx0" brushRef="#br0" timeOffset="6771">2153 679 150 0,'15'-7'455'0,"2"4"-297"16,-2 9-25-16,1 1-74 15,4 5-44-15,4 1-10 16,-2-2-5-16,-1 0-43 15,0-2-168-15,-8-1-288 0</inkml:trace>
  <inkml:trace contextRef="#ctx0" brushRef="#br0" timeOffset="6980">2672 200 975 0,'-3'3'108'0,"2"3"-72"0,5 0 36 15,1-1-65 1,6 5 1-16,2 1-16 0,3 0-107 16,0 2-203-16,1-7-144 15</inkml:trace>
  <inkml:trace contextRef="#ctx0" brushRef="#br0" timeOffset="7489">2856 245 454 0,'6'0'217'0,"-2"0"-52"16,-1 0-21-16,-6 3 0 15,2-3-74-15,-4 6-61 16,-10 5 47-16,-9 6-50 16,-14 9-5-16,-12 4-1 15,-7 3-11-15,1-1 7 16,6-6-9-16,13-5 13 15,12-7-13-15,13-6 5 16,8-4 8-16,5-3 2 0,10-5 1 16,10-2 17-16,10-2-10 15,7-5-9-15,10-6 13 16,4-3-14-16,2-4 0 16,0 0-4-16,-2 0 9 15,-9 3-6-15,-11 7 1 16,-12 3-33-16,-16 3-10 15,-11 1-11-15,-6-2-38 16,-6 1-51-16,-6-3-62 16,-4 0 105-16,4 0 42 15,3-4 47-15,5 3 11 0,6 1 53 16,3 3 69-16,4 4 11 16,1 5-46-16,3 1-11 15,-1 4-20-15,2 7 5 16,2 5 13-16,-2 14-56 15,4 9 1-15,-1 10 11 16,2-1-27-16,-3 3 8 16,1-3-11-16,0-7 0 15,0-6-10-15,-2-9 7 16,1-6-28-16,-2-10 7 16,-1-4-58-16,0-8-30 15,0-6-215-15,-1-8-10 16</inkml:trace>
  <inkml:trace contextRef="#ctx0" brushRef="#br0" timeOffset="8247">2826 348 711 0,'-1'-10'214'0,"-6"7"-8"15,2 9-118-15,-8 10-27 16,-4 4-9-16,-4 6-45 16,-3 6 6-16,0-3-13 15,7-3-8-15,2-3 7 16,9-10-49-16,2-6-19 15,8-4 58-15,4-7 11 16,9-5 4-16,3-7-4 16,7 2 6-16,-2-3-11 0,6 2 5 15,-5 5 0-15,6 5-4 16,-1 3 11-16,1 0-7 16,-11 4 0-16,-1-2-2 15,-12 2-10-15,-5 3-25 16,-17 3 30-16,-4 6-3 15,-9 6-7-15,-6 0-25 16,-2 3 9-16,3-5-10 16,8-5 43-16,7-1 0 15,6-7 1-15,7 0 56 16,3-5-29-16,1 0-4 16,1 4-13-16,-1 5 10 15,3 6 5-15,-3 6-13 16,0 6 2-16,0 3-1 0,0 0-5 15,1-1-7-15,2-2-2 16,-2-6 3-16,6-6-12 16,-1-4 9-16,3-4 0 15,-1-3 1-15,2-2 8 16,1-2-9-16,1 0 0 16,-2-2-9-16,-1 1 8 15,-5-2-60-15,0 0-49 16,-4-5-39-16,-4-1 8 15,-5-6-30-15,-1-4 68 16,-6-1 21-16,-3-4 56 16,-4-2 26-16,2-3 17 15,-1 3 58-15,3 2 14 0,4 6 84 16,6 5-55-16,0 7-95 16,7 4-5-16,4 0-14 15,4 4-4-15,5 0 9 16,2 2 1-16,6 3-6 15,2 4 8-15,-1 4-8 16,4 6 27-16,-5 1 2 16,-7 5 15-16,-6 3 29 15,-8-1-48-15,-6 3 13 16,-8-4-34-16,-4 2-2 16,-3-7-12-16,1-2-37 15,3-8-83-15,3-5-74 16,4-14-283-16</inkml:trace>
  <inkml:trace contextRef="#ctx0" brushRef="#br0" timeOffset="8615">3030 311 384 0,'12'-9'320'0,"-5"4"-200"16,-2 5 12-16,-6 8-31 15,-3 10-48-15,-3 3-28 16,3 6-25-16,-3 1 0 16,6-3-4-16,1-7-11 0,4-3 13 15,3-8 0 1,-2-4 2-16,7-3 4 0,3-6-4 16,-1-2 0-16,1 1-2 15,0-2 6-15,-3 7-8 16,-3 4 4-16,0 7 0 15,-5 9 12-15,-1 8 6 16,-7 11 3-16,-4 11 20 16,-7 4-30-16,-3 2 14 15,-5 2-25-15,0-4 5 16,2-7-14-16,-2-10 3 16,2-9-58-16,4-8-75 0,-1-11-57 15,0-11-250 1</inkml:trace>
  <inkml:trace contextRef="#ctx0" brushRef="#br0" timeOffset="8797">2933 659 433 0,'4'-4'302'0,"0"2"-143"16,0 5 6-16,0 5-53 16,6 3-61-16,1 3-37 15,5 8 9-15,5 2-23 16,2 0 6-16,4 0-18 15,-1-3 0-15,4-4-35 16,-5-6-53-16,-2-5-149 16,-3-9-199-16</inkml:trace>
  <inkml:trace contextRef="#ctx0" brushRef="#br0" timeOffset="9417">3498 319 901 0,'-8'0'336'0,"-3"2"-286"15,3 0 37-15,4-2-76 16,-7 8-4-16,-3 2-7 16,-10 10-16-16,-6 6-6 15,-9 7-10-15,1 2-16 0,3-1 40 16,5-7-31-1,6-3 14-15,12-8 22 16,5-6-45-16,6-7 36 0,2-1 7 16,6-2 5-16,1 0 12 15,3 0-12-15,1-2 0 16,5 0 9-16,-1 1-1 16,7-3-7-16,-2 1-1 15,-1-2 5-15,-1 4-17 16,-2-2 12-16,-8 3 0 15,2 0 0-15,-2 3 12 16,-3 0-7-16,-2 0 11 16,1 4-15-16,-5 3 23 15,-5 7-23-15,-1 6-1 16,0 3 0-16,-1 0 8 0,3-2-8 16,2-5 0-16,4-5 3 15,2-1-3-15,5 0 0 16,3-1 0-16,3 1 8 15,-2 2 1-15,3 0-9 16,0-2 0-16,-4 2 1 16,-4-1 28-16,-4 2-26 15,-5 4 14-15,-7 0-4 16,-3 1-7-16,1-2 0 16,-3-6-6-16,7-2 4 15,2-6-11-15,1-5 7 16,3 0-15-16,3 0 3 15,-1-9-24-15,4-4-31 0,5-9-102 16,6-12-160-16,3-14 19 16</inkml:trace>
  <inkml:trace contextRef="#ctx0" brushRef="#br0" timeOffset="10273">3616 463 516 0,'4'-26'269'15,"-2"14"-116"-15,-2 7-3 16,-2 5-60-16,4 0-76 15,-4 2 6-15,4 1-8 16,0 5 0-16,6 5 33 16,0 8-39-16,3 9 2 15,0 10 20-15,-1 3-21 0,-6 2-1 16,-2-2-6-16,-2-6 5 16,-2-5-12-16,0-11 7 15,2-7 0-15,0-8-9 16,-2-3 6-16,2-6-2 15,2-8 5-15,0-8-15 16,0-11-1-16,4-11 6 16,2-13-25-16,3-6 26 15,4-1-22-15,-3-1 31 16,5 10 0-16,-5 12 3 16,-1 11 0-16,-3 15 7 15,-4 10 7-15,-3 1 9 16,2 9-22-16,3 5 50 15,2 6-26-15,3 12-24 16,1 7 26-16,-1 9-30 0,-6 6 0 16,-2-1-1-16,-3 2 6 15,-7-4-5-15,-1-2 0 16,-3-7-16-16,-1-4 12 16,-2-9-25-16,2-7-22 15,-6-6 51-15,5-10-32 16,0-8 15-16,1-6 7 15,0-10 10-15,5-7-6 16,0-7 7-16,6 0-1 16,2 2 29-16,3 6-28 15,3 8 26-15,1 6-18 16,0 5-1-16,3-1-6 0,2 4-2 16,3 1 0-16,0 2-2 15,-1 2 5-15,-2 2-3 16,-8 2 5-16,-5 7 13 15,-8 5 25-15,-4 5-36 16,-5 5-5-16,2-2-4 16,3-3-7-16,4-8 2 15,8-4-5-15,3-3 0 16,20 1 4-16,-14-7 8 16,-1 0 0-16,1 0-3 15,-2 3-5-15,5-2-5 16,-4 3-11-16,-7 10-7 15,-6 6 22-15,-10 5 9 0,-6 11-2 16,1-1-10-16,-1-2 20 16,5-6-8-16,8-8 0 15,4-8 0-15,4-5 7 16,5-5 3-16,6-5 5 16,7-1-1-16,5-4-6 15,6-4-7-15,2-3-1 16,6-2-22-16,3-4-76 15,3-4-397-15,9-6-49 16</inkml:trace>
  <inkml:trace contextRef="#ctx0" brushRef="#br0" timeOffset="11436">4107 157 618 0,'0'-4'185'0,"-3"3"-129"16,3 1-6-16,3 7-27 15,1 3-8-15,4 4-4 16,1 5-11-16,3 1-8 16,-1 1-51-16,-2-1-168 0,0-5-72 15</inkml:trace>
  <inkml:trace contextRef="#ctx0" brushRef="#br0" timeOffset="11945">4391 122 540 0,'0'-2'326'0,"-4"4"-204"16,-3 2-13-16,-8 2-31 15,-3 10-68-15,-6 5 2 16,-10 6-22-16,-3 3 10 16,0 3-46-16,-1-1 9 15,1-2-31-15,4-2 32 16,4-3 12-16,6-8 9 15,7-5 6-15,9-6 1 0,6-5-6 16,2-1 8-16,10-1 12 16,7-5-1-16,5-3 1 15,10-8-1-15,5-6 0 16,6-3-5-16,-2-7-3 16,4-1 1-16,-6-1-93 15,-11 1-62-15,-9 3 56 16,-12 5 12-16,-9 1 31 15,-10 5 42-15,-4 1 16 16,-1 4 13-16,2 2 65 16,-1 4 53-16,4 3 2 15,7 3-41-15,0 3 1 0,4 1-49 16,-2 8 1-16,0 9 46 16,0 12-61-16,0 10 8 15,0 12-13-15,4 6-23 16,0 0 17-16,4 0-19 15,1-2 0-15,-2-10-6 16,2-4 0-16,-4-12-13 16,-3-10-23-16,0-7-137 15,-6-7 59-15,-2-6-196 16</inkml:trace>
  <inkml:trace contextRef="#ctx0" brushRef="#br0" timeOffset="12725">4276 341 652 0,'-1'-9'232'16,"-2"5"-94"-16,2 7-18 0,-2 1-64 16,-2 10-26-16,-2 4-5 15,-1 7-25-15,-5 5 0 16,3-2-4-16,1-6-24 16,4-4-2-16,2-6-78 15,6-7 3-15,5-5 99 16,6-10-51-16,8-6-11 15,4-2 65-15,1-5 1 16,0 5 2-16,-2 3 1 16,-5 7-1-16,-5 4 24 0,-3 3-11 15,-3 4 56 1,-12 9 64-16,-7 6-97 0,-9 8-11 16,-12 6-25-16,-6 7-7 15,-11 0 1-15,-1 2-22 16,-3-5-4-16,4-1 30 15,7-7-6-15,10-3 8 16,8-11 0-16,13-2-14 16,6-7 12-16,4-5 4 15,10-1 7-15,5-3 26 16,7-4-26-16,12-5 14 16,4-5-23-16,10-8 8 15,6-4-17-15,6 0 9 16,1 2-33-16,-10 3-62 15,-10 8-7-15,-16 4 70 0,-14 8-60 16,-11 4 52-16,-11 1 40 16,-5 0 3-16,-4 1 40 15,3 3 36-15,-2 1 22 16,1 7 16-16,-1 2-34 16,0 5-40-16,1 3 18 15,-4 10-34-15,2 1-6 16,-1 6-6-16,2-1-8 15,1-2-5-15,2-5-2 16,1-4-13-16,4-11-5 16,5-4-51-16,2-6-33 15,4-6-96-15,4-4 30 0,5-12-9 16,6-4 123 0,1-6 19-16,4-4 35 0,0 4 55 15,-7 7 22-15,0 6 37 16,-3 5-5-16,3 11-1 15,2 2-22-15,2 8-62 16,7 4 7-16,4 3-29 16,5 3 1-16,5-3-1 15,-1-1-2-15,-1-7-17 16,-5-5-68-16,-10-4-52 16,-8-6-86-16,-5-5-93 15</inkml:trace>
  <inkml:trace contextRef="#ctx0" brushRef="#br0" timeOffset="13527">4529 69 417 0,'-1'2'141'16,"1"2"-73"-16,1 0 79 16,-1 0-82-16,4-1-35 15,0 1 0-15,0-1-7 16,3 3-13-16,4-4 38 0,1 0-14 16,2-2-18-16,6 0-5 15,4-4-4-15,0 2-7 16,2 1 0-16,-4 1-4 15,-1 0-4-15,-6 3-24 16,-7 1-38-16,-6 5 51 16,-11 5 19-16,-9 8 34 15,-10 5-2-15,-11 9-27 16,-2 3 29-16,4 2-22 16,3-1-5-16,14-7 3 15,8-9-9-15,12-7 16 16,4-8 3-16,8-5-3 15,7-2 45-15,8-10-54 0,6-5-5 16,3-7-4-16,3-6 1 16,-5-3-16-16,-6 2-38 15,-9-1-49-15,-10 4 66 16,-6 3-25-16,-10 4 30 16,-1 5 32-16,-2 2 1 15,-3 8 6-15,3 6 31 16,-1 4 7-16,2 8 21 15,-2 5-30-15,1 8 9 16,-1 5 4-16,0 5-37 16,3 1 16-16,0-2-28 15,-1 0 8-15,0-8-20 0,-2-8-4 16,0-5-38-16,6-6-25 16,1-5 25-16,4-10-64 15,1-8 40-15,6-8 31 16,3-8 2-16,3-7-59 15,1-7 62-15,1 4 23 16,-1 2 19-16,-3 10 27 16,0 6 11-16,-7 14 7 15,1 8 124-15,-1 11-40 16,-1 7-38-16,-2 10-7 16,-1 6-62-16,-1 3 3 15,-6-2-23-15,2-3 8 16,-2-8-20-16,5-8-41 0,0-5-79 15,0-7 10 1,2-12-179-16</inkml:trace>
  <inkml:trace contextRef="#ctx0" brushRef="#br0" timeOffset="13730">4790 233 349 0,'7'-16'205'15,"-6"8"-72"-15,4 12 84 16,-3 9-69-16,2 6-61 15,3 7-19-15,-2 1-62 16,-1 3 10-16,3-1-16 16,-1-7 6-16,0-6-21 15,0-2 7-15,-3-7-41 16,-2-3 2-16,3-8-70 0,6-9-110 16,6-7-9-16,2-9 5 15</inkml:trace>
  <inkml:trace contextRef="#ctx0" brushRef="#br0" timeOffset="13909">4992 200 340 0,'14'-30'244'0,"-8"8"15"16,-2 9-106-16,-2 7-39 16,-2 6-48-16,-4 2-56 15,6 9 18-15,-4 8 28 16,0 7-46-16,2 9-3 16,2 8-7-16,-2 0 6 15,4-3-16-15,-6-4 10 16,2 0-17-16,-4-6-20 15,-4-4-46-15,-7-5-53 0,-1 1-63 16,-12-8-108-16</inkml:trace>
  <inkml:trace contextRef="#ctx0" brushRef="#br0" timeOffset="14449">4782 424 679 0,'-4'-12'195'0,"-1"5"-89"16,4 5 9-16,1 2-89 15,0 4-5-15,6 3 22 16,2 10-20-16,3 5 16 16,4 12-32-16,1 5 6 15,-4 4-4-15,-2 5 3 0,-3 0-8 16,-6-1-4 0,-5-1-1-16,-4-8-13 0,-4-6 7 15,-5-4-24-15,-2-7 17 16,-1-8-20-16,-1-4 34 15,5-8-2-15,1-6 4 16,2-4 0-16,5-6 0 16,4-3 5-16,3-1 31 15,2 0-34-15,3 0 23 16,3 6-15-16,3 1-9 16,0 0 5-16,3 1-8 15,3 1 0-15,3 4-8 16,4-1 11-16,-5 6-6 0,3 1-9 15,-6 1-32 1,-8 7 39-16,-10 7-4 0,-12 8 9 16,-10 4 0-16,-3 5 6 15,-4-1-6-15,1-2 0 16,10-6 9-16,12-11-16 16,2-4 14-16,7-7-2 15,3-1 21-15,2-4-23 16,7-1 35-16,9-6-35 15,10-4 12-15,9-6-24 16,8-3 9-16,-3-4-10 16,7-3-11-16,-1-1-82 15,-3 2-83-15,-11 0-123 16,-3 2-166-16</inkml:trace>
  <inkml:trace contextRef="#ctx0" brushRef="#br0" timeOffset="15567">5275 187 678 0,'0'-8'326'15,"-2"4"-201"-15,2 2-56 16,-3 2-17-16,6-1-52 16,-3 2 0-16,0-1-3 15,0 0 5-15,0 2-4 16,0 1-10-16,-4 4 12 15,-3 8-9-15,-2 0 9 0,-2 5 0 16,-2 3 0-16,1-3 7 16,1 0-7-16,3 1 0 15,4 4 4-15,-1 2 6 16,2 7-9-16,6 5 6 16,1 4 14-16,0 3-12 15,1 1-3-15,3 0-6 16,1-6 5-16,-3-4-13 15,3-7 8-15,-1-10 0 16,-4-7-2-16,0-5 12 16,-1-3-10-16,-2-5 0 15,2-3 0-15,-3 1-2 16,1-7 2-16,6-7-6 0,-2-10-9 16,8-10-17-16,0-10 2 15,4-6-22-15,-4-3 9 16,0 2 42-16,-5 10-2 15,-3 12 3-15,-7 13 64 16,-5 10-54-16,-5 9 10 16,-5 10 3-16,-5 8-22 15,-4 4 33-15,2 3-33 16,5-2 5-16,5-1 4 16,3-6-1-16,10-1-9 15,1-3 0-15,1-3 5 16,6-3-14-16,1-1 10 15,4-5-1-15,5-5 0 16,6-6-30-16,6-10-38 0,3-10-87 16,4-5-96-16,-1-9 13 15,-2 1 22-15,-1-6 106 16,-8 5 110-16,-7 6 158 16,-9 8 24-16,-4 10 40 15,-4 10-111-15,-2 9-26 16,-22 42-8-16,13-26 2 15,3 2-27-15,0-1-45 16,-1-2 18-16,-6 15-25 16,6-2 12-16,2-11-21 15,3-5 9-15,4-5-3 16,3-5-4-16,1-2 14 0,4-1-2 16,6-2-5-16,5-1 7 15,1-1-10-15,3 0 3 16,1 2 0-16,-3 4-5 15,0 4 7-15,-2 8-2 16,-4 6 7-16,-9 14-6 16,-6 7 37-16,-5 12-35 15,-3 5 6-15,0 3-4 16,0-3 8-16,0-5-13 16,-1-11 0-16,3-4-10 15,-4-12 5-15,-1-8-10 16,-1-4 9-16,-5-4 2 15,-2-6-21-15,-1-4 12 0,-1-6-51 16,2-5-107-16,2-9 105 16,3-10-58-16,10-13-38 15,4-4 87-15,3 1 75 16,1 7 39-16,2 11 78 16,-4 13 21-16,1 10-2 15,-2 5-44-15,-1 2-48 16,4 2 4-16,4 0-13 15,4 2-11-15,5 1-24 16,9 1 5-16,0-3-16 16,8-1 11-16,3-7-101 15,0-5-186-15,1-4-173 0</inkml:trace>
  <inkml:trace contextRef="#ctx0" brushRef="#br0" timeOffset="15927">5785 362 583 0,'2'-4'367'0,"-2"3"-273"15,0 1-2-15,2 0-34 16,4-4-54-16,9-1 6 16,3-3-20-16,9-1-5 15,2-1-69-15,-2 3-69 16,-7 3 78-16,-7 5-164 0,-15 9 221 15,-17 9 18 1,-12 5 31-16,-8 7-6 0,-7 7 37 16,5-4 15-16,8-5 1 15,7-5 42-15,13-7-31 16,6-8-44-16,7-5 0 16,0-1-34-16,7-6 0 15,5 2 13-15,7-7-17 16,3-1-3-16,8-8-4 15,0-4-10-15,4-6-16 16,-4-3-134-16,-2-4-58 16,-9-5-68-16,-10-1-10 0</inkml:trace>
  <inkml:trace contextRef="#ctx0" brushRef="#br0" timeOffset="16153">5886 195 282 0,'-15'-13'182'16,"3"4"-87"-16,4 11 79 15,2 2-50-15,4 4-18 16,-3 5-21-16,1 5-14 15,2 9-17-15,-2 8-42 16,4 8 2-16,-2 4-7 16,4 3 6-16,-2 3-14 15,2 1 1-15,2-1 0 16,-2-1-8-16,3-2 8 16,-1-3 0-16,-2-8-2 15,0-5-1-15,-4-8 1 16,0-9-30-16,-2-8-41 15,-3-3 14-15,-1-6-70 0,0-7-294 16</inkml:trace>
  <inkml:trace contextRef="#ctx0" brushRef="#br0" timeOffset="16437">5970 205 662 0,'-3'-13'386'16,"1"6"-315"-16,0 0-2 16,2 4-1-16,0 3-66 15,0-2 13-15,2 4-30 0,3 1 15 16,4 4 0 0,3 4 2-16,9 4 4 0,2 4-6 15,4-1 0-15,-2-3 8 16,4-3-14-16,1-5 7 15,0-4-1-15,1-8 0 16,2-6-7-16,-2-6-30 16,-3-5-115-16,-8-8-157 15,-9-5-45-15</inkml:trace>
  <inkml:trace contextRef="#ctx0" brushRef="#br0" timeOffset="16588">6239 0 473 0,'-21'-1'141'16,"3"6"51"-16,1 4-64 0,2 4-19 15,-2 8-54 1,2 3-30-16,-1 8-7 0,3 1-18 16,0 4-30-16,5-5-21 15,1-2-77-15,4-7-68 16,2-6-65-16,1-7-48 16</inkml:trace>
  <inkml:trace contextRef="#ctx0" brushRef="#br0" timeOffset="16993">6082 334 533 0,'1'11'136'16,"-1"5"42"-16,0 0-66 16,3 2-12-16,-3 9-6 0,0 4-71 15,0 5 1 1,-3 5-13-16,3 2 0 0,0 1-11 16,3-5 0-16,-2-3-6 15,7-7-1-15,0-9-2 16,3-7 9-16,3-8-2 15,4-6 15-15,2-6-12 16,1-11-1-16,2-4-15 16,-3-8 9-16,-2-6-66 15,-6-3-12-15,-5-1 29 16,-8-3 16-16,-10 1 35 16,-5 7 4-16,-5 5 7 15,-2 9 4-15,-2 13-1 16,5 5-9-16,-3 10 50 15,2 7 5-15,2 8-1 0,3 4-24 16,3 4-15-16,5 2 23 16,4-2-39-16,1-4 14 15,7-6-8-15,3-3 4 16,1-6 0-16,6-3-10 16,5-8-11-16,8-6 0 15,9-9-152-15,5-8-236 16</inkml:trace>
  <inkml:trace contextRef="#ctx0" brushRef="#br0" timeOffset="17645">6516 83 654 0,'-2'0'306'0,"0"-3"-211"16,0 2-2-16,0 2-31 15,-3 2-50-15,-1 11-5 16,-4 7 10-16,-6 9-17 16,-3 4 0-16,2 1 0 15,2-7-26-15,6-4 24 16,6-8-5-16,3-4-1 16,0-5-6-16,3-3 14 15,1-2 0-15,0-1 11 16,1-1-4-16,8 0-7 0,0-1 0 15,1 1-26 1,2 0-17-16,5-5-58 0,1 4-1 16,-5-1 3-16,0 2-9 15,-9-1 39-15,-5 2 65 16,-10 5 4-16,-7 4 63 16,-9 4-30-16,-6 5-6 15,-2 1 11-15,2 1-31 16,5-3 13-16,4-4 2 15,10-3-13-15,5-6 32 16,4-3-11-16,2 0-4 16,2-2 6-16,-1 0-28 15,4 2 13-15,1-2-2 16,3 0-10-16,5 0-3 0,1 0-2 16,1-2-3-16,-2 2-25 15,-6 2-47-15,-5 3 60 16,-5 7 15-16,-10 6 12 15,-7 7 34-15,-8 5-21 16,2 1 18-16,0 1 13 16,7-4-23-16,6-8 4 15,9-3-37-15,2-8 1 16,5-3 20-16,4-4-17 16,6-4-2-16,6-8-2 15,6-4-53-15,2-12-47 16,2-1-49-16,-4-2-113 15,-9-4 59-15,-6 0-61 0</inkml:trace>
  <inkml:trace contextRef="#ctx0" brushRef="#br0" timeOffset="17857">6501 383 474 0,'-10'-6'106'0,"-1"12"99"16,3 8-65-16,0 9-30 16,0 5-7-16,-3 5-66 15,3 6 6-15,-2 3-20 16,2 0-19-16,1 3 16 15,1 0-17-15,4-2 3 16,2-2 3-16,2-4 1 16,4-5-5-16,1-6-5 15,2-5 0-15,0-11-9 0,4 0 1 16,-3-8-9-16,5-4-13 16,-2-9-168-16,7-6-203 15</inkml:trace>
  <inkml:trace contextRef="#ctx0" brushRef="#br0" timeOffset="18044">6587 476 422 0,'-3'1'514'16,"2"-1"-474"-16,-2 3 28 15,7-3 13-15,11 0-49 16,11-3-18-16,12-1-14 0,11-2-7 15,11-6-52 1,1-6-138-16,-6-1-79 0,-4-2-137 16</inkml:trace>
  <inkml:trace contextRef="#ctx0" brushRef="#br0" timeOffset="18267">6715 161 517 0,'-3'-4'210'0,"2"3"-145"16,2 4-8-16,-1 10 126 0,3 10-106 15,-2 15-35 1,2 20 2-16,-6 12-33 0,2 9 11 16,-6 13-22-16,-5 3 9 15,-4 0-18-15,-4 4-15 16,-1-7-60-16,-3-5-112 15,4-8-151-15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2:29.87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327 1603 751 0,'-8'-2'175'0,"-1"2"-50"0,4 0 7 15,4-1-73-15,1 1-14 16,0 0-36-16,1 0-1 16,2-3 1-16,5 3-5 15,13 0 8-15,12 0 19 16,10 0-30-16,13 0 16 15,7 3 11-15,1 0-27 16,6 4 25-16,9 3-26 16,13 1 0-16,13 0-3 15,11 0 13-15,8-1-10 16,9-3 0-16,-5-3 0 16,3 1-2-16,-7 1 2 0,-10 0 0 15,-8 1-10-15,-13 1 24 16,-10 3-14-16,-13 0 0 15,-10-2 4-15,-8 3-12 16,-7-4 8-16,-7-3 0 16,-5-1-4-16,-9-3 12 15,-4 1-8-15,-8-2 0 16,-4-2 8-16,-1 2-19 16,-3-1 11-16,0-2 0 15,1 2-11-15,4-4 5 16,-1-6 6-16,3 1 0 15,0-4 1-15,-3 1-9 16,-3 2 8-16,2 0 0 16,-5 5-7-16,0-1 17 0,-2-1-10 15,2-1 0-15,-2 0 0 16,2-4-15-16,-2-2 8 16,2 4 6-16,0-1-13 15,0 4 18-15,-2 1-4 16,0 4 0-16,0 1 4 15,0 2-24-15,0 0 14 16,-2 0-31-16,2 2-7 16,-4-2-56-16,0 1-117 15,-4 3-167-15</inkml:trace>
  <inkml:trace contextRef="#ctx0" brushRef="#br0" timeOffset="1102">0 222 409 0,'5'-4'135'0,"2"4"-68"16,-4 0 56-1,-3 2-36-15,1-2-21 0,3 2-15 16,0-1-45-16,3 5 16 16,1 0-19-16,2-1 2 15,1 1 0-15,-6 0-5 16,5-2 0-16,-5-1-2 15,2 3 10-15,-3-1-8 16,2 3 0-16,-4 0 3 16,2 1 4-16,-2-1 0 15,-2 2 1-15,-2-1 12 16,2 1-19-16,-2-5 8 0,2-3 6 16,0 0-7-1,0 0 31-15,0-4-13 0,0 2-11 16,0 0-2-16,2 2-8 15,-2-2-5-15,2 4 0 16,0 3 8-16,3 6-14 16,-1 4 6-16,0 9 0 15,1 6 14-15,-2 7-5 16,-2 5 6-16,2 14-4 16,-3 8-5-16,0 8 5 15,-3 6-11-15,2 6 0 16,-3 0 6-16,-3-1 3 15,3 1-9-15,0-7 0 16,0-7 9-16,4-10-15 16,0-12 6-16,4-11 0 0,-1-9-7 15,-3-9 23-15,1-8-16 16,-1-6 0-16,0-3 3 16,-1-4 3-16,1 0-2 15,-3-2-4-15,3 2 7 16,0-2-7-16,0-5-11 15,3-10-64-15,-2-11-130 16,6-15-16-16,-2-11-220 16</inkml:trace>
  <inkml:trace contextRef="#ctx0" brushRef="#br0" timeOffset="2242">192 86 138 0,'7'-8'383'0,"-2"0"-302"15,2 3 16-15,-1 1 11 16,1-1-46-16,6 1-22 0,9-1 8 16,3 1-16-1,7 0 8-15,12 4-5 0,4 0 1 16,8 2 16-16,5 1-48 16,6 1 7-16,7-2 10 15,5 2-15-15,10-4 9 16,9-2-15-16,7-2 6 15,5-1-13-15,8-3 7 16,4-3 0-16,2 3-3 16,-4-1 15-16,-5 4-12 15,-14 1 0-15,-12 2 1 16,-18 4-4-16,-14 0 3 16,-10-2 0-16,-12 2-1 15,-9-1 7-15,-1 1-6 16,-2-2 0-16,-3 2 6 0,-1 0-16 15,-2-2 10-15,-2 0 0 16,-7 2-3-16,0-2 9 16,-4 2-7-16,2 1 1 15,1-2-3-15,1 0-12 16,4 1 12-16,3 4 3 16,6-2 0-16,3 3 9 15,8-1-9-15,-1 1 0 16,-1 1 0-16,0-3-8 15,-8 1 8-15,-6-2 0 16,-5-3 0-16,-4 2 13 16,-6-3-12-16,-2 0-1 0,1 1 4 15,0-1-2-15,-3 0-2 16,3 2 0-16,0-2-1 16,3 0 8-16,-2 2-7 15,2 4 0-15,1 1 2 16,-2 5 3-16,2 6-1 15,-2 5 2-15,-4 4 11 16,0 7-6-16,0 3-1 16,-4 6-10-16,2 1 7 15,1 9-2-15,2 1-5 16,1 7 0-16,0 5 28 16,1-1-24-16,2 0 9 0,-3 0-13 15,0 1 0-15,-4-1 5 16,-6 0-1-16,1 1-4 15,-6-1 3-15,-2-4 10 16,1 2-13-16,-3 1 0 16,2-1 4-16,4 5-14 15,2-5 10-15,3-4 0 16,4-5-1-16,1-5 15 16,6-8-16-16,-2-2 2 15,3-3 0-15,-1-3-5 16,-3-3 7-16,0 0-2 15,-3-6 5-15,2-4 9 16,1-3-14-16,0-4 0 0,0-4 1 16,0 1-9-16,1-4 8 15,-1-1 0-15,-1-1-1 16,1 0 13-16,0 0-12 16,-3-3 0-16,2-1 0 15,1 0-8-15,0 0 11 16,1 0-3-16,-1 0 0 15,0 0-11-15,-1 0 8 16,-12 0-37-16,-10 2-61 16,-16 1-115-16,-11 5-326 15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2:36.37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168 491 292 0,'3'3'190'0,"-3"-3"-92"16,0 0 47-16,0 0-5 15,0-3-25-15,-3 3-30 0,3 0 10 16,0 0-31-16,3-1-43 16,-3 1 35-16,0 0-50 15,0-2-3-15,2 0 10 16,-2-7 0-16,0-10-13 16,2-6 0-16,-2-5 2 15,-2-5-17-15,-3 0 4 16,-3 5 7-16,-3 2-4 15,-1 4-8-15,0 5 13 16,0 8 0-16,2 4-49 16,-1 4 50-16,3 6-9 15,-3 4 11-15,-1 8 9 0,-2 9 0 16,-1 12 1-16,3 12-10 16,1 6 11-16,3 6-12 15,8 2 1-15,2-9 0 16,4-8-7-16,5-9 5 15,4-12 2-15,1-13 0 16,5-9 7-16,2-7-5 16,3-16-2-16,1-11 0 15,0-7 4-15,-1-4 5 16,-4 2-9-16,-8 9 0 16,-3 14 8-16,-6 7-20 15,-2 7 12-15,-2 8 0 16,3 7-8-16,3 7 18 0,1 8-11 15,5 4 1 1,-2 0-39-16,-2-2-25 0,-1-9-152 16,1-6-99-16,-3-9-119 15</inkml:trace>
  <inkml:trace contextRef="#ctx0" brushRef="#br0" timeOffset="228">351 0 848 0,'-4'5'64'0,"4"-1"-45"0,9 1 66 16,8 3-71-16,7-1-12 15,4 0-2-15,10-3-1 16,-3-2-14-16,-1-4-81 15,-6 1-107-15,-10-3-33 16,-8 4-21-16</inkml:trace>
  <inkml:trace contextRef="#ctx0" brushRef="#br0" timeOffset="561">420 109 185 0,'-11'2'564'16,"5"0"-378"-16,2-2-58 15,2 0-39-15,2 2-24 0,2-2-61 16,-2 0 5 0,0 0 6-16,2 5-7 0,0 10 40 15,2 12-31-15,-2 12-9 16,-2 14 21-16,-2 5-29 16,-6 9 0-16,-1 1 4 15,0-4 8-15,4-7-12 16,1-10 0-16,5-12 0 15,2-12-15-15,2-9 15 16,0-5 0-16,3-3-6 16,3-5 20-16,1 2-14 15,7-3 0-15,6-3 4 0,3-4-9 16,7-6 5-16,-3-1-15 16,1-9-50-16,-4-3-123 15,-6-5-128-15,-4-5-152 16</inkml:trace>
  <inkml:trace contextRef="#ctx0" brushRef="#br0" timeOffset="930">666 273 625 0,'-5'6'382'15,"0"-2"-249"-15,2-3-45 16,2 1-68-16,1 6 5 0,0 5-19 15,1 8 0 1,2 2-6-16,2 7 7 0,2-2-16 16,-1-7 9-16,2-6-23 15,-1-4 20-15,-2-7 1 16,2-2 2-16,0-8 12 16,2-3-5-16,4-10 1 15,2-6-8-15,-2-5 6 16,2-1-10-16,-8 5 10 15,-3 2-6-15,-6 2 3 16,-3 3 11-16,-4 2-14 16,-2 2 0-16,-4 4-9 0,-1 4-1 15,2 1-1 1,-5 8-20-16,2 2 30 0,-2 5-44 16,3 5-52-16,0 3-153 15,1 2-221-15</inkml:trace>
  <inkml:trace contextRef="#ctx0" brushRef="#br0" timeOffset="1395">881 78 833 0,'2'-8'52'0,"0"3"20"0,2 3 21 15,3 2-40-15,3 0-41 16,5 2 2-16,3-2-10 16,3-2-4-16,1 2 3 15,6 0-8-15,-4-4 10 16,1 0-5-16,-2 2 0 15,-7-2 10-15,-5 3-14 16,-5 1 8-16,-6 1 10 16,2 5 41-16,-2 13 6 15,-2 11-32-15,0 16-6 16,-2 14-20-16,-3 9 10 16,2 3-13-16,2 0 1 0,3-4-14 15,3-8 19-15,1-10-6 16,0-14 0-16,0-16 11 15,-2-8-9-15,0-9 22 16,-2-5-10-16,0 1 29 16,-2 1-42-16,-4-4-2 15,-6-2-19-15,-11-1-114 16,-13 1-273-16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3:02.67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104 199 550 0,'0'0'144'16,"1"0"-107"-16,-1 0 3 16,4 2 15-16,3 2-27 15,3 4-24-15,2 3 8 16,0 2-12-16,-1 5-12 16,-3 3-36-16,-5 3-100 15,-6 3-52-15</inkml:trace>
  <inkml:trace contextRef="#ctx0" brushRef="#br0" timeOffset="374">393 196 291 0,'0'-9'492'0,"0"3"-427"16,0 2 4-16,0 4-23 15,0 0-45-15,0 2-2 16,-4 2-80-16,-4 5 66 16,-11 8-33-16,-12 7-40 15,-10 6 49-15,-11 4 25 0,-4 0 14 16,0-2 20 0,11-7-19-16,9-5 23 0,9-5 11 15,13-8-9-15,10-4 48 16,4-3-29-16,2 0-32 15,4-4 14-15,4-2 11 16,2 0 12-16,10-3-8 16,7-4-38-16,8-3 10 15,6-3-14-15,6 0 0 16,3-2-11-16,0 1-58 16,-1 4-96-16,-13 0-101 15,-11 5-42-15</inkml:trace>
  <inkml:trace contextRef="#ctx0" brushRef="#br0" timeOffset="616">249 109 537 0,'0'3'154'0,"0"1"-90"16,4 3 49-16,1 9-42 15,3 11-38-15,5 6-16 16,0 10-14-16,1 4 10 16,-2 0-21-16,-1-3 8 15,-3-4-37-15,-2-9 12 16,-1-6-56-16,-3-11-41 0,-2-6-34 16,-2-4 39-16</inkml:trace>
  <inkml:trace contextRef="#ctx0" brushRef="#br0" timeOffset="781">354 330 424 0,'-6'-2'380'15,"-5"2"-222"-15,-1 3-91 16,-4 7-18-16,-7 6-21 16,-5 6-16-16,-5 7-24 15,-2 5 8-15,-1 1-100 16,8-3 16-16,3-4-211 15,5-7-65-15</inkml:trace>
  <inkml:trace contextRef="#ctx0" brushRef="#br0" timeOffset="928">283 423 254 0,'26'4'277'15,"-2"2"-175"-15,4 1 9 16,2-1-82-16,4-1-20 15,0-1-9-15,0-3-58 16,-5 2-85-16,-10-2-129 16</inkml:trace>
  <inkml:trace contextRef="#ctx0" brushRef="#br0" timeOffset="1296">249 533 304 0,'-3'2'178'16,"3"-2"-153"-16,3 7 89 16,1 3 0-16,4 5-74 15,0 5 11-15,0 6 21 16,-4 0-55-16,-6 4 14 16,-8 0-26-16,-1-2 6 15,-1-4-22-15,2-3 10 16,2-8-13-16,3-4 13 0,3-5-17 15,4-2 14 1,-2-2 4-16,2 0 0 0,5 1 19 16,3 5-9-16,2 4 17 15,7 3 3-15,6 4-23 16,2 1-3-16,5 0-4 16,-2 3 0-16,1-2-8 15,-4-3 8-15,-3-2-23 16,-8-4-15-16,-8-4-56 15,-8 0-21-15,-8-2-140 16,-7-4-111-16</inkml:trace>
  <inkml:trace contextRef="#ctx0" brushRef="#br0" timeOffset="1588">122 645 665 0,'0'-2'101'0,"4"4"5"16,3-2-4-16,6 3-75 16,13 0-9-16,7-2-9 15,7 2 0-15,5-3-9 16,2 0 0-16,1 0 1 16,-8-3-10-16,-10 3 14 15,-11 3-5-15,-8 2 61 16,-14 9 6-16,-10 11-22 15,-11 9-38-15,-7 10-6 0,-5-1-1 16,-3 0-7 0,6-11-14-16,8-8-62 0,6-9-31 15,7-10-58-15,8-18-118 16</inkml:trace>
  <inkml:trace contextRef="#ctx0" brushRef="#br0" timeOffset="1985">609 341 484 0,'4'-5'234'16,"2"0"-78"-16,1 2-43 15,-6 3-38-15,7-4-32 0,-4 3-21 16,-4 5 9-16,0 6-16 16,-1 11 17-16,-7 11-18 15,-1 7-9-15,-6 4 4 16,3-3-9-16,0-7-17 15,5-11 15-15,6-7-29 16,2-8 31-16,6-3-7 16,5-10 19-16,5-1-5 15,3-4-7-15,6-5 0 16,0 4-7-16,-3 0 7 16,0 3 0-16,-2 5 4 15,-8 4 11-15,1 4-13 16,-4 5 26-16,-8 8-23 15,-6 9 34-15,-8 10-32 16,-10 7-2-16,-8 4-1 0,-4 2-2 16,-3 4-4-16,2-9-25 15,3-2-37-15,4-11 20 16,6-9-154-16,3-18-131 16,6-11 59-16</inkml:trace>
  <inkml:trace contextRef="#ctx0" brushRef="#br0" timeOffset="2161">509 747 294 0,'6'-30'339'0,"-3"8"-146"16,1 9-6-16,-4 9-73 16,1 4-53-16,-1 3-44 0,4 1-2 15,10 6 38 1,4 6-50-16,5 2-1 0,8 6 0 16,-1 0-2-16,2 0-7 15,-4-3-33-15,0-4-47 16,-5-6-66-16,-3-9-84 15,-3-14-335-15</inkml:trace>
  <inkml:trace contextRef="#ctx0" brushRef="#br0" timeOffset="2750">1023 349 547 0,'11'-18'308'16,"-10"14"-141"-16,-1 1-40 15,0 6-78-15,-4-2-37 0,-4 8-10 16,-7 7 11-16,-3 4-13 16,-6 8-4-16,-4 4-4 15,5-5-11-15,5-2-9 16,7-7 7-16,5-5 1 16,4-7 20-16,2-5 0 15,2-1 1-15,0 0 4 16,0 0-2-16,4 0-3 15,3 2 9-15,2 1-4 16,2-3-5-16,2 4 0 16,-1-3 6-16,4 3-15 15,-5 0 9-15,0 0 0 0,-1 0 0 16,-3-1-2-16,-3-2 2 16,-6 4 0-16,-1 0 5 15,-6 6 16-15,-4 8-19 16,-3 1-1-16,-2 2-1 15,1-2 4-15,4-6-8 16,5-6-4-16,6-4 6 16,0-3-2-16,4 1 6 15,2-1-2-15,3 5 10 16,4 2-3-16,0 1-3 16,7 1-4-16,-1 1 5 15,-2 1-8-15,-2 0 3 16,-1 1 0-16,-4 4 21 15,-5 1-21-15,-6 7 30 0,-10 6-23 16,-4 5 1-16,-2 0-10 16,-3-2 2-16,4-7 0 15,5-11 0-15,5-4-38 16,3-8 16-16,6-7-9 16,-2-7-41-16,8-15-142 15,6-10-149-15</inkml:trace>
  <inkml:trace contextRef="#ctx0" brushRef="#br0" timeOffset="3674">1235 294 653 0,'1'-7'288'16,"-1"4"-177"-16,-1 0-32 15,1 9-53-15,1 8 35 16,3 13-59-16,0 11 23 15,3 12-5-15,-3 10-15 16,-4 1 7-16,-3 0-12 16,-1-1 0-16,-1-7-9 15,1-13-4-15,0-8-9 16,-1-14 9-16,5-8-21 16,0-10 12-16,0-13-75 15,2-8-11-15,1-9 57 16,1-16-131-16,4-8 13 15,1-8-2-15,5-7 50 0,0-4 121 16,1 1 19-16,-2 5 96 16,2 13 67-16,-2 17-18 15,-5 14-40-15,-1 12-33 16,1 9 3-16,0 8 7 16,4 4-60-16,3 11-9 15,-1 11 21-15,1 15-44 16,-3 7 9-16,-5 11-18 15,-7 4 9-15,-3 2-13 16,-1-6 4-16,-2-4-4 16,-3-10-2-16,1-12-36 15,0-11 14-15,-2-10-2 0,-1-5-16 16,-1-10-15-16,-3-9-118 16,2-9 106-16,-3-11 9 15,4-7 8-15,-3-6 54 16,3-1 2-16,2 0 6 15,2 9 38-15,1 5 9 16,6 10 12-16,-2 7-24 16,3 5-39-16,3 0-2 15,2 2 0-15,6 0 9 16,3 0-12-16,1-1 3 16,0 4-7-16,-3 3 1 15,-3 4 12-15,-8 5-3 16,-2 1 18-16,-4 7-13 0,1-2-5 15,0-1-3 1,0-3 0-16,5-5-3 0,2-4 12 16,1-2-1-16,0-1 7 15,6-3-12-15,1 0 8 16,1 0-11-16,0 1-5 16,1 3-2-16,-5 1-5 15,-4 7 5-15,-8 5 7 16,-4 5-1-16,-13 10-10 15,-3 7 11-15,-8 4 0 16,1 0-9-16,6-4 12 16,5-6-3-16,9-10 11 0,5-11 25 15,4-6 27 1,4-2-34-16,3-4 3 0,3 0 24 16,1 0-51-16,9 3 7 15,4 0-12-15,5-3 8 16,6-6-23-16,7-4 13 15,1-10-93-15,5-8-193 16,-5-8 23-16</inkml:trace>
  <inkml:trace contextRef="#ctx0" brushRef="#br0" timeOffset="3877">1673 188 917 0,'-2'-1'122'0,"2"-2"-95"0,0 6 22 15,5 2-38-15,3 6-4 16,7 8-7-16,-2 7-22 16,4 2-123-16,-1-3-150 15,-2-3-243-15</inkml:trace>
  <inkml:trace contextRef="#ctx0" brushRef="#br0" timeOffset="4400">1995 192 387 0,'8'-2'476'0,"-6"4"-383"16,-2-1 22 0,-4 4-12-16,-9 6-63 0,-3 7-30 15,-11 10-15-15,-13 6 5 16,-8 7-34-16,-1 2-10 15,-3-2-85-15,7-2 78 16,3-7 49-16,13-8 4 16,9-5-2-16,9-10 19 15,7-7 25-15,4-2-7 16,4-2-28-16,7-2 4 16,5-4 5-16,7-1-9 15,9-5-1-15,6-6-8 16,8-2-9-16,3-5 8 0,7 0-60 15,3 1-47 1,-10 0-35-16,-9 5 47 0,-18 5 27 16,-13 3 27-16,-16 2 22 15,-9-1 9-15,-4 1-26 16,-6 0 37-16,0 0 3 16,1-2 19-16,2 0 90 15,4 2 74-15,5 1-19 16,3 5-26-16,3 1-95 15,5 4-10-15,2 0-12 16,-2 4-16-16,3 7 20 16,0 11-1-16,3 12-26 0,-3 9 9 15,0 9-5 1,0-2-5-16,0-3 0 0,-3-4-19 16,2-8 9-16,-3-7-48 15,1-9-42-15,-1-8-90 16,3-7-125-16,1-10-3 15</inkml:trace>
  <inkml:trace contextRef="#ctx0" brushRef="#br0" timeOffset="5038">1932 379 868 0,'-7'1'194'16,"-5"9"-87"-16,-1 3-26 15,-3 4-54-15,-3 6-10 16,-5 7-16-16,2 4-2 15,-1-2-13-15,2-2-64 0,5-8-18 16,5-7-90-16,7-9-94 16,5-9 100-16,9-9 70 15,2-11 101-15,4-2 9 16,6-2 44-16,0 3 51 16,0 5-16-16,1 6-5 15,0 6 0-15,2 1-56 16,2 6-11-16,-1 2-3 15,0 3 1-15,-9 1 61 16,-8 4 34-16,-10 6-29 16,-16 4-33-16,-13 9-38 15,-8 2-15-15,-10 6 4 0,-6 1-29 16,0-3 12 0,8 3 14-16,8-3 14 0,8-7 12 15,9-7-11-15,13-8 46 16,7-8 10-16,1-5-46 15,9-5 45-15,6-3 2 16,6-5-52-16,10-6 9 16,6-5-14-16,7-4-1 15,5 1 0-15,10-6-19 16,-2 6-36-16,-1 2-66 16,-12 7 40-16,-16 5 79 15,-11 7-28-15,-17 6 30 16,-9 2-6-16,-3 2 6 0,0 1 9 15,0 1 21 1,-1-1 38-16,2 5 71 0,2 1-52 16,-2 1-19-16,-1 4 1 15,-3 6-45-15,-2 0 19 16,1 5-42-16,-2 2 4 16,-1 1-4-16,-1-3-1 15,3-4-21-15,-1-3-23 16,6-4-83-16,3-6-45 15,0-10-165-15,7-10-107 16</inkml:trace>
  <inkml:trace contextRef="#ctx0" brushRef="#br0" timeOffset="5175">1889 772 391 0,'12'-8'177'16,"0"8"3"-16,3 2-15 0,2 4-25 16,3 1-99-16,5 4-19 15,5 3-22-15,-2 2 10 16,1 1-23-16,-4-1-12 15,-4 0-96-15,-8-5-67 16,-5-1-169-16</inkml:trace>
  <inkml:trace contextRef="#ctx0" brushRef="#br0" timeOffset="5550">2241 127 157 0,'4'-19'906'0,"-1"9"-860"0,-2 7 15 15,6 1-36-15,2-2-24 16,8 1 4-16,6-1-5 16,4 2-34-16,1 4-63 15,-12 8-52-15,-8 7 90 16,-15 10 8-16,-10 6 11 15,-17 9-18-15,-6-2-56 16,2-1 87-16,4-6 25 16,8-7 4-16,11-9 43 15,8-8 60-15,5-4-27 0,2-3 14 16,9-2 5-16,2 0-9 16,5 0-34-16,4-3-52 15,12-3 16-15,5-7-18 16,6-6-18-16,2-3-53 15,2-3-162-15,-13 1-30 16,-8 2 37-16</inkml:trace>
  <inkml:trace contextRef="#ctx0" brushRef="#br0" timeOffset="5736">2373 184 181 0,'-24'-3'205'16,"7"1"-62"-16,6 0 40 15,7 2-21-15,3 6-55 16,-2 3 11-16,2 8-22 15,-2 9-54-15,2 6-11 16,-2 5-4-16,-1 4-18 0,-3 4 4 16,-1-5-13-16,-2-1-14 15,-5-5 11-15,3-5-44 16,-3-11-32-16,3-7-67 16,-1-9-328-16</inkml:trace>
  <inkml:trace contextRef="#ctx0" brushRef="#br0" timeOffset="5901">2376 254 842 0,'4'16'134'16,"-4"4"36"-16,0 4-83 0,2 3-69 16,-4 8 1-16,-1 1-19 15,-1-1-37-15,0-1-25 16,-1-8-222-16,1-10-160 15</inkml:trace>
  <inkml:trace contextRef="#ctx0" brushRef="#br0" timeOffset="6088">2597 82 720 0,'0'11'209'0,"0"5"-61"15,-2 3-36-15,2 1-78 16,0 7-5-16,0 5-29 0,-2-1-17 16,-1-2-4-16,2-3-133 15,-2-8-157-15,6-10-45 16</inkml:trace>
  <inkml:trace contextRef="#ctx0" brushRef="#br0" timeOffset="6270">2773 0 499 0,'6'-5'339'0,"-6"10"-228"16,-4 12 85-16,-2 5-143 15,2 11-21-15,-4 9-20 0,-3 10 1 16,-1 2-24-16,-3 2 11 16,-2-4-52-16,0 2 1 15,-7-7-114-15,0-4-23 16,-5-9-69-16</inkml:trace>
  <inkml:trace contextRef="#ctx0" brushRef="#br0" timeOffset="6824">2450 395 828 0,'3'-9'217'0,"-3"5"-104"15,-3 6-58-15,3 5-29 16,3 8 47-16,2 9-71 0,3 9 11 15,6 6-13 1,-6 4 0-16,0-1-8 0,-4-4 8 16,-2-3-16-16,-6-5 0 15,-2-3-21-15,-5-6 29 16,-4-2-14-16,-1-5-20 16,2-8 30-16,-1-4-74 15,4-7 23-15,2-10 53 16,5-2 20-16,1-5-3 15,3 3 37-15,3 3 3 16,-2 8 14-16,3 2-55 16,3 3-4-16,4 0 4 0,5 2 2 15,2-2-8 1,9 2 0-16,-2 1 8 0,-1 0-22 16,-5 1 6-16,-8 2 8 15,-9 2 3-15,-15 10-3 16,-14 8 13-16,-11 8-13 15,-13 14 1-15,-2 3-13 16,1-3 12-16,13-8 0 16,10-8 6-16,13-13-4 15,9-10 32-15,7-4-15 16,11-10-13-16,5 5 24 16,2-5-12-16,5-3-11 15,0 1-2-15,25-7 5 16,8-9-10-16,5 4 0 15,10 0 1-15,3 0-12 0,-3 3-7 16,-7 2-27 0,-16 4-19-16,-15 2-156 0,-17 1-206 15</inkml:trace>
  <inkml:trace contextRef="#ctx0" brushRef="#br0" timeOffset="7520">2891 373 471 0,'7'-4'540'0,"-6"2"-487"15,-1 2 24-15,0 0-39 0,4 0-15 16,6-1-23 0,-1 1 0-16,4-3 0 0,2 1-20 15,-6 1-9-15,-2 1-28 16,-4 0-35-16,-3 1 70 15,-6 4 11-15,2 0 11 16,-4 6 14-16,-4 0-7 16,-1 4-11-16,4 2 4 15,-2-2 0-15,3 1 43 16,4 4-10-16,-1-3 13 16,1 6 19-16,2 3-37 15,0 3 17-15,0 0-16 16,2 2-10-16,0 2 3 0,0-3-18 15,4 1-4 1,0 1 5-16,4-2-2 0,0-4-3 16,3-2 0-16,0-5 5 15,-3-5-13-15,-2-4 8 16,-2-4 0-16,-2-2-11 16,0-3 4-16,1-2 7 15,-3-2-1-15,5-2 3 16,3-10-15-16,6-5 13 15,-1-10-14-15,7-6 6 16,-4-4-16-16,-5-3 16 16,-3 3 6-16,-2 7 4 0,-6 6-3 15,-2 9 1 1,-2 9 0-16,0 5 3 0,-3 6 0 16,-1 1-3-16,-3 7 0 15,-5 5 5-15,-2 1-9 16,-1 6 4-16,0 1 0 15,2-3-2-15,8 0 6 16,5-6-4-16,1-2 0 16,6-5 8-16,1-1-10 15,0-2 2-15,1-3 0 16,6 1-5-16,-1-2 6 16,6-7-2-16,6-6-15 15,4-12-94-15,4-6-119 16,3-12-69-16,-2 0 5 15</inkml:trace>
  <inkml:trace contextRef="#ctx0" brushRef="#br0" timeOffset="8008">3221 382 238 0,'21'-41'192'0,"-9"11"-11"0,-4 9 46 15,-4 12-104-15,-4 6-22 16,-2 5-55-16,-4 7-6 16,-5 12-6-16,-2 2-29 15,-8 13 17-15,-1 1-20 16,2 0 0-16,3-7-4 15,6-5-3-15,10-11-7 16,-2-6-5-16,10-6 17 16,5-8-1-16,8-7 1 15,0-4 0-15,9-1-6 0,-2-3 13 16,0 3-7-16,-5 6 0 16,1 3 7-16,1 4-12 15,-3 7 6-15,-1 7-1 16,-5 10 40-16,-10 16-21 15,-5 12 16-15,-4 10-16 16,-4 6-13-16,-3 6 3 16,1-1-9-16,2-5 0 15,-3-7-10-15,2-8-1 16,0-12-3-16,-2-10-15 16,3-11-27-16,0-8 39 15,0-7-87-15,1-12-19 16,2-11 119-16,-2-9-33 0,3-15 26 15,0-9 11 1,0 1 0-16,-1 4 13 0,3 8 57 16,-2 17-6-16,2 13 3 15,-1 9-38-15,3 7 1 16,0-2-30-16,3 2 10 16,3 2-20-16,3 4 10 15,1 3-171-15,5-2-267 16</inkml:trace>
  <inkml:trace contextRef="#ctx0" brushRef="#br0" timeOffset="8274">3736 496 411 0,'-16'-23'0'16,"6"6"-15"-16,3 4-179 15</inkml:trace>
  <inkml:trace contextRef="#ctx0" brushRef="#br0" timeOffset="8586">3554 248 780 0,'5'-4'189'0,"-4"2"-27"0,-1 2-104 15,0 0-28-15,0 4-22 16,8 0-2-16,6 3 11 15,8 6-17-15,5 2 0 16,4 4-7-16,-5 0-24 16,-4-2-35-16,-8 0-121 15,-2-5-130-15,-4-5-130 16</inkml:trace>
  <inkml:trace contextRef="#ctx0" brushRef="#br0" timeOffset="8871">3929 163 790 0,'-2'3'244'16,"-5"-1"-130"-16,-1 1-61 15,-4 5 2-15,-11 9-51 16,-10 5 1-16,-11 10-9 16,-9 7 4-16,-7 2-3 15,5-2-9-15,6-3-16 16,12-11 26-16,14-6-17 15,12-9 13-15,10-6-6 16,2-4 13-16,10 0-1 16,5-3 0-16,9-2 13 15,9-3-9-15,7-6-4 16,4-3-19-16,3-6 1 0,2-1-153 16,-6 0-89-16,-3-2-150 15</inkml:trace>
  <inkml:trace contextRef="#ctx0" brushRef="#br0" timeOffset="9113">3774 125 441 0,'-7'-7'168'16,"3"5"-55"-16,3 0-38 15,1 6-46-15,4 10 112 16,-3 11-46-16,6 11-46 15,1 13 23-15,2 9-52 0,2 2 1 16,1 3-21-16,0-4 15 16,-5-6-24-16,1-8 9 15,-5-13-29-15,-3-10-3 16,-1-11-79-16,-1-4-9 16,-3-11-64-16</inkml:trace>
  <inkml:trace contextRef="#ctx0" brushRef="#br0" timeOffset="9734">3807 361 669 0,'-4'-7'236'15,"-3"6"-123"-15,3 5 16 16,-1 6-74-16,-4 7-10 0,-3 9-7 16,-6 6-35-16,-4 7 16 15,-5-1-19-15,3-5-13 16,3-7 1-16,3-7-75 15,10-10-59-15,8-6 4 16,7-6 89-16,9-12-46 16,5-5-7-16,3-6 106 15,4-3 6-15,-4 5 4 16,2 4 50-16,-1 7 6 16,2 0-44-16,2 5 4 15,6 3-26-15,4 5 4 16,-1 0-12-16,-4 5-28 0,-7 0-84 15,-10 3 22 1,-13 1 77-16,-14 3 4 0,-10-2-40 16,-10 1-20-16,-3-1-61 15,0-4 50-15,4-3 88 16,6 0 185-16,11-6-50 16,5 3 41-16,3-1-8 15,3 5-90-15,1 1 67 16,-3 8-67-16,-1 7-13 15,0 9-4-15,-2 6-37 16,-2 3 11-16,-6 5-23 16,2 0-11-16,-2-5 6 15,2 0-1-15,1-8-6 16,3-4 0-16,5-12-20 16,2-6 12-16,2-7 6 0,3-1 2 15,3 0-7-15,4 3 7 16,3 4 0-16,6 3-3 15,4 3 14-15,3 1-14 16,-3 1 3-16,4 0-16 16,-8-2-1-16,-3-3-57 15,-7-5-8-15,-5-3-46 16,-10 0-7-16,-5-4-166 16,-10-4 99-16</inkml:trace>
  <inkml:trace contextRef="#ctx0" brushRef="#br0" timeOffset="9973">3594 714 299 0,'-7'-13'348'0,"7"7"-265"15,4 5 38-15,7-2-78 16,3 3-17-16,9 0-26 16,6 3 1-16,-1 2-3 15,11 4 4-15,-7 7-2 16,1 2 8-16,-5 6-6 15,-8 6 63-15,-13 7 29 16,-11 3-40-16,-13 3 1 16,-6-4-55-16,-4-4 0 15,0-7-3-15,5-7-101 0,3-11-113 16,5-10-464-16</inkml:trace>
  <inkml:trace contextRef="#ctx0" brushRef="#br0" timeOffset="10364">4068 349 103 0,'16'-9'890'0,"-5"5"-778"16,-7 4-11-16,-7 1-47 16,3 2-20-16,0 4-30 15,3 7 22-15,-6 11-16 16,-1 6 3-16,-8 12-26 0,-4 3 6 15,-5-6-47 1,5-4 6-16,5-10-68 0,7-9-10 16,7-8 118-16,6-12 8 15,8-3 1-15,3-7-1 16,6-4 0-16,-4 0-1 16,0 6 4-16,-6 3 11 15,-4 8 38-15,1 8-12 16,-4 5 20-16,2 5-6 15,-7 9-15-15,-8 6 26 16,-8 4-54-16,-11 5 10 16,-6 2-18-16,-7 1 8 15,1-4-22-15,-2-4 9 16,2-5-74-16,2-10-13 16,10-11-161-16,6-16-262 0</inkml:trace>
  <inkml:trace contextRef="#ctx0" brushRef="#br0" timeOffset="10501">3976 738 371 0,'13'-20'365'16,"-2"9"-238"-16,-5 8 26 16,0 10-20-16,5 3-66 15,5 7-52-15,5 6-8 16,3 3-11-16,4-2 4 16,-1-2-35-16,-1-3-116 15,0-6-191-15</inkml:trace>
  <inkml:trace contextRef="#ctx0" brushRef="#br0" timeOffset="11046">4385 354 897 0,'-6'0'176'16,"-1"3"-115"-16,-4 1 21 15,-5 11-61-15,-6 8-11 16,-5 7-10-16,-2 7-1 16,-1 3-10-16,12-4-21 15,7-6-38-15,7-7 34 16,8-9 18-16,5-2 18 0,2-8 17 16,1-1-16-1,4-3 30-15,3 0-5 0,3-3-26 16,4 0 21-16,0 2-19 15,0 1-2-15,-5-2 0 16,-5 5 12-16,-7 0-10 16,-9 7 16-16,-8 7-15 15,-5 8 1-15,-6 1-4 16,-5 2-13-16,4-4-7 16,6-5-75-16,7-8-6 15,7-6 58-15,4-1 43 16,1-2-7-16,-1 2 7 15,-2 0 0-15,0 5 35 16,-2 2-1-16,2 5-4 0,-2 9-10 16,5 1-15-16,-1 0 20 15,1 0-25-15,2-5 0 16,-3-6-1-16,-3-4 8 16,2-5-7-16,-2-6 2 15,-1 0 8-15,0-3-11 16,0 2 1-16,0-5-47 15,3-5-131-15,4-11-126 16,1-14-65-16</inkml:trace>
  <inkml:trace contextRef="#ctx0" brushRef="#br0" timeOffset="11810">4540 347 724 0,'4'-19'172'0,"-2"10"-42"0,-4 7-52 16,2 5-58-16,0 13 53 15,2 8-52-15,2 13-4 16,3 15-16-16,-3 8 7 16,0 5-2-16,-1-1-6 15,-2-1 0-15,-2-5-4 16,-2-8-6-16,-1-9 6 16,0-9 0-16,0-14-10 15,1-5 6-15,1-9 6 16,2-5 2-16,2-9-1 15,-2-9-31-15,0-15 8 0,3-12-131 16,1-14-90-16,2-10 46 16,4-9 42-16,1 1 123 15,3 11 34-15,1 11 115 16,0 16-37-16,-6 16 111 16,-1 15-72-16,-4 5-50 15,1 3-54-15,-3 1-1 16,2 1 26-16,2 3 7 15,5 9 22-15,4 8-21 16,1 9-39-16,1 12 25 16,-1 7-30-16,-4 1-1 15,-8-1 6-15,-5-5 4 16,-10-2-11-16,-12-3 0 0,-7-4-26 16,-8 1 12-16,-1-9-44 15,5-6 40-15,6-10 7 16,7-11-18-16,6-11 21 15,5-7 0-15,4-7 16 16,0-1 3-16,1-2-9 16,5 2 3-16,2 5 3 15,3 4-2-15,3 3-6 16,4 2 0-16,3 2 0 16,6 0-2-16,2 3 2 15,3-1 0-15,4 3-7 16,-2 3 7-16,-3 0-3 0,-9 2-12 15,-5 2-17-15,-9 3 32 16,-11 6 0-16,-7 5 3 16,-4 7-7-16,-4-2 7 15,4 0-7-15,8-4 1 16,5-6-5-16,10-4 4 16,1-1 4-16,4-3 0 15,3 0-1-15,1-3 2 16,2-3-2-16,42-7-32 15,-49 7-58-15,-2 3-10 16,-1 3-78-16,-4 4 7 16,-1 6 74-16</inkml:trace>
  <inkml:trace contextRef="#ctx0" brushRef="#br0" timeOffset="11977">4468 1011 234 0,'-12'12'345'0,"9"-6"-243"16,10-8 128-16,6-6-64 15,9 1-62-15,4-6-67 16,6 2-24-16,4-6-7 16,7 2 4-16,5-2-10 15,1 1 0-15,4-1-48 16,2 4-82-16,-4 0-329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16.92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233 24 0,'0'23'78,"0"0"-62,0 24-16,0-1 16,0 1-16,0 23 15,-24-23-15,24-1 0,0 1 16,0-1-1,0-22-15,0-1 0,0 0 16,-23-23 15,0 0 1,0 0-17,-1 0 1,1 0-16,0 0 15,-1 0 1,48 0 62,-1 0-78,24 0 16,-24 0-16,23 0 15,1 0-15,0 0 16,-1 0-16,-22 0 16,-1 0-16,0 0 15</inkml:trace>
  <inkml:trace contextRef="#ctx0" brushRef="#br0" timeOffset="1">209 47 0,'0'-23'188,"24"23"-172,-24-24-1,23 24-15,-46 0 47,23 24-31,-24-24-16,24 23 15,-23-23-15,0 23 16,0 0-16,-1-23 16,1 24-16,0-24 15,-1 23-15,1-23 0,23 23 16,-23-23-16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3:45.25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42 268 484 0,'0'0'192'0,"0"-1"-101"16,0-1-46-16,1 0 8 0,-1 2-33 15,3-2-15 1,-3 0 4-16,1 2-6 0,-1 0-2 15,0 0 36-15,0 2-21 16,0-2 20-16,0 2 9 16,-1 0-33-16,1 1 23 15,-4 5-11-15,-3 6-11 16,1 11-1-16,-2 10-2 16,0 10-10-16,-2 2 0 15,9-3 1-15,1-2-11 16,4-11 6-16,3-6-20 15,1-9 20-15,0-6-3 0,2-7 7 16,2-6 5 0,3-7 8-16,2-8-13 0,2-6 0 15,1-9 1-15,-3-6-9 16,-1 3 16-16,-4-4-8 16,-3 5 0-16,-7 1 4 15,-4 4-2-15,-7 6-2 16,-3 4 1-16,-6 3-15 15,-1 6 14-15,-4 5-25 16,2 2-6-16,2 4-96 16,6 4-8-16,-2 2-121 15,7 3-106-15</inkml:trace>
  <inkml:trace contextRef="#ctx0" brushRef="#br0" timeOffset="1844">372 105 238 0,'-1'-3'255'16,"1"3"-159"-16,-3-1-31 15,3 1-13-15,3 0-20 16,-3 0-27-16,0 0-4 15,1 1-1-15,2 3 0 16,4 4 30-16,-3 5-24 0,1 5 6 16,2 9 4-16,-6 2-12 15,-1-2 9-15,-4 3-13 16,3-10-21-16,-2-5-6 16,3-7-69-16,3-8 68 15,2-12 18-15,6-10-33 16,2-8 43-16,0-6 6 15,5-3-1-15,-6 4 45 16,-2 9 16-16,1 7-19 16,-3 6-23-16,-4 7-21 15,3 3 4-15,-3 3-7 16,0 2 0-16,0 5 19 16,-2 3-13-16,-4 8 16 0,-5 7 2 15,-5 6-17 1,-7 4 2-16,-7 5-9 0,-1-3 2 15,-5-5-3-15,5-5 1 16,7-4-5-16,2-10 1 16,7-4-6-16,4-5 3 15,7-6 4-15,0 0 3 16,6-1 11-16,-2-3-8 16,4-4-3-16,1 0 0 15,6-7 9-15,3-2-10 16,5 0 1-16,1 2 0 15,-1 3-7-15,-3 3 7 0,-2 1-4 16,-3 5 2 0,-8 3-35-16,-7 5 1 0,-10 11 31 15,-7 4-5-15,-8 8 4 16,-5 7-31-16,0 3 3 16,0 1 2-16,4-7-23 15,3 0 44-15,4-6 10 16,9-5-1-16,2-8 0 15,5-3 4-15,7-7 27 16,3-2 20-16,3-2-11 16,6-2-4-16,6-4-2 15,2-4-22-15,4-2 5 16,0-4-13-16,4 3-2 16,-4-1 2-16,-6 6 8 15,-3 3-9-15,-8 2 52 0,-7 6 3 16,-8 6 14-1,-4 7-35-15,-7 11-18 0,-4 8-17 16,-3 7 16-16,-4 6-21 16,8-4 5-16,2-4-48 15,8-7 32-15,4-10-39 16,4-9 34-16,1-4 14 16,6-6 14-16,3-9 2 15,2-3 4-15,7-4-10 16,4-3 13-16,-1 0-16 15,1 2 0-15,0 5-3 16,-5 6 9-16,0 3-11 0,-4 4 10 16,-3 7 6-1,-7 10 70-15,-7 8-53 0,-7 9-9 16,-9 9 15-16,-5 1-32 16,-5 0 6-16,-1-7-8 15,5-8-5-15,5-7 3 16,1-9-41-16,5-7-28 15,-1-7-48-15,3-8-38 16,4-12-135-16</inkml:trace>
  <inkml:trace contextRef="#ctx0" brushRef="#br0" timeOffset="2556">696 250 587 0,'-4'2'248'16,"2"-4"-218"-16,2 0 10 16,2-3-13-16,9-1-7 15,2-3-12-15,10-4-3 16,5-1-5-16,6 1 0 16,0 2-44-16,-1 2-4 15,-6 3-64-15,-9 6-71 0,-11 9 141 16,-15 5 24-16,-16 12-12 15,-8 7-14-15,-9 7 36 16,-6 3 4-16,3-3-6 16,8-4 10-16,4-8 28 15,14-4 24-15,6-11-3 16,7-5 2-16,5-7 13 16,6-2-12-16,7-5-11 15,3-1-26-15,3-3-5 16,6-3-2-16,4 0-8 15,-2 2 0-15,-3 0 6 16,-3 5-6-16,-7 6 14 0,-10 11 123 16,-11 15-13-16,-8 18-107 15,-7 9 17-15,-3 7-34 16,2-1-14-16,7-10-25 16,5-12-107-16,9-12-38 15,7-12 62-15,7-21-178 16</inkml:trace>
  <inkml:trace contextRef="#ctx0" brushRef="#br0" timeOffset="2723">861 477 424 0,'7'-11'157'0,"-9"11"-8"16,0 14-43-16,-2 9-49 16,-3 13-46-16,5 5-9 0,4 2-4 15,2-6-26 1,7-6 3-16,4-8-18 0,1-12 3 15,5-16 1-15,2-12-121 16,1-14-32-16</inkml:trace>
  <inkml:trace contextRef="#ctx0" brushRef="#br0" timeOffset="3636">1032 69 630 0,'-3'-3'131'16,"6"-1"-98"-16,2 2 18 0,9 0-33 15,6 0-6-15,10-2-15 16,9-1 3-16,-3-3-32 16,0 1-3-16,-9-1-28 15,-9 3 45-15,-10-1-20 16,-8 2-31-16,-5 1 55 15,-6 1-7-15,-3-2 21 16,-4 4 11-16,6 0 4 16,0 0 7-16,4 4-10 15,2 3 21-15,2 5 54 16,-3 6-49-16,3 8-6 16,0 8 21-16,0 6-52 15,0-2 16-15,-3-1-17 0,2-3 16 16,-4-6-33-16,-2-9 14 15,3-9 1-15,0-3-8 16,1-7-20-16,2-4 30 16,-2-3 15-16,3-6-5 15,0 3-12-15,4-2 2 16,8-1 0-16,3-1-10 16,4 2 13-16,5-1-9 15,2 4 4-15,0 3-30 16,-4 1 30-16,-2 1-28 15,-8 4 30-15,-9 9 6 16,-10 6 20-16,-11 12 11 0,-9 6-18 16,-5 5-12-16,-1-2-5 15,3-2-2-15,10-8-46 16,7-9-1-16,9-8-54 16,8-7 101-16,11-9 11 15,7-8-4-15,8-6 11 16,0-1 8-16,2-2 5 15,2 2 1-15,-5 2-16 16,-2 6 9-16,2 1-19 16,-7 4 5-16,-5 3 43 15,-7 4 46-15,-8 10-59 16,-11 8 33-16,-8 11-70 16,-5 6 2-16,-4 6-6 0,4-2-4 15,3-7-4 1,8-10-46-16,10-7-23 0,2-6 46 15,6-7 31 1,2-7 9-16,6-6 4 0,5-5-3 16,5-6 9-16,2-2-19 15,2 0 0-15,2 3 6 16,-4 8 4-16,-2 7-10 16,0-1 0-16,-1 9 12 15,-5 4 15-15,-6 4-7 16,-1 5-19-16,-4 5-2 15,1 5-2-15,-5 1-3 0,-2 0-28 16,-2-3-69 0,-3-7 0-16,-1-1-30 0,3-4-45 15,-6-8 19-15,0-2-51 16</inkml:trace>
  <inkml:trace contextRef="#ctx0" brushRef="#br0" timeOffset="4101">1253 457 363 0,'-4'-10'177'0,"0"3"9"16,2 2-24-16,0 1-74 15,2 4-12-15,-2-2-7 16,2 4-58-16,0 3 21 16,2 12 7-16,0 10-24 15,0 9 13-15,-2 13-22 16,-2 5-6-16,-5-1 2 16,-3-7 16-16,1-7-36 15,4-13 17-15,-2-7-35 16,6-10 35-16,1-8-32 15,-3-6-46-15,-5-4 10 0,4-10-41 16,-2-9-69-16,2-9-78 16,-3-4 81-16,10-2 120 15,-3 6 56-15,-3 9 168 16,-1 11 31-16,1 10 12 16,-5 8-52-16,-5 9-68 15,-6 10-25-15,-2 8-10 16,-10 5-51-16,2-1-2 15,4 1-3-15,6-7-27 16,3-8-33-16,9-9-114 16,7-5-59-16,7-9 145 15,8-14-90-15,7-9 15 0,8-6 116 16,0-2 47-16,4 2 108 16,-1 9-14-16,-1 10-38 15,5 8 13-15,6 7-18 16,0 6 20-16,-4 7-27 15,0 7-34-15,-3 6-10 16,-9 4-39-16,-2 1-229 16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3:50.53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159 65 661 0,'4'-6'300'16,"-4"2"-172"-16,-2 4-22 16,0 2-73-16,-2 3-14 15,-5 1-3-15,-4 4-16 16,-6 8 0-16,-6 14-10 15,-2 10 3-15,3 12-3 16,4 7 9-16,8 2-25 16,8-3 21-16,8-6 5 0,4-11 0 15,7-13-14-15,3-11 25 16,5-15-11-16,4-13 6 16,6-13 7-16,7-21-5 15,1-15-8-15,-2-15 1 16,-6-1-3-16,-14 2 14 15,-11 12-3-15,-12 9 15 16,-12 17-18-16,-12 5 14 16,-3 11-20-16,-2 6-30 15,0 11 26-15,1 5-23 16,2 14-18-16,5 8-101 16,5 9-149-16</inkml:trace>
  <inkml:trace contextRef="#ctx0" brushRef="#br0" timeOffset="271">351 438 868 0,'4'-10'269'15,"0"4"-211"-15,-1 1 42 16,-2 3-94-16,2 2-3 15,4 0-3-15,3 2 7 16,5 6-10-16,6 3 3 0,7 5 0 16,-4 7-16-16,4 3 12 15,-8 2 1-15,-4-2-5 16,-2-4-66-16,-6-3-2 16,-6-4-125-16,-4 0-121 15,-5-6-162-15</inkml:trace>
  <inkml:trace contextRef="#ctx0" brushRef="#br0" timeOffset="442">526 382 155 0,'-8'0'894'16,"-5"7"-748"-16,1 4-75 0,-6 6-7 15,5 4-61 1,-4 8-3-16,1 7 0 0,-2 0-39 15,6 0-31-15,2-4-107 16,4-6-222-16</inkml:trace>
  <inkml:trace contextRef="#ctx0" brushRef="#br0" timeOffset="1844">772 208 691 0,'11'-8'324'0,"-6"3"-230"16,1 4 1-16,-2 2-25 0,1 4-44 15,6-1-12-15,3 4-10 16,2 1-4-16,-1 3-2 16,-3 4-13-16,-5 7-3 15,-11 7 18-15,-8 5 0 16,-11 7-18-16,-6 5 18 15,-5 2-13-15,1-5-17 16,8-2 25-16,9-9-30 16,5-5 25-16,7-11 3 15,4-6 5-15,3-3 2 16,1-7 0-16,4-4 1 16,6-5 16-16,8-9-15 15,4-5-2-15,5-10 5 16,-2-1 9-16,1 1-12 15,-2 2 5-15,-6 6-6 0,0 5 30 16,-4 6-27-16,-6 6 14 16,-4 3 1-16,-4 6-6 15,0 3 1-15,3-1-14 16,1 8 5-16,5-1-16 16,-1 2 2-16,3 2-16 15,-3-2 9-15,3-2-1 16,-2-2 15-16,-4-5 2 15,3 0 0-15,-2-6 3 16,-2-2 2-16,-4-2-5 0,-2-3 4 16,-2-4 10-1,0-5-16-15,-4-5 2 0,-1-1-15 16,0 0 11-16,-2 5-27 16,0 5 20-16,2 4-19 15,-2 6-15-15,3 4 37 16,3 1 1-16,-3 2 7 15,1-2 3-15,3-1 0 16,4-1 4-16,0 1 0 16,0-3 1-16,7 2 12 15,9-4-9-15,9-5 21 16,11-3-19-16,5-2-12 16,5-3-1-16,-5 3 0 15,-9 3 16-15,-9 7-6 16,-9 4-1-16,-8 1-6 0,-9 6 43 15,2 4-35-15,-6 7-1 16,3 5-10-16,0 2-12 16,3 3 10-16,-2-5-28 15,6-4-1-15,1-1 24 16,4-6-9-16,5-3 16 16,-2-3 0-16,2-5 10 15,3-3-10-15,-3-7 0 16,2 1 2-16,-2-6-1 15,-1-2 3-15,-8-4-4 16,-2 3 0-16,-9-3 12 16,-8 3-22-16,-7 1 10 0,-2 2-14 15,-3 6 6-15,-2 3-34 16,5 4-11-16,2 2 24 16,10 0-39-16,2 0 33 15,6 0 16-15,2 0 19 16,4-3 12-16,0 6-11 15,5-3 30-15,1 0 19 16,7 0-26-16,-1 0 23 16,5-3-38-16,2 0-6 15,2-2 11-15,5 2-7 16,0-5 22-16,1 3-28 16,-2-1 14-16,1 3-13 15,-8 4-2-15,0 1 6 16,-4 5 2-16,1 1-4 15,-2 1-4-15,1 2 0 0,1 1 13 16,-1-1-14-16,-1-2 1 16,-5-3 0-16,-3-1 0 15,-3-3 7-15,-5-2-7 16,-3 0 20-16,0 0-19 16,-4 0 52-16,-4-2-53 15,-3 0 0-15,-4 2-13 16,2 0 11-16,4-1 2 15,1 4 0-15,3 1 1 16,3 4-1-16,2 1 0 16,0 0 6-16,4 2-20 15,-1-1 14-15,1-4 0 0,1-2-4 16,6-1 12-16,-1-3-8 16,6-6 0-16,2-1 1 15,-5-3-6-15,0 1 5 16,-5 4 0-16,-5 0-3 15,-3 0-1-15,-5 1-4 16,-1-1 2-16,-3-1-44 16,-3 4-6-16,-6 4-175 15,-5 5-155-15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4:02.63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183 263 523 0,'-3'0'200'16,"2"0"-135"-16,1-2 45 16,0 1-30-16,0 1-19 0,0 0-41 15,1 0-9 1,-1 0 18-16,0 0-28 0,0 0-1 15,0 1 5-15,0-1 8 16,0 0-10-16,0 0 6 16,0-1-5-16,0-6 1 15,0-3-4-15,0-7-1 16,0-2 2-16,-1-7 11 16,-6 4-14-16,-1 3 1 15,-5 3 0-15,1 3-8 16,-3 1 8-16,3 7-2 15,2 1-14-15,-3 8 32 16,-1 3-4-16,-2 9-12 16,1 9 3-16,-2 13 14 0,5 5-16 15,4 7-1-15,1-2 2 16,7-9 11-16,3-5-16 16,1-13 3-16,1-7-2 15,2-5-15-15,-3-5 20 16,3-5-3-16,1-5 8 15,6-11 5-15,5-9-9 16,4-14-4-16,2-6 2 16,-1-2-11-16,-3 3 11 15,-5 9-2-15,-5 14 0 16,-5 11 13-16,-6 9-11 16,0 4-2-16,0 11 0 15,2 11 24-15,2 12-24 0,2 7 0 16,1 7 0-16,1-4-7 15,0-7 6-15,0-9-31 16,0-7-57-16,3-10-8 16,-1-8-19-16,4-10-148 15,-1-9-201-15</inkml:trace>
  <inkml:trace contextRef="#ctx0" brushRef="#br0" timeOffset="271">389 193 116 0,'3'0'755'0,"-3"0"-621"16,-3 3-32-16,3-3-3 15,-1 2-88-15,1-2 5 16,5 0-16-16,5 0 0 16,6-5 1-16,9 5-1 15,7-3 0-15,5 0-1 16,6-3 17-16,-4 2-16 15,-5-1 0-15,1 1 4 16,-10 0-16-16,-5 3 12 16,-5 1-9-16,-7 0-3 15,-4-3-64-15,-3 3-72 16,-2 3-42-16,-3-3-102 16</inkml:trace>
  <inkml:trace contextRef="#ctx0" brushRef="#br0" timeOffset="488">580 30 917 0,'-8'-2'225'0,"0"2"-133"16,1-1-39-16,6 2-15 16,-2 1-38-16,-1 11 0 15,0 15 14-15,0 12-4 16,-2 12-5-16,-1 7-5 15,6-2-50-15,-2-10 16 16,3-7-48-16,3-11-101 16,1-10-74-16,0-9-101 0</inkml:trace>
  <inkml:trace contextRef="#ctx0" brushRef="#br0" timeOffset="677">934 8 847 0,'8'-7'290'16,"-2"7"-246"-16,-9 0 52 15,0 10-38-15,2 10-48 16,-2 15 5-16,2 17-15 16,-4 15-27-16,-1 13-38 15,-3 2-175-15,-4 0-293 16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4:18.51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129 1471 270 0,'0'5'251'16,"-3"-1"-184"-16,3-2 31 15,3-4-11-15,-3 1-18 16,0 1-23-16,1-3 1 15,-1 3 52-15,3 0-31 16,-3 0-11-16,0 0 11 16,0-1-49-16,1-11 5 15,2-12-24-15,-2-9 10 16,6-18-13-16,1-16 3 0,0-6 0 16,1-5-10-16,-1-2-2 15,-1-3 12-15,-6 0 0 16,2 4-11-16,-3 0 0 15,0 4 4-15,-3 7 4 16,2 2-7-16,-2 6-4 16,1 4 13-16,2 6-1 15,-2 2-7-15,4 2 2 16,-2 6 7-16,0 0 0 16,5 5-6-16,-1 4 13 15,-3 1-7-15,2 4 0 16,-2 3 6-16,2 6 0 15,-6 6-6-15,3 4 6 0,0 3 28 16,-1 4-31 0,-2 0 19-16,2 2-22 0,-2 1 14 15,-3 7-11-15,-7 7-3 16,-4 9 2-16,-3 7 1 16,-7 8 3-16,1 1-6 15,2-7 0-15,5-4-5 16,3-4-3-16,6-9-20 15,2-9-16-15,5-3-6 16,3-6-107-16,5-10 87 16,5-13-135-16,4-11 73 15,9-5 123-15,2-2 4 0,2 2 5 16,-4 13 97 0,-6 9 19-16,-5 8-13 0,-2 6 31 15,3 12-26-15,1 7-15 16,5 10-42-16,3 13-29 15,4 12-11-15,0 4-10 16,1 7-2-16,0 0-17 16,1-5-65-16,-4-7-47 15,-2-4-178-15,0-13-138 16</inkml:trace>
  <inkml:trace contextRef="#ctx0" brushRef="#br0" timeOffset="540">594 917 555 0,'2'-11'337'0,"0"-2"-313"15,-2-6 33-15,0-3 30 16,0-8-74-16,3-3-2 16,-3-1-10-16,0 3-1 15,-3 4 0-15,-4 11 11 16,-1 4-3-16,0 7 11 0,-2 5-19 16,-2 5 12-16,-6 12-8 15,1 8 10-15,-2 14-13 16,-2 12 26-16,5 9-24 15,3 4 8-15,7-3-11 16,8-11-1-16,2-7-10 16,6-14 8-16,1-14 3 15,4-12-8-15,1-12 14 16,5-16-6-16,2-12 0 16,3-9 7-16,-1-5-10 15,-2 1 3-15,-4 8 0 16,-7 13 0-16,-6 12 10 15,-1 9-6-15,-5 8 17 0,0 12-20 16,0 10 37-16,0 11-35 16,1 11 2-16,-1 4-10 15,3-1-7-15,1-8-12 16,2-8-31-16,1-6-95 16,1-9-23-16,-3-8-56 15,3-6 1-15</inkml:trace>
  <inkml:trace contextRef="#ctx0" brushRef="#br0" timeOffset="729">774 1019 585 0,'9'-13'240'0,"-3"6"-80"15,-1 3-11-15,-4 4-67 0,3 0-13 16,8 0-49-16,5-2 7 16,9-1-27-16,2-1 0 15,5-1-1-15,3-1 6 16,-1-2-10-16,-1 1-3 15,-2-1-40-15,-8 3 0 16,-5 0-61-16,-8 0-116 16,-11 4-162-16</inkml:trace>
  <inkml:trace contextRef="#ctx0" brushRef="#br0" timeOffset="914">963 813 954 0,'-4'-6'181'0,"0"2"-99"0,1 4-11 16,3 2-32-16,-1 0-26 16,2 8 0-16,-1 10-13 15,3 17 0-15,-6 14-8 16,2 12 5-16,-4 4-50 16,-1-7-43-16,2-10-147 15,2-14-252-15</inkml:trace>
  <inkml:trace contextRef="#ctx0" brushRef="#br0" timeOffset="1082">1286 764 1262 0,'-8'43'43'0,"-11"15"-18"16,0 13-22-16,3 15-3 15,2 20-25-15,0 4-365 16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4:22.97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87 36 413 0,'-8'-2'117'15,"4"-2"-69"-15,4 0-2 0,0 3 17 16,0-1-27-16,0 0-21 16,2 2 3-16,-2-1-16 15,0-2 16-15,0 3 19 16,0 3 8-16,-2-2 14 16,-4 4-51-16,-2 11-1 15,-3 11 13-15,-4 11-13 16,1 10-7-16,2 2 0 15,5-4-17-15,7-11 11 16,8-11-13-16,5-13 19 16,2-7-6-16,5-10 16 15,5-12-9-15,2-16-1 0,2-9 4 16,-2-7-2-16,-7 2-2 16,-7 5 0-16,-6 13 18 15,-10 7-14-15,-5 9 10 16,-5 4-14-16,-3 4-26 15,0 5-3-15,-5 5-111 16,-2 3-142-16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4:32.79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106 116 193 0,'-4'-6'372'16,"0"1"-222"-16,1 0-67 16,3 1 24-16,0 0-26 15,0 2-48-15,3-2 13 16,-3 1-20-16,1 1 7 15,-1 0 4-15,-1 0-32 16,1 2 19-16,0-2-24 16,0 2 5-16,0 0-5 0,0 2 0 15,0 0-8 1,-3 3-1-16,3 8-3 0,0 10-4 16,0 4 11-16,0 8-58 15,0-2 21-15,0-1-4 16,-4-6 0-16,0-6 38 15,-2-4-31-15,0-2 38 16,-1-3-6-16,3-7 5 16,2-1-8-16,2-3-4 15,2-7-21-15,0-6 28 16,7-3-11-16,-1-10 18 16,4-1 0-16,5-4 0 15,2-1-6-15,0 2 8 16,-1 2-2-16,1 4 0 0,0 3 10 15,-3 5-8-15,-2 6-2 16,-2 3 0-16,-2 3-2 16,-2 2 5-16,-3 0-3 15,-2 2 0-15,1 0 8 16,-4 4-8-16,-3 4 21 16,2 6-20-16,-2 5 10 15,-1 0-11-15,3-1-17 16,-2-1-1-16,3-8-84 15,3-3-18-15,1-4 95 16,0-7 25-16,4-9-8 16,2-2 3-16,1-9 5 15,1-1 4-15,0 0 2 0,1 6 7 16,-3 4 28-16,-4 7-3 16,1 5 11-16,-6 3-17 15,-1 1-3-15,-1 0 8 16,1 1-31-16,-3 5 4 15,2 5-9-15,-3 2 4 16,-3 6-7-16,3 2 2 16,0-4-6-16,-1-1 3 15,4-3-33-15,-2-2-19 16,3 2-26-16,3-4-3 16,1 3 11-16,2-3-42 15,0 0-65-15</inkml:trace>
  <inkml:trace contextRef="#ctx0" brushRef="#br0" timeOffset="645">202 309 214 0,'-24'16'151'16,"5"-5"-103"-16,7-3 9 16,8-4 4-16,3-4-30 15,2-3-5-15,6-1-13 16,2-3 18-16,4-4-17 15,6-6-14-15,4-1 14 16,2-3-12-16,-1 1-2 16,-1 3 0-16,-2 8 7 0,-2 1-5 15,-7 8 36 1,-4 4 20-16,-6 7 13 0,-4 6-50 16,-2 3-10-16,-7 6-11 15,2 4 0-15,-6 0-9 16,0-4 6-16,-2-2-25 15,4-5 23-15,-2-2-7 16,0-4 12-16,5-2-1 16,2-2 9-16,1-3-14 15,3-2 6-15,4-3-24 16,3-2 20-16,-2-2-18 16,2 3 22-16,-2-1-4 15,-1 1 12-15,0 0 9 16,-1 1 8-16,-2 2-18 0,2 0-10 15,1 1 3-15,0 0-13 16,1-2 4-16,3-1 18 16,3-2-5-16,3-1 11 15,5-6-13-15,1-1 18 16,4-4-19-16,5-2 2 16,2-2 1-16,1 2 3 15,0 2-4-15,4-1-3 16,-4 4 0-16,0 4 6 15,-5 2-4-15,-9 4 27 16,-6 4 34-16,-4 4 1 16,-8 7-5-16,-6 8-57 15,-5 10 4-15,-4 6-12 0,-7 5-14 16,-1-4-19 0,-2-4-9-16,3-3-18 0,4-9-7 15,2-13-93-15,2-13-75 16,4-13 112-16</inkml:trace>
  <inkml:trace contextRef="#ctx0" brushRef="#br0" timeOffset="864">267 468 180 0,'4'-39'202'0,"0"6"-85"15,3 4 40-15,-1 10-20 16,1 5-53-16,-3 7-16 16,-3 3-37-16,2 4 11 15,-2 2-5-15,3 4 12 0,3 8 26 16,4 12-53-16,-2 12 5 15,2 10-13-15,-7 8-2 16,-2 2-15-16,-4-4 3 16,-2-6-34-16,2-10 28 15,-2-8-56-15,-1-8-54 16,5-11 6-16,-1-4-23 16,-2-10-179-16</inkml:trace>
  <inkml:trace contextRef="#ctx0" brushRef="#br0" timeOffset="1052">338 523 409 0,'0'-12'338'16,"-4"11"-188"-16,-3 2-17 0,-2 7-54 15,-6 6-36 1,-4 7 10-16,-6 11-47 0,-2 5 19 16,-3 8-25-16,-6-2 11 15,3-2-18-15,2-8 7 16,2-3-29-16,3-9-6 15,9-8-125-15,0-10-162 16,4-12-188-16</inkml:trace>
  <inkml:trace contextRef="#ctx0" brushRef="#br0" timeOffset="1360">692 433 791 0,'3'-4'209'0,"-3"1"-111"16,0 3 5-16,0 0-93 15,-3 1 8-15,6 5-15 16,1 8 1-16,0 9 19 16,0 11-23-16,1 7-22 15,-2 2 13-15,1-4-64 0,-4-7-105 16,2-12-132 0,2-9-163-16</inkml:trace>
  <inkml:trace contextRef="#ctx0" brushRef="#br0" timeOffset="1914">1061 62 911 0,'4'-19'226'15,"0"8"-156"-15,-4 8 45 16,-4 3-95-16,2 1-10 15,-5 5-10-15,-5 11-31 0,-11 13 18 16,-6 13-53-16,-10 10-8 16,-1 2-11-16,3-4-80 15,9-11 36-15,8-12-54 16,11-14 57-16,9-10 117 16,5-8 9-16,8-6 34 15,2-3 39-15,4-3 15 16,-2 0-5-16,7 3-24 15,-1-2-34-15,1 4 26 16,4 1-18-16,-4 5-11 16,-3-1 13-16,-9 3-17 15,-5 6 52-15,-14 8-26 16,-8 11-38-16,-9 11-12 0,-4 3 6 16,-2 4-43-16,4-7-1 15,8-10-44-15,12-6 50 16,4-8 30-16,4-5 8 15,2-3 23-15,0-2-10 16,0 1 40-16,4 0 16 16,3 1-39-16,5 1 3 15,5 2-5-15,1 0-23 16,-2 3 32-16,-2 1-24 16,-3 3 11-16,-7 5 25 15,-5 4-45-15,-7 3-8 16,-6 7 4-16,-2 2-70 0,0-1-92 15,-5-4-196-15</inkml:trace>
  <inkml:trace contextRef="#ctx0" brushRef="#br0" timeOffset="2454">1216 86 303 0,'21'-35'579'0,"-9"10"-490"16,-1 14 53-16,-7 9-87 16,-4 2-29-16,1 2-26 15,2 2 6-15,-2 6-18 0,2 8-15 16,-6 10-40-16,-2 7-31 16,-10 11-31-16,-3 2 4 15,-4-4-4-15,5-7 94 16,4-8 35-16,6-11 27 15,6-9 100-15,2-9 7 16,2 0-80-16,1-5-2 16,2 0 26-16,6-3-43 15,4-7 3-15,8-5-38 16,4-5 1-16,4-8-2 16,1 1 8-16,1 3-7 15,-4 2 0-15,-3 5 6 0,-7 11-7 16,-5 5 4-1,-6 3-3-15,-4 0 48 0,-2 9-35 16,1 13 69-16,-1 15-46 16,-3 12-31-16,-3 19 21 15,-4 13-24-15,-1 6 1 16,-2 2 1-16,-1 0 5 16,3-6-9-16,-1-13 0 15,1-11 8-15,1-15-15 16,0-13 7-16,6-7 0 15,-4-11 18-15,1 0-11 16,-4-3-3-16,-4 1-4 16,-11 1-61-16,-6 0-43 15,-95 7-400-15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38:46.80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184 319 898 0,'0'-2'108'0,"0"1"30"15,0-3-62-15,-2 1-57 16,0-6-9-16,0-4-10 16,0-3-1-16,2-4-5 15,-2-3-3-15,2 3 6 16,-4 3 3-16,-3 0 0 16,-1 4 0-16,-4 0 2 15,-3 3-2-15,1 1 0 16,-1 5 3-16,0 4 0 15,1 8-3-15,-1 10 0 16,-1 12-1-16,4 11 10 0,-3 11-9 16,6 4 0-16,8-2 2 15,2-7-9-15,2-9 8 16,3-12-1-16,0-10 0 16,3-6 3-16,-1-6-3 15,4-7 0-15,5-8 4 16,6-9-2-16,4-8-2 15,3-5 2-15,0-4-8 16,-8-1 2-16,-3 4 4 16,-7 4 0-16,-3 6 10 15,-7 8-6-15,-2 4 2 16,0 8-1-16,0 3 6 16,-2 1-8-16,2 1-6 15,0 2 2-15,0 0 1 16,0 7 1-16,0 8-1 0,0 12 0 15,2 5 5-15,0 8 3 16,2-2-8-16,3-3 0 16,-2-6 1-16,3-3-2 15,0-7 1-15,-1-3 0 16,0-6-5-16,-3-4-12 16,4 6-120-16,-8-13-136 15,2-4-192-15</inkml:trace>
  <inkml:trace contextRef="#ctx0" brushRef="#br0" timeOffset="489">444 81 340 0,'-4'-2'597'0,"3"2"-480"16,-3 0 15-16,4-2-67 15,0 2-24-15,5 0-29 16,6 0-9-16,13-4 4 0,6 0-7 16,9-1 0-1,9 0-2-15,0-3-37 0,-5 2 4 16,-3 0-83-16,-14 6-97 16,-8 0-174-16</inkml:trace>
  <inkml:trace contextRef="#ctx0" brushRef="#br0" timeOffset="855">487 131 389 0,'-3'-2'391'15,"2"0"-351"-15,1 0 24 16,0 2-36-16,1 0-13 0,3 4-7 15,4 4-4-15,1 6 32 16,-1 9 36-16,1 11-26 16,-5 5 14-16,-6 14-50 15,-2 3 14-15,-7 4-21 16,2 0 3-16,1-4-2 16,4-8-4-16,4-5 0 15,3-11 1-15,-2-9 7 16,3-11-6-16,-4-4 21 15,3-6-1-15,-3-2 14 16,1 0-32-16,4 0 7 16,1 1-6-16,7 1 5 0,2 2-10 15,5-2 0-15,1-1-45 16,2-1-85-16,-3-3-296 16</inkml:trace>
  <inkml:trace contextRef="#ctx0" brushRef="#br0" timeOffset="3594">1032 135 687 0,'-3'-2'158'0,"3"2"-54"16,-1 0-10-1,1 2-49-15,-3-2-16 0,3 0-26 16,0 0-3-16,-2-2 10 16,2 4-5-16,0-2-5 15,0 2 10-15,0-2 18 16,-2 1 19-16,-2 3-21 16,-9 4-13-16,-6 3-5 15,-7 7-3-15,-12 7-5 16,-2 6 0-16,-2 3 12 15,0 3-14-15,8-1 3 16,4-7-1-16,9-6 2 16,9-8 1-16,5-8-3 0,3-3 0 15,4-4 6-15,3-2-11 16,1 0 10-16,4 0-4 16,7-2 38-16,7-3-33 15,9-2 0-15,6-2-4 16,7-3 11-16,8-6-23 15,2 1 10-15,2 1-33 16,-4 0-1-16,-10 1-21 16,-10 7-23-16,-12 0-16 15,-7 5-32-15,-9 0-1 16,-4 1-212-16</inkml:trace>
  <inkml:trace contextRef="#ctx0" brushRef="#br0" timeOffset="3908">1002 125 540 0,'-4'-3'228'0,"0"1"-119"15,1 2-19-15,2 0-39 16,1 0 9-16,-3 2-15 15,3 3 6-15,3 6 22 16,-2 12-50-16,3 14 1 16,-1 12 0-16,-1 14-17 0,-4 2 2 15,-1 0-9-15,-1-3 0 16,0-8-4-16,3-5 8 16,-3-10-4-16,4-9 0 15,0-8-21-15,1-9-11 16,-1-6-117-16,3-5-88 15,1-7-146-15</inkml:trace>
  <inkml:trace contextRef="#ctx0" brushRef="#br0" timeOffset="4538">1298 13 800 0,'-6'6'152'0,"0"-2"-81"0,4-2 23 16,2-2-68-16,0 1-25 15,6 2 9-15,5-2-2 16,8 1-8-16,3 0 0 16,9-2 4-16,4-2-4 15,-2-4 0-15,0 3 0 16,-6-1 0-16,-6 2 8 15,-9 2-8-15,-4 0 0 16,-4 0 9-16,-1 6-6 16,-1 7 3-16,-2 13-3 15,-2 11 9-15,-1 15-4 16,-1 10-8-16,3 6 0 16,-2 0 7-16,3-3-8 0,4-3 1 15,0-10 0 1,1-13-2-16,0-9 9 0,-4-12-7 15,2-8 19-15,-2-7 3 16,-1 0 32-16,-1-6-15 16,1 2 5-16,-3 1-1 15,-5 0-35-15,-4 0-4 16,-9 4-4-16,-9 0 9 16,-4 5-19-16,-4 2 10 15,1 0-13-15,6 2-8 16,5 1-63-16,3-6-38 15,3 0-210-15,8-8-448 0</inkml:trace>
  <inkml:trace contextRef="#ctx0" brushRef="#br0" timeOffset="4869">1847 26 604 0,'0'-3'285'16,"0"1"-199"-16,0 2 29 15,3 0-63-15,-2 0-39 0,2 0-13 16,3 0 0-16,4 2-6 16,9 0 5-16,3-2-10 15,8-2-33-15,0 0-53 16,-3-3-9-16,-3-1-86 16,-11 0 53-16,-3 2-86 15</inkml:trace>
  <inkml:trace contextRef="#ctx0" brushRef="#br0" timeOffset="5235">1862 59 475 0,'-2'-4'306'0,"2"4"-194"16,0 0-18-16,0 0-25 15,0 0-22-15,0 4-29 16,0 2 2-16,0 14 31 15,-2 116-42-15,-5-103-3 16,1 0-1-16,0 5 2 16,0-5-3-16,-6 32-4 15,4-6 3-15,4-7-7 16,1-11 4-16,3-10 0 16,4-12 3-16,-1-4 2 15,-2-7 11-15,2-7 21 16,-3-1-13-16,0 0 3 0,0 0-25 15,4 0 0-15,1 0 7 16,6 4-2-16,7 1-7 16,5-2 0-16,2-1-15 15,2-2-8-15,0-5-46 16,-2 0-106-16,-2-4-105 16,-6-2-145-16</inkml:trace>
  <inkml:trace contextRef="#ctx0" brushRef="#br0" timeOffset="6406">2584 0 680 0,'-4'2'272'15,"0"0"-187"-15,0-2 7 16,4 2-42-16,0-2-50 16,3 3 2-16,-2-3 3 0,7 1 8 15,2 1-12-15,2 2 8 16,4-3-6-16,1 5 34 16,2-3-29-16,-5 1 8 15,2 0 7-15,-1-2-22 16,1 1 20-16,1-3-21 15,2 3 1-15,0-3 6 16,-3 1-3-16,1-1-4 16,-8 0 8-16,-2 0 0 15,-3 2-2-15,-4 2-6 16,4 2 0-16,0 11 19 16,-1 9-14-16,-2 7 1 15,2 14-1-15,-6 10 3 0,-1 5-8 16,2 1 0-16,0-1 0 15,2-6-6-15,0-8 7 16,2-11-1-16,3-8 0 16,-4-13 12-16,2-6-12 15,-1-6 7-15,-4-4 12 16,2-3 27-16,-3 2-28 16,3 1 13-16,-1-3-19 15,-4 0-12-15,-8 1-6 16,-4-2-61-16,-11 3-70 15,-9 4-300-15</inkml:trace>
  <inkml:trace contextRef="#ctx0" brushRef="#br0" timeOffset="373848">2323 148 379 0,'-4'5'132'0,"0"-3"-75"16,0 0-22-16,4-2 25 16,3-2-26-16,-2 2-21 15,-1-2-11-15,3 2 4 16,-3-2-6-16,1 2 0 16,-1 0 6-16,0 0-6 15,0 0 1-15,0 0 31 16,-4 4 14-16,-1 7-42 0,-12 6 22 15,-6 9-26-15,-10 9 5 16,-6 8-3-16,-5 3-2 16,4-6 0-16,-44 65-4 15,80-96 4-15,1-1 0 16,3-2-1-16,0-3 5 16,0 6-5-16,7-4 2 15,1-1 9-15,7 0 20 16,3-4-22-16,9-4 20 15,9-3-5-15,9-6-19 0,9-7 0 16,8-6-4 0,5-4-8-16,-3 0-17 0,-8 4-57 15,-14 5-23-15,-11 8-57 16,-18 6-10-16</inkml:trace>
  <inkml:trace contextRef="#ctx0" brushRef="#br0" timeOffset="374081">2400 191 520 0,'-4'-19'203'0,"0"2"-67"16,-2 4-36-16,3 6-1 15,2 1-22-15,-2 2-65 0,2 6 0 16,-2 13-12-16,2 17 5 15,-3 20 0-15,-7 22-5 16,-1 22-3-16,-5 6-6 16,1-1-87-16,1-7-53 15,7-15-138-15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5:26.74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75 77 468 0,'-4'-2'95'0,"0"2"-37"16,3 0 11-16,1 0-57 15,0 0-12-15,0 0-1 16,0 0-21-16,1 0 20 16,-1 0 4-16,3 0 7 15,-3-2 58-15,0 2 6 16,0 0 15-16,0 0-9 16,0 0-20-16,0 0 5 15,-3 0-49-15,3 0 4 16,0 0-10-16,0 0 2 15,0 0-7-15,0 2-4 0,0-2 0 16,0 0-7-16,0 2 7 16,0-2-5-16,-1 2 4 15,-2 0-12-15,-1 3 13 16,-4 12 16-16,-2 9-12 16,-1 14-1-16,-1 13 1 15,1 1-4-15,6 4 0 16,2-8-42-16,6-14 24 15,2-10 2-15,2-9 16 16,3-10 14-16,0-9-8 16,5-13 0-16,6-12-4 15,2-19 10-15,2-12-9 16,-3-6-3-16,-3 1 0 0,-8 7-1 16,-7 9 6-16,-4 15-5 15,-7 6 0-15,1 9 8 16,0 6-23-16,-1 8 8 15,1 0-68-15,4 6-42 16,-3 2-48-16,4 4 19 16,-3 10-51-16</inkml:trace>
  <inkml:trace contextRef="#ctx0" brushRef="#br0" timeOffset="212">370 336 827 0,'4'15'163'16,"-2"-4"-75"-16,1-9-18 15,2 1-40-15,3 7-12 16,6 1-6-16,4 4-12 16,2 2-2-16,2 0-5 15,-2-2-64-15,-6-4-99 16,-3-4-105-16,-6-1-18 15</inkml:trace>
  <inkml:trace contextRef="#ctx0" brushRef="#br0" timeOffset="382">551 166 552 0,'-11'0'419'0,"-2"3"-258"0,1 2-118 16,0 3-16-16,-5 5-13 15,-3 9-11-15,-3 11-6 16,-2 9-24-16,5 6-115 16,1 2-80-16,6-3-220 15</inkml:trace>
  <inkml:trace contextRef="#ctx0" brushRef="#br0" timeOffset="1394">608 187 640 0,'8'-9'178'0,"4"5"-118"15,2 0 39-15,0 6-66 16,6 4-27-16,1 3-6 16,2 4-22-16,-7 5-49 15,-3 11 4-15,-13 4 2 16,-9 8 50-16,-7 4-20 15,-9-1 35-15,-2-4 0 16,5-9 7-16,3-6 18 16,8-11-8-16,6-4-3 15,2-7 37-15,6 0-42 16,2-6 18-16,6 2-9 0,8-7-16 16,3-3 18-1,8-8-20-15,3-5 3 0,0-2-6 16,-1 0 4-16,-2 4-1 15,-5 5 2-15,-7 8 4 16,-5 6 30-16,-7 2-9 16,-2 6 16-16,-1 8-7 15,2 3-28-15,2 0-13 16,1 3 5-16,0-4-33 16,2-5 20-16,1-5 5 15,0-7 8-15,1-7 2 16,-2-3 9-16,-2-8-11 0,-4-6 0 15,-5 0 6 1,-8 3-12-16,-6 3 6 0,-6 5-27 16,-7 4 7-16,4 5-37 15,-2 0 37-15,8 5-44 16,6 1 4-16,8 1 38 16,1-1-31-16,7 2 53 15,0-1 7-15,7 2-2 16,1-1 20-16,5-2-4 15,6-6-12-15,6-3 17 16,6-6-26-16,-1 0 4 16,4-2-5-16,-2 6 10 15,-7 4-5-15,-8 7 43 16,-6 7 27-16,-6 10 32 16,-9 7-81-16,0 8-21 0,-4 3-8 15,2 0-9 1,-1-2-15-16,8-7-27 0,-1-8-5 15,8-5 58-15,3-10-7 16,1-3 9-16,5-8 5 16,2-7 6-16,2-8-10 15,-2-3 13-15,1-4-13 16,-3 3 22-16,-5 4-12 16,-5 6-1-16,-5 8-2 15,-4 7-8-15,-2 2-11 16,-2 6-7-16,0 6 18 15,-2 5 8-15,0 8-8 0,4 2 0 16,1 2-6 0,4-7 3-16,3-3 3 0,3-8 0 15,4-2 8-15,1-7-2 16,5-4-6-16,2-7 0 16,-1-6 6-16,4-4 4 15,-9-1 2-15,-2 0 29 16,-6 0-24-16,-9-2 10 15,-7 2-27-15,-6-3-11 16,-4 1-23-16,-7 2-53 16,0 4-19-16,-6 7-60 15,4 9-44-15,1 4-33 16</inkml:trace>
  <inkml:trace contextRef="#ctx0" brushRef="#br0" timeOffset="1969">1722 314 635 0,'-1'1'271'0,"1"-1"-193"0,0 3 21 15,1-3-68-15,3 0-7 16,7 1-14-16,8-1-6 16,10-1 6-16,11 1-10 15,5-3 0-15,4 0 0 16,-3 1 11-16,-2-4-11 16,-7 3 0-16,-5-6-3 15,-4 5-11-15,-5-6-19 16,-7 3-71-16,-6-2-76 15,-3 1-145-15</inkml:trace>
  <inkml:trace contextRef="#ctx0" brushRef="#br0" timeOffset="2156">2073 172 144 0,'-8'-7'503'0,"1"2"-291"16,2 2-80-16,2 3 18 15,3 2-96-15,-2-2-24 16,0 1 1-16,2 11-29 15,-4 11 37-15,0 12-39 16,-1 11 8-16,-1 9-21 16,-3-2 0-16,5-8-51 15,0-6-60-15,4-9-189 16,3-9-241-16</inkml:trace>
  <inkml:trace contextRef="#ctx0" brushRef="#br0" timeOffset="2385">2353 116 877 0,'-3'7'254'0,"-1"0"-219"16,0 3 8-16,1 5 23 0,2 13-66 15,-6 11 7-15,3 14-17 16,0 4-51-16,0-1-65 16,4-7-160-16,4-10-185 15</inkml:trace>
  <inkml:trace contextRef="#ctx0" brushRef="#br0" timeOffset="2670">2524 234 818 0,'2'-4'184'16,"2"2"-88"-16,-4 4-40 15,0 6 17-15,5 14-52 0,1 6-15 16,3 6-6 0,4 6 0-16,0-2-13 0,6-8 5 15,1-7-33-15,5-9 41 16,-2-14 0-16,4-14 0 15,-2-9-2-15,-5-7 10 16,-3-4-2-16,-6 2 49 16,-10 2-47-16,-5 2 10 15,-8 6-18-15,-6 3-24 16,-5 6-19-16,-9 6-193 16,-1 14-298-16</inkml:trace>
  <inkml:trace contextRef="#ctx0" brushRef="#br0" timeOffset="4078">2361 660 674 0,'0'2'227'0,"0"-2"-87"16,0 0-16-16,0 0-42 15,0 2-47-15,0-2 4 0,0 0-34 16,0 0 1-16,2-2-6 16,13-1 4-16,10-5-4 15,18-1 0-15,14-4 8 16,10-4-15-16,1 2 7 16,-6 4-31-16,-10 1-3 15,47 1-65-15,-95 11-125 16,-1 2-131-16</inkml:trace>
  <inkml:trace contextRef="#ctx0" brushRef="#br0" timeOffset="4392">2723 774 859 0,'-1'7'219'0,"-2"-1"-137"15,3 0-35-15,4 9 35 16,8 14-13-16,7 16-65 16,10 16 14-16,11 16-18 15,9 5 11-15,5 0-16 16,11-6 5-16,-1-12 0 16,1-9-5-16,-1-11 6 15,-5-10-1-15,-6-11 0 16,-5-6 6-16,-1-9-19 15,-5-4 13-15,-2-8-19 16,-9 0 16-16,-6-1-45 0,-6-1 1 16,-7-1-39-16,-5-7-207 15,-2-1-115-15</inkml:trace>
  <inkml:trace contextRef="#ctx0" brushRef="#br0" timeOffset="4648">3575 1337 887 0,'0'4'139'0,"-3"-1"-76"16,6 0 4-16,1 4-19 15,4 4-10-15,6 8-38 16,5 9 3-16,6 5-7 16,2 8-1-16,-2 6-9 0,2-3-9 15,-5 3 11-15,-3-6 2 16,-8-8 17-16,-7-6-7 15,-8-5 37-15,-11-7-36 16,-6 2 17-16,-6-4-18 16,-6 0-11-16,-2-6-29 15,-2-3-233-15,4-8-282 16</inkml:trace>
  <inkml:trace contextRef="#ctx0" brushRef="#br0" timeOffset="4940">4056 1384 452 0,'-3'3'652'0,"-1"3"-622"16,0 1-17-16,1 7 34 16,3 11-12-16,0 16-35 15,0 19-1-15,0 19-2 16,-1 7-27-16,-2 1-16 0,2-5-71 16,-2-13-64-1,6-15-48-15,1-18-41 0</inkml:trace>
  <inkml:trace contextRef="#ctx0" brushRef="#br0" timeOffset="5271">4401 1460 1018 0,'8'-15'218'0,"-4"8"-150"15,-4 5-13-15,-4 5-21 16,0 3-34-16,-3 11 5 0,2 13-12 15,-6 14 0 1,3 14-52-16,2 10 18 0,6-3-28 16,4-9 14-16,9-14 31 15,3-13-2-15,3-12 26 16,-2-8 10-16,-5-9 7 16,-3-6 30-16,0-4-5 15,-5-3-7-15,-4-1-1 16,-4-3-31-16,-6 0 7 15,-2 0-10-15,-5 4-15 16,2 3 7-16,-1 4-47 16,1 4-7-16,3 4-111 15,-1 7-123-15,1 6-67 16</inkml:trace>
  <inkml:trace contextRef="#ctx0" brushRef="#br0" timeOffset="5585">4763 1755 326 0,'-10'5'649'0,"2"1"-605"16,0 1-35-16,0 3 60 16,1 6-65-16,0 10 9 15,-1 8-13-15,4 5-6 16,4 2 2-16,4-2-12 16,4-7-46-16,6-4 25 15,-1-6-21-15,2-5-22 16,2-5-48-16,2-5-91 15</inkml:trace>
  <inkml:trace contextRef="#ctx0" brushRef="#br0" timeOffset="5863">5035 1799 725 0,'-4'-5'422'15,"1"3"-378"-15,-1 0 31 16,0 4-30-16,2 2-45 16,0 3-1-16,0 12 1 15,-5 9-8-15,2 9 3 16,-3 7-53-16,0 2 14 0,1-3-71 15,5-7-83 1,2-6-78-16,4-9-95 0</inkml:trace>
  <inkml:trace contextRef="#ctx0" brushRef="#br0" timeOffset="6170">5151 1907 524 0,'-4'3'515'0,"0"0"-462"16,-1-1-25-16,3 3-4 15,4 5-24-15,0 5 0 16,2 3-72-16,7 5-33 16,1-3 39-16,4-6 61 0,5-9 5 15,1-7 13-15,-4-9 53 16,1-6-13-16,-3-5 20 15,-4-4-19-15,-5 2-27 16,-5 1 0-16,-8 3-27 16,-6 4 0-16,-6 6-5 15,-2 4-13-15,-2 8-22 16,-4 5-46-16,1 7-80 16,2 4-143-16</inkml:trace>
  <inkml:trace contextRef="#ctx0" brushRef="#br0" timeOffset="6420">5492 1723 460 0,'15'13'139'15,"0"6"22"-15,2 1-57 16,-1 3-12-16,2 3-65 16,1 4-9-16,-4 3-18 15,-6 3-24-15,-6 1-27 16,-11 4-23-16,-11 0-70 0,-14 2-166 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5:45.65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12 62 360 0,'0'-4'78'0,"-2"2"-41"16,2 0-20-16,2 2 24 16,-2 0-15-16,0-2-3 15,0 2 30-15,0 2-3 16,0-2 9-16,-2 2-13 16,0 0-23-16,0-1 15 15,0-1-21-15,0 3-13 16,0-3 4-16,0 0-4 15,2 0-4-15,0 0 0 0,0 0 7 16,2-3-6 0,-2 3 0-16,4 0 16 0,-2-1 15 15,2 1-31-15,-2 0 21 16,2-2 5-16,0 2 6 16,4-2 20-16,6 0-32 15,2-2-7-15,5 0-1 16,2 3-7-16,1-3 6 15,7 0-4-15,7-1-1 16,3-1 15-16,7-1-21 16,3-1 0-16,3-1 9 15,-2 4-4-15,-2 1 2 16,-5 1-8-16,-4 3 3 16,-3 0-4-16,-5 4 2 15,0-1-1-15,-2 2 0 0,-2 0 11 16,-2 3-11-16,1-3 0 15,-2 1 6-15,4 0-13 16,-2-2 7-16,4-1 0 16,-4-1-2-16,1 0 9 15,2-2-7-15,1-2 0 16,-4 2 7-16,1-2-15 16,-2 2 8-16,-3 0 0 15,-3 0-4-15,0 2 12 16,2-2-8-16,-2 0 0 15,-1 2 5-15,2-2-9 16,-4 0 4-16,-2 2 0 0,2 1-5 16,0-1 12-16,5 2-7 15,4 0 0-15,3-4 1 16,8 0 0-16,1-4-1 16,3 0 0-16,-2 0-6 15,-6 1 17-15,-7 1-11 16,-4 2 0-16,-6 0 7 15,-6 2-13-15,-2 0 6 16,-2-1 0-16,-2 1-5 16,-1 0 14-16,1 0-9 15,-1-2 0-15,-2 2 3 16,3-2-11-16,-1 0 8 16,0 0 0-16,-3 2-5 0,2-2 13 15,-3 0-8-15,3 2 0 16,-3-2 1-16,-3 0-8 15,3 0 11-15,0 0-4 16,-3 2 27-16,2-1-20 16,-2 5 8-16,-1 3-7 15,0 6 3-15,-2 4-7 16,-1 7-4-16,-1 2 0 16,0 2-1-16,0 4 13 15,2 1-12-15,-3 0 0 16,3-2 7-16,-2 4-10 15,1-1 3-15,-1 0 0 0,3 2-4 16,-3-3 15-16,-3 4-11 16,0 0 0-16,-2 0 4 15,1 0-9-15,0 2 5 16,0-6 0-16,-1-1-7 16,2-4 18-16,2-2-11 15,2-4 0-15,2-4 3 16,0-4-10-16,1-6 7 15,4-3 0-15,-2-4-7 16,2-3 18-16,2 0-11 16,-2 0 0-16,0-2 3 15,0 2 2-15,2 0-2 16,-2-1-3-16,0 1 10 0,0 0 1 16,0 0-8-16,0 0-3 15,-2 0 6-15,2 0-12 16,0 0 6-16,0 0 0 15,0 0-2-15,2 0 14 16,-2 0-12-16,0 0 0 16,0 0 4-16,-2-3 0 15,2 3 0-15,0 0 0 16,-2 0 21-16,-3 0-22 16,-3 0 10-16,-3-4-13 15,-6 1 6-15,-7 0-11 16,-3-1 7-16,-3 1-2 0,-12 2 8 15,-2-1-1-15,-4 0-3 16,-5 1-4-16,-4-2 8 16,-3 3-13-16,-5 0 7 15,-2-1-2-15,-1 2 0 16,4-1 11-16,5 0-13 16,7 3 2-16,7 0 0 15,9 0-7-15,0 0 7 16,7 2 0-16,2-3-5 15,4 0 14-15,1-1-9 16,1-1 0-16,0 0 1 16,0-1-10-16,1-1 9 15,1 2 0-15,2-2-2 16,4 2 10-16,2 0-8 16,2 0 0-16,3 0 1 0,1 0-17 15,4-1 16-15,-3 1 0 16,1-4-6-16,3 4 3 15,-1 0 0-15,2 0-1 16,-1 0-23-16,0 0 22 16,0 0-44-16,3 0-15 15,-3 0-13-15,0 0-169 16,0 5-123-16,-3 7 50 16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5:52.089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299 91 269 0,'1'-11'10'16,"-1"-3"20"-16,3 1-22 16,-1 0 92-16,-2 0-32 15,-2 2-9-15,-1 4 13 16,2 1 13-16,-4 5-24 16,3-1-37-16,2 2-19 15,2 0 7-15,0 2-7 16,7-1 3-16,3 2 25 15,7 1-31-15,4 2 6 16,2 0-8-16,1 2 13 16,1-3-13-16,-4 0 0 15,-2 1 0-15,-5-2-3 0,-1 1 11 16,-1-1-8-16,1 2 24 16,1-2-13-16,5 1 31 15,2 1-10-15,6-1-10 16,2-1-2-16,6 0-11 15,6-3 3-15,8-1 10 16,2-1-16-16,5-1 1 16,2-2-7-16,-4 2 0 15,-2 0 2-15,-5 1 3 16,-5-1-5-16,-4 2 0 16,-8 0 9-16,-3 0-14 15,-10 2 5-15,-4-2 0 16,-9 0-3-16,-4 1 15 0,-4-1 14 15,0 2-18-15,-2-2 6 16,-4 4-7-16,-7 0-7 16,-5-1-7-16,-12 5-1 15,-16 1-36-15,-16 2 28 16,-23 2-15-16,-16 4-17 16,-15 0 39-16,-7-1-9 15,5-1 18-15,11-7-2 16,16-4 14-16,14-6-12 15,20-2 12-15,18 1-7 16,17-4 35-16,11 6-40 16,9-1 6-16,6 0-12 0,0 1-5 15,3-2 11-15,-4 3 0 16,2 3 4-16,-2-3-3 16,3 3-1-16,4-1 2 15,7 2 20-15,6-3-19 16,7 3 19-16,7 0-2 15,8-2-15-15,6-4 14 16,5 0-19-16,4 0 0 16,2-2-1-16,2-1 8 15,1 3-7-15,-2 0 0 16,3 2 7-16,1 4-10 16,-3-3 3-16,-6 3 0 15,-11-1-7-15,-10-2 6 0,-18 1 1 16,-9 0 9-16,-9 2-9 15,-7-3 20-15,-15 7-20 16,-14 4 0-16,-19 0-9 16,-12 7-11-16,-17 1 13 15,-2 1 4-15,3-4-2 16,8-3 2-16,7-3 3 16,14-3 0-16,9-3-7 15,8-3 13-15,12 2-6 16,7-4 0-16,8 0 7 15,7 0-9-15,4 0 2 16,3-1-12-16,-2 1 12 0,10 0-4 16,4 0 4-16,10 1 0 15,14-1 12-15,12-4-8 16,14-1-4-16,8-5 0 16,9-2-4-16,9-6 14 15,6 1-10-15,3-2 0 16,-1 0 5-16,-6 2-15 15,-9 5 10-15,-16 0 0 16,-16 4-4-16,-17 5 8 16,-14 3-4-16,-12 0 0 15,-9 2 8-15,-1-2 10 16,-3 1-18-16,0-1 0 16,-3 0-2-16,1 2 11 0,-2-2-9 15,1 0 0 1,2 0 5-16,-2-2-7 0,3 2 2 15,1-1 0-15,2 1-1 16,1 0 10-16,1-2-9 16,-1 2 0-16,-1 0 5 15,-6-2-9-15,-2 2 4 16,-16 0-8-16,-10 4 4 16,-16 4-5-16,-10 1 9 15,-10 4 0-15,-2 0 5 16,-3 2-21-16,-1-2 16 15,-2 1-20-15,-3 3 17 0,-4 0-18 16,0-1 21 0,6-2 0-16,7-3 6 0,13-1-8 15,14-5 2-15,17-3 0 16,13 0-6-16,7-1 12 16,7-2-6-16,2 1 0 15,2 0 6-15,0 0-16 16,-2-2 10-16,0 2 0 15,0 2-11-15,0-2 8 16,4 1 3-16,0 5 3 16,7 0 1-16,1 3 21 15,5 3-24-15,7 1 2 16,6 0 4-16,7-2-2 16,4 0-5-16,5-2 0 15,4-3 10-15,-5 1-16 16,-6-3 6-16,-6-1 0 15,-11-1-5-15,-13 2 5 0,-4-4-2 16,-11 1 2-16,-6 4 0 16,-11-1-15-16,-10 1 15 15,-11 3-5-15,-4 2-2 16,-4 2-9-16,3-3 16 16,6 0 0-16,3-1 4 15,9-3-6-15,7-2 2 16,11 2 0-16,2-3-8 15,9-2-1-15,2 0 2 16,2-2-2-16,5 2 9 16,2 2-4-16,3 0 7 15,10-1-3-15,4 2 18 0,8-6-16 16,3 0 15-16,4-4-17 16,3-3 11-16,-3-1-4 15,-2-1-7-15,-7 2 0 16,-8-2 0-16,-3 3 10 15,-3 1-10-15,-6 1 0 16,-2 3 3-16,0 1-12 16,3-1 9-16,2 0 0 15,1 3-3-15,2-2 11 16,8 2-8-16,2-3 0 16,5-1 2-16,4 2-9 15,3 0 7-15,3-1 0 16,1-1 0-16,4-4 6 0,0 5-6 15,-3-4 0-15,-4 3 1 16,-2-1-10-16,-3 2 9 16,-8 1 0-16,-7 3-3 15,-3 0-26-15,-10 1 16 16,-7 1-6-16,-5 0-16 16,-1 2 23-16,-9 1 12 15,-2 3-15-15,-5 0 10 16,-6 6-27-16,-2-1 23 15,1-2 0-15,-1 0 3 16,3-3-3-16,4-2 9 16,3-3 0-16,3 1-5 0,1-4 11 15,2 0-6-15,1 0 0 16,4 0 6-16,4 0 5 16,4-2-11-16,2 0 0 15,4-1-3-15,9-3 12 16,3-4-9-16,8 1 0 15,8-5 4-15,5 0-15 16,4 0 11-16,-1-2 0 16,2 2-1-16,2-3 10 15,-5 2-9-15,-5 0 0 16,-9 3 5-16,-11 5 2 16,-8 4 16-16,-3-3-9 15,-5-1-8-15,0-5 4 0,0-3-12 16,1-4 2-16,3-1 0 15,3 0-4-15,-2-3 4 16,2 3 0-16,1 0-3 16,3 3 11-16,-5 4-8 15,1 3 0-15,-2 4 4 16,-2 3-12-16,-2 3 8 16,-1 0 0-16,3-2-3 15,-3 2 8-15,1-1-5 16,6-3 0-16,3 0 3 15,1-2-12-15,5-1 9 16,0 3 0-16,3 0-4 16,2 3 12-16,-2 1-14 15,-1 0 6-15,-3 1-18 0,-4 1 17 16,-7 4 2-16,-4 1 14 16,-4 4 17-16,-3 6-24 15,-1 4-2-15,-1 2-6 16,1 2 9-16,1-4-13 15,2-3 4-15,-2-3 0 16,2-4 2-16,-2-1 5 16,-1-1-6-16,-1 0 3 15,-1-1 5-15,1-3-11 16,4 1 2-16,1-3 0 16,4-3-1-16,1 0-6 15,2-1 0-15,1-1 2 16,-3 0 1-16,3-2-8 0,1-1 12 15,1-1 0-15,1 0 0 16,1-1 7-16,-2 1-7 16,1 5 0-16,-6 1-9 15,2 0 0-15,-6 0-3 16,3 1 6-16,0 3-1 16,0 0-17-16,-1 1 20 15,-3 2 3-15,-3 6-5 16,-6-3 0-16,-2 5 6 15,-1-1 0-15,-4 0 8 16,0-1 0-16,3-1-5 16,2-2-3-16,5-2 5 15,3-4-17-15,6 0 11 0,1-4 1 16,4-2-1-16,-3 2-2 16,4-2 3-16,-3 0 0 15,-2 2 1-15,0 0-2 16,0 0 7-16,0 0-6 15,0 0 15-15,0 0-6 16,-2 0-6-16,2 2-3 16,0-2 5-16,0 0-1 15,0 2 0-15,-2-2-2 16,-1 0 17-16,2 0-10 16,-2 2-8-16,2-1 6 15,-4 3 0-15,-1 2 3 16,-1 1-10-16,2-1 0 15,-2 1-3-15,6-1 2 0,-4-4-2 16,5 1 3-16,0-1 0 16,0-2-11-16,0 0 11 15,0 0 0-15,2 1-5 16,-2-1 9-16,3 0-4 16,-3 3 0-16,0-3 3 15,0-3 6-15,-3 3 1 16,3 0 12-16,-2 0 17 15,2 0-39-15,-2 0 21 16,0 0-20-16,-2 0 4 16,-3 0-4-16,-5 0-1 15,-44 0-3-15,41 3-1 16,-3 0-1-16,-1 0 5 0,-1 1 0 16,-21 1 0-16,-6 2-6 15,-2-3 6-15,-7 2 0 16,0-5 0-16,0 2 11 15,4-3-10-15,5-3-1 16,6 3 0-16,5 0-14 16,3 0 14-16,3 3 0 15,2 0 0-15,2 1 10 16,-6 2-11-16,1 1 1 16,-5 0 0-16,0 1-8 15,0 1 9-15,5-4-1 16,5 2 0-16,7-4 7 0,4-1-7 15,2 0 0-15,5 0 3 16,-1-1-12-16,0 2 9 16,3-3 0-16,-3 0 2 15,5 4 9-15,-3-4-11 16,6 0 0-16,-2 0 1 16,3 0-8-16,0 0 2 15,0 0 5-15,3-4-9 16,-3 4 10-16,0 0-2 15,1 0 1-15,-2 0-1 16,1 4-7-16,0-4 8 16,-3 0 0-16,3 0-5 0,-1 0 15 15,-2 0-10-15,-1 0 0 16,0 0 7-16,-1 0-12 16,0 0 5-16,1 0 0 15,0 0-1-15,0-4 8 16,0 4-7-16,-5 0 0 15,0-3 0-15,0 3-5 16,-4-1 10-16,-2-1-5 16,3 0 0-16,-3 0 12 15,6 0-14-15,-2 1 2 16,2 1 0-16,1-3-3 16,1 3 3-16,3 0 0 15,0-4-7-15,4 3 20 0,-1 1-14 16,1-2 1-16,1 2 0 15,-2 0-2-15,1 0 6 16,-4 0-4-16,1-2 0 16,-1 1 11-16,-1 1-12 15,-2-3 1-15,1 2 0 16,-1-3-9-16,-1 2 12 16,3-2-3-16,-6 1 0 15,3-2 9-15,-3 0-10 16,1-1 1-16,-1 1 0 15,3 0-5-15,-3-1 5 16,3 2 0-16,0 0-1 16,2 2 8-16,-2 1-11 0,1-1 4 15,3 2 0 1,3 0 1-16,-2 0-1 0,3-2 0 16,0 2-4-16,0 0 3 15,0 0-2-15,3 2 3 16,-3-2-13-16,1 0 5 15,3 0-2-15,-1 2 10 16,2-2-3-16,0 1 11 16,1-1-8-16,-2 0 0 15,1 0 0-15,-1 0-1 16,1 0 4-16,5-1-3 16,2-1 0-16,4 0 10 0,6-2-14 15,4 0 4 1,3-1 0-16,6 0-7 0,2 1 8 15,-1-2-1-15,1 1 0 16,-2 1 11-16,-4-1-11 16,-1 1 0-16,1 0 1 15,-7-2-11-15,1 3 15 16,-2-1-5-16,-5 0 0 16,-3 2 4-16,-3 0-12 15,-4 1 2-15,-1 1-38 16,-3 1-4-16,2 1-87 15,-2 4-91-15,2 1-193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16.92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2 0,'23'0'93,"0"0"-93,0 0 16,1 0 0,-1 0-16,0 0 15,-23 23 1,24 1 0,-24-1-16,-24 0 15,1 24-15,0-1 16,-24 1-16,24-24 15,0 1-15,-1-1 16,1-23-16,23 23 16,23-23 31,1 0-47,-1 0 15,23-23-15,1 23 16,0 0-16,-1-23 15,24-1-15,-23 1 16,-24 0-16,0-1 16,-23 1-16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2:42.01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5305 70 670 0,'12'-2'79'0,"-5"2"-75"16,-6 2 8-16,-1-2 18 16,0 0 23-16,3 3-28 15,2 0 2-15,9 0 10 16,4 4-18-16,9-1-2 15,9 2 7-15,9 0-8 16,11-4 29-16,11 0-11 16,6-4-33-16,11-3 30 15,4-1-30-15,1 1 1 16,1 0 15-16,-1-2-10 0,-3 3-2 16,0 1 3-1,-5 2 3-15,-1 1 2 0,1 0-12 16,3-2 3-16,6 0 9 15,3-4 2-15,7-3-7 16,1-3-3-16,3-1 0 16,1 0 7-16,3-1-12 15,-3-2 0-15,-1 4-3 16,-5 0 7-16,-7 2-4 16,-12 5 0-16,-4 1 9 15,-8 2-9-15,-7 0 0 16,-2 3 0-16,-2-3-5 15,-1 0 13-15,0-1-8 16,3 1 7-16,2 0-5 16,2 1 29-16,3 3-30 0,1 2 6 15,-6 1 11-15,-1 2-6 16,-1 3-12-16,-2 0 0 16,3-4 8-16,5 3-2 15,7-2-6-15,7-1 0 16,6 0 0-16,2 0 8 15,1 1-8-15,-2 0 0 16,-3 4 6-16,-3 2-2 16,0 0-4-16,0 0 0 15,5-2-4-15,6-2 14 16,6-4-10-16,3-7 0 16,0 0 3-16,-5-3-6 0,-5-4 3 15,-10 4 0-15,-4 1-9 16,0 0 15-16,0 2-6 15,-3 0 0-15,2-1 8 16,0 1-10-16,2-4 2 16,-5-1 0-16,-3-1-3 15,-1 0 11-15,-4 0-8 16,-11 3 0-16,-1-1 4 16,-4 2-12-16,-6 1 8 15,-1 1 0-15,3 1-4 16,1 3 11-16,3 0-7 15,0 1 0-15,-1-1 4 16,-2 0-11-16,-2-1 7 16,-10 1-27-16,-9 0-13 0,-7-2-75 15,-11 1-209-15,-12 4-130 16</inkml:trace>
  <inkml:trace contextRef="#ctx0" brushRef="#br0" timeOffset="1416">7395 382 366 0,'2'-7'335'0,"-2"-1"-210"16,0 2 4-16,0 4 9 16,0 2-88-16,0 2-10 15,2-2-36-15,-4 1-4 16,2 6 15-16,0 8-13 16,0 18 42-16,-2 16-34 15,-2 14-1-15,-3 14 13 16,2 5-20-16,-3-1 1 0,1 8 2 15,1 1 7-15,1 8-12 16,-1 4 0-16,-2 5 9 16,1 0-9-16,2-6 0 15,2-10 0-15,2-13-3 16,1-14 12-16,1-15-9 16,2-13 0-16,-2-7 4 15,-1-12-9-15,3-6 5 16,-3-8 0-16,0 0-4 15,0-3 7-15,-3-3-6 16,3 2 2-16,0-3-28 16,-4-8 1-16,-4-2-5 0,-2-8 0 15,-7-8-20-15,0-2-65 16,-3-3 84-16,1-2 14 16,2-4 13-16,1-1 3 15,6 1 4-15,2 3 0 16,1 6 17-16,3 6-4 15,2 6 27-15,0 11-11 16,2 5-25-16,0 4 8 16,0 3-3-16,7 7 11 15,3 13 25-15,2 7-42 16,4 12 18-16,3 5-16 16,-2 3 4-16,-2-7-9 0,-2-5 0 15,2-10 0-15,-2-6 1 16,-2-9 10-16,-2-4-9 15,-1-1 12-15,1-7-11 16,-3 2 28-16,0-6-24 16,1 2 5-16,4-3 12 15,2-5-18-15,6-6-1 16,5-5-5-16,0-10 4 16,1-7-20-16,-2-9-27 15,-3-6-130-15,-6-3-257 16</inkml:trace>
  <inkml:trace contextRef="#ctx0" brushRef="#br0" timeOffset="2537">7816 829 775 0,'1'5'247'0,"2"2"-171"15,-3 0 10-15,1 3-13 16,6 4-56-16,1 7-9 16,5 5-7-16,-1 3-1 15,3 1-25-15,-3-4-14 16,-2 0-90-16,-3-6-32 16,-3-6-92-16,-4-2-6 15,-4-9 1-15</inkml:trace>
  <inkml:trace contextRef="#ctx0" brushRef="#br0" timeOffset="2774">7940 894 529 0,'-4'-13'317'16,"0"3"-229"-16,-3 3 58 15,3 4-93-15,3 1-41 16,-2 4-12-16,1 0-28 15,-4 7 28-15,-5 8 15 16,-7 8-7-16,-7 13-2 16,-6 10-1-16,-5 2-5 15,-3 2 0-15,2-8-8 16,4-3-19-16,3-10-103 16,10-11-120-16,7-6-67 15</inkml:trace>
  <inkml:trace contextRef="#ctx0" brushRef="#br0" timeOffset="2985">7679 1010 535 0,'2'-7'142'0,"0"4"-12"16,-2 3-24-16,0 0-62 16,2-3-11-16,2 6-11 15,4-3 9-15,7 0-4 16,1 0-24-16,8 0 7 15,4 0-10-15,4-3 5 16,3-3-8-16,2-1 3 0,3 0-44 16,-6-3-117-1,0 3-181-15</inkml:trace>
  <inkml:trace contextRef="#ctx0" brushRef="#br0" timeOffset="3306">8221 833 600 0,'0'1'196'0,"0"-1"-99"15,0 0 1-15,3 0-52 16,5-1-6-16,6-1-40 16,9 0 0-16,9-2-1 15,3-1-31-15,-1-1-119 16,0 3-132-16,-12-3 15 15</inkml:trace>
  <inkml:trace contextRef="#ctx0" brushRef="#br0" timeOffset="3594">8217 868 507 0,'-4'0'317'15,"3"3"-213"-15,-2-2 7 16,0-1-52-16,2 5-25 15,2 9-5-15,-1 9-7 16,0 13-9-16,0 11-5 16,-4 7 1-16,-4 0 2 15,0-6-7-15,0-5 18 16,2-9-22-16,-1-12 2 16,6-6 6-16,2-11 0 0,-1-3-8 15,3-2 0-15,-3 0 6 16,4 0-12-16,4 0 6 15,5 0-19-15,3-4-58 16,9-3-225-16,-1-9-332 16</inkml:trace>
  <inkml:trace contextRef="#ctx0" brushRef="#br0" timeOffset="4058">8601 818 762 0,'5'-4'151'16,"4"1"-132"-16,1 3 63 16,7 0-25-16,6 3-53 15,6-1 5-15,4 2-8 16,1 0-1-16,-4 0 0 15,0-1-2-15,-13-1 10 16,-1-1-8-16,-8 3 12 16,-7-4-3-16,-1 3 35 15,0-2-38-15,-4 7 21 16,0 6-6-16,-2 6-14 16,2 7 4-16,-4 10-11 15,0 5 10-15,4 4-17 0,0 7 9 16,-2 2-2-16,5 0 8 15,2-2-4-15,2-8-4 16,4-8 0-16,-3-10 5 16,1-9 21-16,-1-6-7 15,-1-11 5-15,-3 1 21 16,2-2-30-16,-4-2 13 16,2 1-19-16,0 1-1 15,-7-7-16-15,-9-6-57 16,-9 0-127-16,-13-5-625 15</inkml:trace>
  <inkml:trace contextRef="#ctx0" brushRef="#br0" timeOffset="5436">9692 667 320 0,'7'-9'290'0,"-6"3"-216"0,2 3-20 15,-3 0-5 1,1 3-6-16,-2 0-35 0,2 0-2 15,-1 3-12-15,0-2 18 16,-4 7 10-16,-1 9 12 16,-10 9-34-16,-9 11-24 15,-6 6 17-15,-5 1-18 16,-1-5 15-16,5-9 4 16,9-7 6-16,7-10-5 15,8-8 2-15,6-3-9 16,2-5 9-16,10-5 3 15,1-4 3-15,8 0-3 16,1-6 0-16,9 2-2 16,1 2 7-16,0 1-5 0,0 3 0 15,-3 3 0-15,-11 1-8 16,-4 4 4-16,-9 4-39 16,-6 5 35-16,-6 6-14 15,-7 7-58-15,-7 3-6 16,-5 6-49-16,-6-2-105 15</inkml:trace>
  <inkml:trace contextRef="#ctx0" brushRef="#br0" timeOffset="5938">9480 1007 354 0,'3'0'104'0,"1"-3"-70"15,-3 3 14-15,5 0-1 0,-1 4-4 16,4 1 46-16,-1 12-45 15,0 6-4-15,0 10-10 16,-5 10-14-16,-3 4-2 16,-3 5-3-16,-2-2-7 15,-2-3-3-15,-1-6-1 16,-1-6-15-16,4-9-23 16,2-9-60-16,2-7 30 15,2-12 49-15,6-10-18 16,3-10 12-16,1-12 5 15,5-8-1-15,3-9-12 16,3-2 5-16,1 0 20 0,0 0 5 16,2 0-1-16,0 8 4 15,-2 4 1-15,-3 8 9 16,-3 10 29-16,-2 9-17 16,-7 4 12-16,-7 10 12 15,2 6 64-15,-6 7-8 16,2 7-69-16,-2 10-19 15,2 9 18-15,-2 8-28 16,2 3 24-16,-2 8-3 16,2 8-11-16,-2 4 5 15,1 2-19-15,-2-4 0 16,0-3-2-16,-1-13 2 16,1-12-4-16,2-14-9 0,0-9-47 15,0-8 13 1,2-11-74-16,-3-9-102 0,2-8 57 15</inkml:trace>
  <inkml:trace contextRef="#ctx0" brushRef="#br0" timeOffset="6125">9704 1038 273 0,'-1'-5'362'0,"-2"6"-291"16,-1 8 11-16,0 11-3 15,0 7-67-15,0 7 1 0,-2 7-13 16,2-1-9 0,-1-2 3-16,1-4-42 0,-2-6-78 15,2-6-15-15,-3-9-39 16</inkml:trace>
  <inkml:trace contextRef="#ctx0" brushRef="#br0" timeOffset="6380">9628 1258 318 0,'0'-20'74'15,"4"8"-17"-15,0-1 13 16,4 2-33-16,0 1 2 16,5-3-34-16,2 0-5 15,4 3 1-15,-2-4 1 16,5 4-2-16,-8 2 0 16,-3 4 3-16,-7 4 13 15,-11 12 9-15,-6 4-17 16,-7 8-1-16,-3 4-6 15,1-2 1-15,3-4-2 0,7-6-8 16,5-7 3-16,3-5-20 16,4-4 25-16,7-9-7 15,1-1-10-15,4-10-41 16,5-6-76-16</inkml:trace>
  <inkml:trace contextRef="#ctx0" brushRef="#br0" timeOffset="6631">9991 718 409 0,'18'-16'123'0,"1"2"-80"0,-3 1 12 16,3 3-26-16,3 3 10 16,1 1-35-16,-2 4-1 15,-2 4 21-15,-7 4 34 16,-4 7 36-16,-8 5-48 15,-5 5-46-15,-10 7 22 16,-8 1-22-16,-6 2-30 16,-2-1-4-16,-1-3-68 15,6-7-33-15,6-9 4 16,6-9-56-16</inkml:trace>
  <inkml:trace contextRef="#ctx0" brushRef="#br0" timeOffset="7438">9996 812 337 0,'7'-9'99'0,"-3"4"-63"15,-2 2-1-15,-2 6-22 16,2 2 36-16,-2 6 77 16,-2 9-105-16,-4 5-5 15,-2 7 1-15,-7 3-13 16,0 0 11-16,-6 1-15 16,1-3 4-16,1-3-2 15,5-9 2-15,3-6-4 16,6-8 0-16,5-4-14 15,1-3 10-15,3-3-1 16,5-2 5-16,1-3 0 16,4-1 9-16,8 0-7 0,4-3-2 15,5-2 2-15,5 2-2 16,-8 3 0-16,-3 0 0 16,-9 5 5-16,-6 4-4 15,-13 4 14-15,-5 6 12 16,-7 7-25-16,-7 6 3 15,-1 5-5-15,-2-2-2 16,6-2-2-16,6-6-2 16,7-6 1-16,6-4 4 15,6-3 2-15,7-3 16 16,8-2 1-16,6-2 1 16,4-6 11-16,2-1-25 15,0-2-2-15,-10 2-3 0,-6 1 3 16,-9 6 1-16,-12 8-4 15,-13 5 0-15,-11 8-10 16,-12 5 3-16,-5 6-17 16,-6 4-3-16,6-4 27 15,9-3 0-15,8-6 0 16,9-6 1-16,11-8-1 16,8-3 13-16,8-4-10 15,9-4 27-15,7-3-11 16,14-6 12-16,114-63-28 15,-126 55-1-15,5 2-4 16,-6 4 1-16,-9 2-3 16,20-15-28-16,-13 4-65 15,-15 5-47-15,-11 1 76 0,-6 3 15 16,-8 2-24-16,-4 2 31 16,0 2 46-16,3-1 63 15,3 3 34-15,4 3 78 16,3 0-58-16,4 2-58 15,3 2-11-15,1 4-35 16,0 7 28-16,1 11 24 16,-1 11-58-16,0 14 18 15,0 12-15-15,0 7-6 16,0 7 2-16,-1-2-1 16,-2 0-8-16,3-10 3 15,0-9-44-15,-1-12-43 16,1-12-57-16,0-11-145 0,0-8-98 15</inkml:trace>
  <inkml:trace contextRef="#ctx0" brushRef="#br0" timeOffset="8068">10334 881 443 0,'6'-14'250'0,"3"1"-191"0,6-3 20 15,2 6-20-15,7-2-53 16,3 4 1-16,-2 5-7 16,-6 4-2-16,-6 9 2 15,-6 7 35-15,-11 4 1 16,-11 9 9-16,-8 9-40 15,-10-1 15-15,-2 4-20 16,0-5 7-16,4-5-16 16,8-6 6-16,9-9-28 15,5-8 11-15,7-6-11 16,2-1 24-16,2-4 3 16,0 4 4-16,2-2 0 15,3 4 0-15,-1-1 0 16,2 3 2-16,-1 0 4 0,1 3 6 15,-4 4-2-15,0 6-6 16,-7 4 0-16,-1 3-4 16,-1 0 0-16,1-4-4 15,-3-5-8-15,6-6-16 16,1-7 13-16,4-6 15 16,8-9-1-16,4-3 1 15,5-4 0-15,6 0 0 16,-2-3 5-16,2 5-5 15,-2 7 0-15,2 2 2 16,-3 4-3-16,0 3 2 0,-8 3 13 16,-6 8 31-16,-8 4-23 15,-9 5 13-15,-6 7-5 16,-6 3-27-16,-6 1 5 16,-2-3-8-16,2-5-9 15,2-6-15-15,4-7-70 16,3-10-67-16,6-9-82 15,2-8-101-15</inkml:trace>
  <inkml:trace contextRef="#ctx0" brushRef="#br0" timeOffset="8374">10612 776 628 0,'2'-3'168'16,"-2"1"-136"-16,0 2 33 15,2 4-16-15,2 3 24 16,5 9-10-16,0 10-21 16,5 11-18-16,-1 16 18 15,-4 17-36-15,-3 9 14 16,-4 2-20-16,-2 5 3 15,0-4-7-15,-2-7 4 0,2-12-18 16,-2-9 3 0,2-17-55-16,-2-11-42 0,2-10-43 15,-2-10-110-15,2-6 16 16</inkml:trace>
  <inkml:trace contextRef="#ctx0" brushRef="#br0" timeOffset="9044">10878 824 171 0,'3'-6'506'0,"-1"0"-391"15,-2 5-58-15,0 1 0 16,2 1-42-16,2 8 47 0,5 8 9 15,1 13-45-15,-1 15 2 16,0 12-9-16,-5 3-10 16,-4 4 25-16,-1-5-32 15,-6-8 3-15,-1-7-10 16,-2-10-7-16,-3-4 10 16,0-8-60-16,1-5-92 15,0-6-28-15,0-11-188 16</inkml:trace>
  <inkml:trace contextRef="#ctx0" brushRef="#br0" timeOffset="9454">11005 803 296 0,'17'-18'169'16,"2"-1"-130"-16,3-1 2 15,1 3 6-15,4 0-22 16,-2 0-10-16,2 4 56 16,-5 2-1-16,4 3-7 15,-8 3 15-15,-2 3-27 16,-2 4 37-16,-2 5-4 16,-6 4-48-16,4 8 24 15,-1 11-29-15,-1 7-11 0,-4 12 5 16,-3 8-21-1,-1 9 5-15,0 3-7 0,-1 4 12 16,-2-1-18-16,2-2 4 16,-2 0 0-16,-5-1 6 15,2-4-6-15,0-4 0 16,-3-3-1-16,0-13-22 16,2-9 4-16,3-16-17 15,1-5 1-15,2-11 32 16,1-6-34-16,-4-9-134 15,0-10 44-15,-5-14-96 16,1-11-117-16</inkml:trace>
  <inkml:trace contextRef="#ctx0" brushRef="#br0" timeOffset="9958">11137 818 303 0,'-7'0'407'0,"0"11"-276"15,1 4-38-15,2 5-21 16,2 14-28-16,0 11-29 16,-1 5 0-16,3 7-10 15,-1-1-5-15,-3 1 0 16,-3-7-10-16,-2-7-3 16,-6-8-25-16,0-8-17 0,-2-11-3 15,-1-6-50 1,1-12-56-16,0-15 133 0,5-7 31 15,2-9 0-15,6-9 29 16,4-2 81-16,4-2 6 16,2 4-39-16,5 8 6 15,1 4-8-15,0 10-32 16,1 5-17-16,2 4-26 16,1 4 1-16,2 1-1 15,5 2 1-15,2 2-1 16,-6 4 0-16,-4-2-9 15,-10 4-26-15,-6-1 19 16,-11 9 16-16,-6 2 6 16,-3 2-6-16,-3 2-5 0,1-1 0 15,6-5 5-15,8-7 10 16,5-1-7-16,1-4-1 16,6-3-4-16,2 3 6 15,3-1-4-15,5-1 0 16,2 0 7-16,4 2-17 15,1-1-4-15,1 2-267 16,-2 1-372-16</inkml:trace>
  <inkml:trace contextRef="#ctx0" brushRef="#br0" timeOffset="141280">4420 305 530 0,'0'-4'96'0,"0"3"-16"16,0-1-15-16,0 2 6 15,3 0-41-15,-6 0-22 16,3 2 23-16,-1-2-19 16,1 0 27-16,-3 0 13 15,3 1-36-15,0 2 15 0,0 1-20 16,3 3 10-16,-2 2-12 15,2 2-6-15,1 1-3 16,-3-5 0-16,2-2 8 16,0-2-9-16,-3 2 1 15,0 0 0-15,1 8 20 16,-2 10-18-16,-2 9 9 16,-4 8-11-16,2 11 15 15,-4 1-16-15,1 1 1 16,0-4 0-16,1 0-3 15,2-2 3-15,-2-3 0 16,0-1-1-16,3-1 9 0,-2-9-9 16,0-2 1-16,2-5-19 15,-1-6 11-15,4-6-48 16,-2-2-35-16,3-7-27 16,0-3-81-16,4-9 71 15</inkml:trace>
  <inkml:trace contextRef="#ctx0" brushRef="#br0" timeOffset="142014">4438 270 358 0,'-4'1'133'15,"-2"-1"-94"-15,6 0 5 16,0 0 31-16,3 0-30 16,1-1-10-16,-1-1-21 15,1 2 31-15,1-1 50 16,3 1-36-16,5 1 11 15,3 1-6-15,6-1-43 16,7 2 12-16,6 1-20 16,9-3-5-16,5-1 23 0,7 2-23 15,8 0-2-15,9 2-3 16,6 1 7-16,5 3-11 16,5 1 1-16,4-3 0 15,3-4 21-15,5-2-19 16,2-4-2-16,0-5 0 15,-6 1 10-15,-9 0-12 16,-11 4 2-16,-9 3 0 16,-9 1-8-16,-10 1 14 15,-7 3-6-15,-5 0 0 16,-8 2 6-16,-4 1-6 16,-5-1 0-16,-1 0 0 15,-2-1-8-15,-5-1 12 0,3-2-4 16,-3 1 0-16,0 0 7 15,-3-2-7-15,-3 1 0 16,-1 0 1-16,-5-2 20 16,0 2-16-16,0-2 16 15,0 2-1-15,-3 0-10 16,1 1-6-16,2 8 0 16,-2 8-2-16,0 9 5 15,-2 13 1-15,-3 9-8 16,-2 7 0-16,1 8 11 15,-3 1-11-15,4 0 0 16,1-5 1-16,4-5-14 0,2-10 13 16,0-10-15-16,2-12-9 15,-2-8-40-15,0-9 5 16,0-4-99-16,-4-10-239 16</inkml:trace>
  <inkml:trace contextRef="#ctx0" brushRef="#br0" timeOffset="142592">4382 1103 473 0,'0'-1'87'0,"4"-2"-4"16,4 2 14-16,4-1-23 16,9-2-15-16,7 2-37 0,12-2 29 15,8 1-11-15,5 3-8 16,11 2 38-16,7 2-54 16,10-1 14-16,6 3-1 15,13-2-24-15,4-3 7 16,2-1 32-16,6-4-31 15,0-1-9-15,-1-3 1 16,-6 1-5-16,-5-3 0 16,-13 1 10-16,-11 0-10 15,-11 1 0-15,-14 1 1 16,-6-3-8-16,-12 5 8 16,-4-3-1-16,-7 3 0 15,-9 0 4-15,-2 2-7 0,-7 0 3 16,-2 1-20-1,1 0 15-15,-3 0-62 0,-3-2-117 16,-1-5-182-16,-4-2 52 16</inkml:trace>
  <inkml:trace contextRef="#ctx0" brushRef="#br0" timeOffset="143239">4891 444 318 0,'-3'-3'138'0,"2"3"-83"15,-2 0 0-15,3-1-18 16,0 1-15-16,3-3-22 16,-2 2 4-16,3-5-9 15,-1 3 5-15,-2-3 0 16,2-1 2-16,1 1 3 16,-2 0-5-16,0 1 0 15,2-1 0-15,1 0-2 16,-4 3 2-16,2-1 0 15,-1 2 17-15,-2 2 14 16,-2 0 44-16,2 2-26 16,-4 0-29-16,1 0 16 0,1 1-31 15,-2 11 29-15,0 9 9 16,0 13-23-16,0 18 27 16,0 15-19-16,0 12-24 15,1 3 15-15,3 8-19 16,0-4 0-16,3-6-1 15,1-9-21-15,0-14-3 16,0-12-39-16,0-12-32 16,0-19-23-16,0-2-34 15,2-19 49-15</inkml:trace>
  <inkml:trace contextRef="#ctx0" brushRef="#br0" timeOffset="143634">5288 419 323 0,'3'-4'150'0,"-2"0"-100"16,2 4 48-16,-3 0 9 15,0 0-37-15,0 0-35 16,0 0-26-16,-3 3 13 0,6-3-18 16,-1 3 4-1,0 2 15-15,0 8-17 0,6 1 51 16,-5 12 2-16,-2 8-15 16,2 11 14-16,-3 14-39 15,-17 169-2-15,13-192 2 16,0 0-9-16,5-2-9 15,-2-4-1-15,-3 27-10 16,4-10 7-16,4-10-40 16,-4-15-58-16,4-9-8 15,0-7 42-15,0-8 36 16,0-9-135-16,2-6-78 16</inkml:trace>
  <inkml:trace contextRef="#ctx0" brushRef="#br0" timeOffset="144063">5758 428 584 0,'4'-7'162'15,"-1"3"-71"-15,-2 2 26 16,-1 2-58-16,0 2-45 16,0-2-14-16,3 0 6 0,-3 2-7 15,0-2 1-15,-3 0 0 16,3 2-1-16,-1-2 3 16,-2 3 2-16,2 3 33 15,-3 4-28-15,-3 0 11 16,3 7-15-16,-2 0 0 15,2 0-2-15,0 0-3 16,1 2 0-16,2 4 7 16,-2 7-1-16,2 9 7 15,-2 8 6-15,-1 8-18 16,3 4 12-16,-2-1-13 16,2 0 0-16,-2-6-4 15,3-7-1-15,0-10-31 16,-3-9-110-16,3-7-70 15,0-8-163-15</inkml:trace>
  <inkml:trace contextRef="#ctx0" brushRef="#br0" timeOffset="146740">800 155 352 0,'2'-6'123'0,"-2"2"-69"16,0 2 21-16,0 4-1 16,0-2-27-16,0 0-1 15,0 2-29-15,0-2 9 16,-2 0 2-16,2 2-14 16,0-2 19-16,0 0-22 0,0 0 3 15,0 0-4 1,-3 0-6-16,3 0-4 0,0 2 0 15,3 2 7-15,-3 6-17 16,2 5 10-16,-2 8-19 16,2 1 15-16,-2 1-11 15,0-2 15-15,0 2 0 16,-2-5 1-16,2 3-5 16,-5 3 4-16,1 2 0 15,0-1-3-15,-1 7 8 16,1 1-5-16,-3 1 0 15,3-2 3-15,1-3-3 16,-2-5 4-16,2-2-3 16,-1-5 16-16,0 0-15 0,0-4 9 15,2 0-3-15,-2 0-5 16,0 0 7 0,-3-1-10-16,2 3 0 0,1-2 0 15,-3 2 7-15,3-4-7 16,0 0 0-16,-1-3 6 15,3-3-12-15,2-1 6 16,-2-2 0-16,2-3-1 16,0-1 10-16,0 0-9 15,0 0 0-15,-2 0 6 16,2 0-2-16,0 2-4 16,0-2 0-16,0 0 1 15,0 0 8-15,0 0-8 16,0 2 12-16,-2 2-11 15,-2 1 6-15,1 0-8 0,-1 5 0 16,0 0 3-16,3 0-3 16,-2 2 0-16,2 1 0 15,-2-2 9-15,2 0-9 16,-2-2 0-16,2-1 0 16,1-2 5-16,-4-1 0 15,1-3 14-15,-1 1 2 16,-5 1-12-16,-1 0 31 15,-3 1-17-15,-4 2-6 16,-7-2 18-16,0-1-34 16,-6 0 16-16,1-3 0 15,3-1-17-15,-1-1 33 0,2-3-31 16,2-2 12-16,-2-1-11 16,2 1 4-16,-1 0-7 15,-4 2 0-15,4 1 10 16,-1 3-11-16,-1 2 1 15,4-1 0-15,6-1-2 16,1 0 13-16,4 0-11 16,6 0 0-16,0 0 3 15,1 0 0-15,0 0-2 16,0 0-1-16,0-1 7 16,0 2 3-16,0-2-7 15,1 1-3-15,3 0 12 16,0 0-4-16,0 0-8 0,3-2 0 15,-2 2-4-15,-1-2 9 16,3 2-5-16,-3 0 0 16,1 0-2-16,2 0-8 15,5 0 10-15,9 2 0 16,7 0-6-16,12 2 14 16,3-3-11-16,5 1 3 15,-6 2-18-15,1-1 10 16,-9 0 1-16,-5 1 3 15,-7-3-12-15,-1 3 16 16,-2-4 0-16,0 1 0 16,-2-2-8-16,2 1 0 15,0-4 5-15,-1 3-3 0,2-3-1 16,-3 1-12-16,4-4 14 16,-3 1 4-16,-2-1-3 15,3 0-4-15,0-3 8 16,-2 1 0-16,-1-1-4 15,0 0 11-15,-4-1-7 16,2 1 0-16,0-1 6 16,-5 2-12-16,2 0 6 15,-3 2 0-15,0 1-3 16,-3-6 9-16,4-1-6 16,-3-5 0-16,0-5 5 15,-2-1-9-15,2-5 4 0,-2-1 0 16,2-3-5-16,0 0 9 15,3-4-4-15,-4-1 0 16,2 5 8-16,-2-1-14 16,2 0 6-16,1 1 0 15,-1 1-7-15,1-1 11 16,0 3-4-16,0 4 0 16,0 5 7-16,-3 4-13 15,2 4 6-15,-2 5 0 16,2-1 0-16,-3 4 9 15,0 4-9-15,0 1 0 16,0 0 9-16,0-3 0 0,-3 6-6 16,3-3 2-16,-1 1 28 15,1-1-18 1,-4 2 13-16,0-2-23 0,-7 2 6 16,-1-2-6-16,-3 1-5 15,-3 1 0-15,-1 0 1 16,-4 3 9-16,-2-2-10 15,0-2 1-15,-3 2 8 16,-4-3 7-16,-3 0-16 16,-5-4 0-16,-1-1 11 15,-2-3-1-15,-2 3-10 16,-3 1 0-16,0 1 4 16,3 3-15-16,-2 4 11 0,8 2 0 15,6-1-10 1,6 2-13-16,5 1 1 0,3 0-16 15,4 4-34-15,2-2 37 16,4 3-52-16,2 6-33 16,6 2-13-16,-2 1-117 15,7 0 15-15</inkml:trace>
  <inkml:trace contextRef="#ctx0" brushRef="#br0" timeOffset="209457">938 1113 453 0,'-1'3'195'0,"1"-1"-92"16,0-2-33-16,0 0 16 15,0 0-30-15,0 0-8 16,1-2-42-16,-1 2 3 16,0-1-8-16,3 1-1 15,-3 0-2-15,0 0 0 16,0 0-40-16,0 1-17 15,0-1-45-15,-3 0-112 16,3 4-20-16</inkml:trace>
  <inkml:trace contextRef="#ctx0" brushRef="#br0" timeOffset="210078">1386 1079 625 0,'-7'0'98'0,"6"0"-71"16,1-3 19-16,0 3-31 0,0 0-2 15,0 0-13-15,0 0-38 16,0 0 12-16,4 0-27 15,0 0-81-15,3 5-28 16</inkml:trace>
  <inkml:trace contextRef="#ctx0" brushRef="#br0" timeOffset="211533">1928 1023 406 0,'-1'-2'153'0,"-2"4"-83"0,2-2 2 15,-2 0 18-15,1 2-49 16,2-2-17-16,0 0-13 16,0 0-7-16,0 0 10 15,0 0-3-15,2 0-4 16,-2 0 23-16,0 0-23 15,0 0 25-15,0 0 3 16,0 5-20-16,0 3 55 16,-2 7-59-16,2 8-9 15,-2 7 32-15,-2 4-31 16,0 5 14-16,2 4-2 16,-2 6-7-16,0 5 11 0,-3 5-19 15,6 4 0-15,-2-2 13 16,3 0-3-16,3-3-5 15,-2-1-5-15,6-4 11 16,-2-1-16-16,2-8 5 16,-1-1 0-16,-2-12-3 15,0-9 9-15,-4-9-6 16,3-2 0-16,-3-7 7 16,0-2-9-16,-3-1 2 15,3 2 0-15,0-3-4 16,3 0 7-16,-3-3-3 15,1 2 0-15,2-5-16 16,-6-5 15-16,2-11-24 0,-2-8 13 16,2-11 6-16,-2-10-40 15,6-1 37-15,-2-3-5 16,2-5-13-16,-3-2 22 16,1 1-11-16,2 0 0 15,-3 5 5-15,2 7 6 16,0 10 5-16,-2 9 0 15,3 5 6-15,-2 9-8 16,2 6 2-16,-3 1 0 16,1 4 16-16,-2 1-15 15,2 4 14-15,-1 0-4 16,0 0-7-16,-1 0 16 0,2 0-17 16,-1 0-3-16,0 0 17 15,0 0-10-15,-1 1 9 16,1-1 4-16,-3 3-14 15,-1 1-4-15,-4 6 7 16,-5 6-7-16,-6 14 4 16,-8 7 3-16,-3 7-9 15,0 3 0-15,4-8 4 16,7-9-13-16,7-12 4 16,5-8-28-16,7-8 11 15,0-4-13-15,2-2 35 16,3-5 0-16,3-11-4 15,4-10-3-15,4-9 5 16,3-7 2-16,2 4-8 16,2 4 14-16,-5 8-6 0,-3 10 0 15,-4 4 4-15,-3 6 2 16,-2 6-3-16,-6 2 10 16,2 2 19-16,-2 0-30 15,0 2 17-15,0-2-18 16,0 2 12-16,6 0 4 15,5 5-5-15,4 6-11 16,2 4 8-16,7 4 0 16,-1 3-9-16,-3 0 0 15,1-1-4-15,-2-1-3 16,-5-1-22-16,1-5-49 16,-3-1-49-16,-1-2-127 0,-3-1-99 15</inkml:trace>
  <inkml:trace contextRef="#ctx0" brushRef="#br0" timeOffset="214516">2529 1649 535 0,'3'-7'225'0,"-3"1"-166"0,1 1 4 16,2-2-15-16,-2-4-46 15,4-5 6-15,-3-1-8 16,2 4 6-16,-1 4-14 16,-3 1 3-16,-4 5-15 15,-35 2 16-15,27 2 8 16,0 2-3-16,-1 5-1 16,-2 1 5-16,-11 7 8 15,-1 2-13-15,0 7 5 16,6 1-3-16,6 3 9 15,3 9-7-15,8 1-4 16,7 0 7-16,1-3 0 16,5-3-7-16,4-11 1 0,2-7 11 15,0-6-6-15,2-7 0 16,5-10-6-16,4-14 6 16,2-8-16-16,3-5 10 15,-5-3 0-15,-3 7 1 16,-7 9 9-16,-7 9-10 15,-5 7 7-15,-4 6 6 16,0 10 14-16,0 6-19 16,0 10 0-16,0 10-8 15,3 3-14-15,-2 1-4 16,3-8-61-16,0-9-106 16,6-10-39-16</inkml:trace>
  <inkml:trace contextRef="#ctx0" brushRef="#br0" timeOffset="214724">2676 1554 578 0,'-1'-1'128'0,"1"-2"-52"16,1 6-32-16,3-2 1 15,7 7-14-15,2-3-24 16,7 7 0-16,5-5-7 15,2 0-14-15,2-3-11 16,-1 0-64-16,-2-4-90 0,-5 2-21 16</inkml:trace>
  <inkml:trace contextRef="#ctx0" brushRef="#br0" timeOffset="214990">2740 1635 371 0,'-8'1'206'15,"0"-1"-75"-15,4 3-54 16,0 0-22-16,0 4 6 16,0 6-47-16,1 10 13 15,2 6-1-15,1 3-23 16,1 3 33-16,2 5-36 16,1-4 1-16,0-5 19 15,1-5-17-15,2-6-3 0,1-6 5 16,-1-5-2-16,1-2 7 15,1-1-10-15,0 2-1 16,3-5-2-16,2 1-43 16,0-4-21-16,2-1-37 15,-1-7-173-15</inkml:trace>
  <inkml:trace contextRef="#ctx0" brushRef="#br0" timeOffset="215186">2981 1711 499 0,'0'-6'312'0,"-2"4"-196"0,-2 0-4 15,2 2-12-15,2 2-86 16,-2 6-7-16,-5 9 0 16,1 5-5-16,-3 6-4 15,0 8-25-15,1-4-86 16,1-5-51-16,3-7-153 15</inkml:trace>
  <inkml:trace contextRef="#ctx0" brushRef="#br0" timeOffset="215612">3085 1583 489 0,'1'-8'268'0,"-1"4"-233"15,0 4 21-15,7 2-8 16,1 5-16-16,8-1-32 16,8 1 3-16,0 1-13 15,5-3-4-15,5-1-17 16,-8 0 29-16,-3 0-8 16,-4 0 10-16,-9 1 27 15,-6 4 21-15,-8 7 28 16,0 2-48-16,-5 10-14 15,-3 3 5-15,0 8-11 16,0 4-7-16,-1 3-1 0,2-4 2 16,2-1-2-16,2-9 0 15,3-7 0-15,1-9-2 16,3-5 10-16,0-5-8 16,0-5 23-16,-1 1-8 15,-2 1 36-15,2-1-12 16,-3-1-23-16,-3 1-13 15,-6-2-3-15,0-2-4 16,-10 1-23-16,-2-4-51 16,-2 0-57-16,-1-4-153 15,8-4-192-15</inkml:trace>
  <inkml:trace contextRef="#ctx0" brushRef="#br0" timeOffset="215974">3524 1805 185 0,'0'-7'728'0,"2"6"-682"16,-2-3-23-16,0 4 62 0,2 0-22 15,4 0-56-15,2 0 8 16,8 2-15-16,6 0 13 16,4-1-14-16,1 2 1 15,2-2 0-15,-2 2-3 16,-3-2 8-16,0-1-10 15,-3-1-5-15,-6 1-81 16,-3-3-56-16,-7 3-166 16,-5 0-18-16</inkml:trace>
  <inkml:trace contextRef="#ctx0" brushRef="#br0" timeOffset="216165">3669 1684 121 0,'-3'-6'805'0,"-1"2"-725"0,3 1-30 16,1 3 44-16,0 3-83 15,1 4 0-15,2 8-3 16,-2 13-1-16,-1 9-14 16,-1 10-19-16,-7 7-76 15,-1-4-99-15,-1-7-197 16</inkml:trace>
  <inkml:trace contextRef="#ctx0" brushRef="#br0" timeOffset="216496">3845 1733 636 0,'12'-9'367'0,"-2"4"-345"15,-3 1-10-15,1 3 93 16,4 1-63-16,7 5-31 15,6 0-1-15,0 4-10 16,2 4 0-16,-7 4-8 16,-5 4 5-16,-11 5 3 15,-8 4 0-15,-11 6 1 16,-8 2-11-16,-1-1 10 0,0-7 0 16,8-8-6-16,6-8 15 15,6-8-9 1,6-4 0-16,-2-2 9 0,4 3-3 15,3 0-6-15,2 4 0 16,6-2-3-16,6 1 3 16,6-1-6-16,2-1-56 15,-1-1-212-15,4 1-211 16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6:46.2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5 611 0,'6'-2'55'16,"-1"-1"-42"-16,-4-2-13 15,-2 0 8-15,-2 4 4 16,6 2 60-16,-3-1-35 15,1 0-34-15,2 0 8 16,-2 2-2-16,2-2-9 16,1 3 5-16,4-1 0 15,4 4 10-15,3 1-14 16,3 1 1-16,5 1 4 16,2-1 1-16,4 1-7 15,2-1 1-15,4 1 8 16,2 0 0-16,3 1-6 15,0 1 0-15,0 0 0 0,4 1 4 16,1 2-7 0,7-1 0-16,7 0 10 0,2 4-12 15,8-1 2-15,3-1 0 16,-1 2-4-16,1 0 10 16,1-2-6-16,7 0 4 15,8-6 3-15,9-1 8 16,9-4-2-16,6-4-8 15,0-2 13-15,0-2-8 16,-3 4-8-16,-5 0-2 16,-8 4 8-16,-8 5-13 15,-10 0 5-15,-3 3 0 0,-2-3-1 16,-1 0 7-16,4-6-6 16,4-3 0-16,0-1 8 15,5-3-14-15,1-1 6 16,-1-2 0-16,-4 3-6 15,1 1 10-15,-5 3-4 16,-5 0 0-16,1 4-1 16,-1-1-10-16,3 0 3 15,-1 1 3-15,1-1-2 16,-1 3-7-16,-3 1 14 16,0 3-2-16,-2-1 4 15,0 1-3-15,2-3 1 16,-2-1 0-16,-1-2-8 0,-5-3 13 15,-10 3-5 1,-6-1 0-16,-10 2 6 0,-4 0-9 16,1-1 3-16,3 0 0 15,2-4 1-15,9-3 5 16,4-4-6-16,5-3 0 16,2-3 9-16,-2 3-14 15,-4 0 5-15,-5 3 0 16,-5 3-3-16,-7 3 7 15,0 1-4-15,-3 0 0 16,2 0 11-16,2-3-5 16,0 3 0-16,3-2 7 0,6-1 39 15,6 1-13 1,5-2-19-16,10 2-18 0,3-2 5 16,1 1 2-16,1-1-9 15,5 2 0-15,2 2 1 16,3 2 1-16,-2 0-2 15,2 2 0-15,-12-1 8 16,-6 1-13-16,-4 0 5 16,-5-1 0-16,-2 1-10 15,2 0 18-15,-2-2-8 16,0 0 0-16,3-1 7 16,0-1-11-16,3 3 4 15,1-3 0-15,0 0 5 16,0-3 1-16,0 2-2 15,2-3-4-15,-4 3 11 0,-4-2-12 16,-3 3 1-16,-4 0 0 16,-6 4-2-16,-2 0 5 15,2 1-3-15,4-1 0 16,10 4 8-16,6-5 3 16,8 3-11-16,4-2 1 15,1 0 6-15,-6 2-2 16,-7 2-5-16,-7 5 0 15,-6 3 9-15,-7 2-14 16,-1 0 5-16,3 3 0 16,0-1 17-16,8-1-10 15,16-2 5-15,7-1-12 16,1-8 6-16,-2 1-10 0,-7-1 4 16,-16-3 0-16,-11 3 0 15,-3 0 6-15,-4 1-6 16,-3-1 0-16,-4-3 6 15,1-1-10-15,-6-1 4 16,-2-2 0-16,0 2-6 16,2-3 15-16,-2 0-9 15,4 0 0-15,2-3 4 16,1 3-12-16,4-1 8 16,5 1 0-16,3 0-6 15,6 0 1-15,2 1 5 16,3-1 0-16,0 3-7 0,-3-3-1 15,-5 2 8 1,-5 2 0-16,-8-1-12 0,-2 1 17 16,-7 0-5-16,1-1 0 15,-3 3 3-15,3-2-7 16,0-2 4-16,2 1 0 16,-1-1-5-16,1 0 10 15,2 2-5-15,-1-4 0 16,0 4 5-16,0-4-9 15,2 3 4-15,2-3 0 16,0 4-7-16,1-2 11 16,2-1-4-16,1 2 0 15,-4-2 4-15,-1 1-9 16,-4 0 5-16,-7 0 0 0,-3 2-6 16,-3-1 11-16,3 1-5 15,-1 2 0-15,2 0 8 16,7 1-15-16,0 0 7 15,-1 2 0-15,2-1-2 16,0 0 7-16,0 6-5 16,-1-4 0-16,-1 3 5 15,1 2-11-15,-3 2 6 16,1 1 0-16,2 3-4 16,1 3 13-16,5 4-9 15,5 4 0-15,0-2 6 16,1 3-10-16,-2-1 4 15,-6-3 0-15,-3 0 17 0,-11-3-13 16,-6 1 11-16,-6-1-15 16,-2 3 8-16,-2-2-2 15,-1 1-6-15,-1 1 0 16,1 1-2-16,4-3 12 16,-3 2-10-16,3-2 0 15,0 5 7-15,-1-1 5 16,-2 3-12-16,-1 4 0 15,-2 2-1-15,3 1 12 16,2 2-11-16,-1 2 0 16,6 0 5-16,6-1-7 15,-1-3 2-15,7-1 0 0,4-1 6 16,0-2 4-16,4 0-10 16,1 2 0-16,2 1 4 15,0-3-8-15,2 2 4 16,-1 0 0-16,4 1-3 15,-4 3 11-15,1 0-8 16,-1-1 0-16,-4 3 3 16,-1 0-8-16,-6 3 5 15,2 0 0-15,-5 3-3 16,4-2 10-16,-5-5-7 16,3-1 0-16,1-6 5 15,2 3-13-15,0-3 8 16,-3 2 0-16,2 0-4 15,1-2 15-15,0 1-11 0,-2-2 0 16,2 1 4-16,-1-2-14 16,4 0 10-16,0-3 0 15,1 1-2-15,1 0 15 16,3 3-13-16,-2 1 0 16,-1 3 1-16,1-1-3 15,-1 0 2-15,4 0 0 16,-1 0-5-16,-1-3 16 15,4-1-11-15,-2 0 0 16,3 3 4-16,-1-3-12 16,2 2 8-16,0-1 0 15,2 1-3-15,-4 1 12 16,3-4-9-16,1 3 0 0,0-2 1 16,0 2-5-16,0-1 4 15,2 1 0-15,-5 0-4 16,0 2 14-16,-2 1-12 15,-1 0 2-15,0 3 0 16,-4 6-3-16,-1-1 3 16,-1 4 0-16,-6 1-7 15,0-1 16-15,-5-2-11 16,-3 0 2-16,-4-1 0 16,-1-1-8-16,-4 1 8 15,-4 0 0-15,1 0-4 16,0 4 11-16,-2-1-7 15,0 2 0-15,1-2 2 0,1-1-12 16,1-1 12-16,-1-3-2 16,0-1 0-16,2 3 5 15,-2-4-5-15,1-1 0 16,6 1 3-16,-2-2-10 16,3-4 7-16,4-2 0 15,3 0-3-15,1-3 10 16,2-3-7-16,5 2 0 15,4-3 8-15,3-3-15 16,3-1 8-16,1 0-1 16,-1-2 2-16,6-1 9 15,-6-3-11-15,3-3 0 0,0 0 4 16,4-2-1-16,3-2-3 16,6-2 0-16,11 1-4 15,8-1 13-15,7-4-9 16,-1 2 0-16,1 4 0 15,-11 1-5-15,-9-1 5 16,-8 7 0-16,0-4-2 16,-3 1 6-16,1-1-4 15,1 1 0-15,-1-1 4 16,0 4-17-16,-2-3 14 16,-2 2-1-16,-2 2 0 15,2-1 9-15,-2 0-9 16,5 1 0-16,-1 1 2 0,0 1-4 15,-1-3 2 1,-2 1 0-16,0-1 2 0,-3 2 10 16,-1 1 3-16,1 2-11 15,1-1 0-15,-1 3 8 16,2 2-4-16,-1-2-8 16,6 5 0-16,3-1 13 15,2-1-16-15,3 3 3 16,4-4 0-16,-2-1-2 15,0 2 2-15,2-3 0 16,3 1-2-16,2 1 10 16,10-3-11-16,2-2 3 15,4-1-3-15,3-3-10 16,0 1 13-16,-1-3 0 0,0 0-1 16,3-1-17-16,1 0 14 15,2-4 4-15,-5 0-33 16,-4-1 31-16,-8-3-27 15,-8-1-7-15,-4-1 11 16,1-3-16-16,2-2 11 16,1-4 15-16,0 0 5 15,1-4 2-15,-5-1-10 16,-3 1 9-16,1 0 7 16,-6 1 0-16,-3-3-1 15,-1 1 3-15,0-1-3 16,-1 0-6-16,-2-2 9 15,3 0 0-15,-1 1-2 0,2 0 9 16,4 1-7-16,1 1 0 16,1 0 0-16,0 1 7 15,1 3-3-15,0-1-4 16,4-2 1-16,-1-2 6 16,2 1-7-16,6-2 0 15,5-4 1-15,0 0-5 16,4-1 4-16,2-2 0 15,-2-1 12-15,0 0-4 16,-4-2 4-16,0 0-12 16,-4-2 4-16,-5-4 1 15,-5-1-2-15,-2-2-3 16,0 1 0-16,-3-2 11 0,1 2-16 16,-1-2 5-16,1 5 0 15,-5 2-11-15,0 3 6 16,-1 4-6-16,-1 2 5 15,-1-1-44-15,0-6-76 16,-1-3-190-16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46:49.43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44 2706 141 0,'-9'4'508'16,"5"-6"-429"-16,2 0-55 15,-3-1 28-15,4-5-3 16,-2-2-14-16,-1-3 8 16,0-3-20-16,0-8-2 15,0-2-21-15,0-8 0 16,4-5-3-16,3-8 11 15,1-5-8-15,1-4 0 16,6-4 4-16,1-5-1 0,5-4-3 16,2-6 0-16,1 1-1 15,4-1 7-15,0 5-6 16,1 5 4-16,2 1 3 16,2 5 0-16,2-1-7 15,5 0 0-15,0-5 16 16,5-6-15-16,7 0 11 15,0 1 5-15,1 2-10 16,2 8 20-16,-2 7-25 16,1 2 1-16,2 4 8 15,1 3-3-15,5-1-3 16,5 2 0-16,4 0 0 0,6 2 18 16,8 2-16-16,13 0-1 15,8 2 9 1,10 4-10-16,7-1 1 0,7 2-6 15,5-1 4-15,4 0-2 16,2-4 0-16,5-2-2 16,5-1 0-16,1 0 2 15,-4 4-2-15,1 1 0 16,-6 7 6-16,-2 4-5 16,6 1 17-16,12 1-4 15,11 0 0-15,16-3-8 16,17 2 8-16,13-2-14 15,13 3 6-15,9-1-7 16,9-1 1-16,1 5 0 16,-2 5 10-16,1 5-6 0,-10 9-4 15,-1 5 0-15,-4 4 6 16,-2 6-14-16,-4 2 10 16,-3 3-2-16,1 4 0 15,2 2 8-15,-8-3-8 16,1 0 0-16,-5 3 3 15,-5-4-7-15,-6 0 4 16,6-2 0-16,5 1 0 16,9-4 3-16,5 1-3 15,2-4 0-15,-3 2 1 16,-9-3-1-16,-16 7 0 16,-13 0 0-16,-17 2-1 15,-15 1 8-15,-10 5-8 0,-8-1 1 16,-7 5 0-16,-6 0-6 15,-2 2 6-15,-1 3 0 16,-2-1-5-16,4 1 13 16,3 2-8-16,0-2 0 15,0-2 3-15,-1-1-11 16,3-3 8-16,6-4 0 16,1-2 0-16,-6-3 0 15,-6 2 0-15,-9-2 0 16,-9 0 2-16,0-1-7 15,8-1 5-15,9-1 0 16,7 1-3-16,6-1 8 0,-6 4-5 16,-10 4 0-16,-5 1 4 15,-8 2-7-15,-13 5 3 16,-2 3 0-16,-7-3-7 16,-4 4 11-16,-10-1-4 15,-4 1 0-15,0-3 2 16,-4 0-5-16,-4 2 3 15,2-3 0-15,-2 2-9 16,-4 1 9-16,-3 3-16 16,5 0 15-16,0 0 2 15,0-2-15-15,2 2 13 16,2-4 1-16,-7-1-3 16,-7-3-12-16,-7 3 15 0,-6-3-5 15,-6 4 12 1,-6 5-13-16,0 2 6 0,-2 5 0 15,3 4-5-15,3 2 15 16,2 3-10-16,4-1 0 16,-2-1 3-16,2 2-10 15,-2-4 7-15,-1-1 0 16,1-3-2-16,2 6 10 16,2 0-8-16,5 3 0 15,7 5 2-15,5-1-2 16,8-1 0-16,6-1 0 15,0-3-3-15,0 2 10 16,-6-2-7-16,-7-3 0 16,-9 3 3-16,-2 0-3 0,-5 2 0 15,2 1 0-15,2 4-3 16,7 2 14-16,3 1-11 16,3 2 0-16,0 0 5 15,-8-5-8-15,-3-2 3 16,-5-3 0-16,-3-7 10 15,-2 2-1-15,2-1-9 16,5-4 0-16,-1 0 1 16,2-5-8-16,3-4 7 15,-3-4 0-15,-6-3-2 16,-2-2 11-16,-5 1-9 16,0 1 0-16,-4 1 0 15,6 3-5-15,-1 3 5 16,0-2 0-16,3 0-4 0,-8 0 13 15,-1-2-10-15,-8-1 1 16,-9 1 0-16,-4 2-1 16,-7 4 1-16,-5 2 0 15,2 3-4-15,1 4 13 16,3 1-9-16,4 0 0 16,2 2 2-16,2-1-9 15,2 2 7-15,-4-2 0 16,-1 0-1-16,2 1 8 15,-3 1-7-15,-1-3 0 16,3 3 3-16,4-6-11 0,3-1 8 16,3-5 0-1,2-4 0-15,2-5 9 0,0 0-11 16,1 1 2-16,0-1 0 16,1 0-5-16,2 1 5 15,1-1 0-15,-2-1-1 16,-3 1 3-16,-4 5-2 15,-4 2 0-15,-4 7 2 16,-4 9-9-16,-1 3 8 16,-3 6-1-16,1 3 0 15,1 5 10-15,4 2-10 16,2-1 0-16,2 1 0 16,-2-4 9-16,0-1-8 15,-7 3 14-15,-1 2 3 0,0 2-17 16,-3 2 11-16,2 0-11 15,0-2 5-15,5-5-8 16,0-2 5-16,4-3-3 16,-3-6 0-16,1-1 10 15,-4-2-10-15,-5-7 0 16,-5-2-1-16,-5-1-6 16,-3-2 8-16,-8 3-1 15,0-3 0-15,-5 3 2 16,-1-3-2-16,5-2 0 15,1 1-3-15,5-4-6 16,5 0 4-16,6-5-7 16,0 0 11-16,0-4-25 0,4 0 14 15,-3-3 1-15,6-1-20 16,-5-2 12-16,2-1-28 16,-1 0-4-16,0-1-83 15,-6 1-121-15,-5-5-245 16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0:44.56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85 55 799 0,'-5'-8'194'15,"1"7"-57"-15,1-2-54 16,2 3-4-16,-2 0-46 15,3 0-32-15,0 0 8 16,0 3-9-16,3 6 0 0,-2 13 6 16,3 19-3-1,-4 19 6-15,0 20-9 0,-8 13 3 16,-5 3-4-16,-3-11 1 16,1-8-10-16,3-20-13 15,4-18-76-15,6-16-66 16,-1-14-164-16</inkml:trace>
  <inkml:trace contextRef="#ctx0" brushRef="#br0" timeOffset="307">72 153 386 0,'-5'-24'541'16,"-1"9"-382"-1,1 11-79-15,1 6-17 0,2 0-59 16,2 0 9-16,2 0-23 15,7 2 11-15,3 5-1 16,7 0 3-16,7 3 7 16,8-1-10-16,2-4 0 15,-4-1 4-15,-3-3-15 16,-9 0 4-16,-7 2 7 16,-6-1 9-16,-7 1-2 15,-11 10 33-15,-6 9-27 16,-7 6-11-16,-5 2 5 15,-2 0-7-15,3-10-24 16,6-7-28-16,3-10-50 16,8-5-40-16,2-5-141 0,6-6-224 15</inkml:trace>
  <inkml:trace contextRef="#ctx0" brushRef="#br0" timeOffset="922">827 112 562 0,'6'-2'243'0,"-1"-1"-161"16,0-2-7-16,-1-7-28 0,0-1-47 15,-1-5-2-15,-6-2-19 16,-6 2-29-16,-11 5 15 15,-5 5 34-15,-7 12-8 16,-3 5 9-16,2 11 0 16,1 6 0-16,8 5 7 15,8 3-5-15,5 3 6 16,11 0 6-16,4-1-13 16,8-6 17-16,3-6-1 15,3-10 3-15,5-6 7 16,2-14-21-16,2-10 0 15,4-8 2-15,-3-6 1 16,-4 0-1-16,-7 8 21 16,-8 6 1-16,-5 11 10 15,-4 5-37-15,-1 4 10 0,-2 1-13 16,-2 20 1-16,-2 10 12 16,-3 16-13-16,-1 12 6 15,-2 15-7-15,-5-6 1 16,4-4 0-16,-5-5-2 15,3-10-7-15,1-13 9 16,1-10 0-16,2-14 3 16,4-6 10-16,-5-10-12 15,0-2 18-15,-1-6 27 16,2-1-31-16,-1-2 22 0,2 0-31 16,7 2 1-16,2 3-3 15,0 1-4-15,6-1 0 16,5 0-8-16,6 1 1 15,9-3-8-15,9-1-30 16,8 2-90-16,9-3-128 16,2 3-467-16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0:43.13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26 312 541 0,'-1'0'500'0,"-2"0"-454"0,3 0 5 15,-1 0 19-15,5 0-39 16,5-2 30-16,15-2-57 16,7-1 0-16,17-4 2 15,9-3 2-15,7 0-8 16,5-1 0-16,3 4-4 15,-4 2-4-15,3 1 4 16,-2 5-1-16,-9-3-4 16,-3 2-80-16,-9 0-8 15,-13-2-16-15,-6-1-370 16</inkml:trace>
  <inkml:trace contextRef="#ctx0" brushRef="#br0" timeOffset="305">30 515 1021 0,'-17'5'103'15,"4"-1"-27"-15,6-4 7 16,5 0-33-16,2 0-13 15,2 0-33-15,9-4 15 16,10 1 15-16,16-4-32 16,12-5 16-16,14-1-18 0,8-1 4 15,2-3-7-15,4 0 3 16,-1 0-7-16,-1 4-10 16,-4 0-42-16,-9 1-18 15,-14 5-45-15,-9 0-195 16,-18 7-287-16</inkml:trace>
  <inkml:trace contextRef="#ctx0" brushRef="#br0" timeOffset="630">762 19 982 0,'-27'-11'215'0,"4"3"-152"15,5 6 27-15,6 4-44 16,5-2-11-16,5 2-35 16,7 2-1-16,7 7-7 15,14 8 8-15,13 11 0 16,12 5-7-16,9 6-7 16,4 0 14-16,0-2-11 15,-2-6 6-15,-4 0-1 16,-8-7 6-16,-14-6 0 15,-12-9-6-15,-12-1 16 16,-17 3 5-16,-23 9-15 0,-20 8 5 16,-14 8-15-16,-19 8-10 15,-4-5-105-15,1-8-280 16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0:46.91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9 671 532 0,'-4'4'211'15,"-1"-2"-116"-15,4-2-10 16,1 0-18-16,0 0-38 15,1-2-21-15,4 2-5 16,5-2 4-16,7 0-4 16,7-2-4-16,5-4 1 15,5 2-33-15,-2-3-33 16,-6-1-46-16,-6 0-70 0,-2 7 2 16,-17 1-130-16</inkml:trace>
  <inkml:trace contextRef="#ctx0" brushRef="#br0" timeOffset="479">44 708 525 0,'-5'0'169'0,"2"0"-92"16,2-1 1-16,1 1-30 16,0 1-42-16,0 1-1 15,4 6 5-15,1 11-1 16,2 14 3-16,1 13-6 15,-2 14-6-15,0 6 0 0,-1-1 4 16,-1-8-7 0,1-10 3-16,2-11 0 0,-3-13-8 15,4-7 7-15,-1-11 1 16,-3-2 10-16,0-6-5 16,4-8 37-16,2-5-30 15,5-11-8-15,1-8-4 16,1-10-14-16,-2-5-10 15,-4-2 15-15,-6-4-6 16,-5 3 13-16,-5 9 3 16,-6 6-1-16,-2 14 5 15,-3 11-4-15,0 9 10 16,-2 12-11-16,-3 11 1 16,4 7 12-16,-1 8-5 0,4-1 8 15,7-2 12-15,6-6-27 16,2-11 15-16,8-4 4 15,2-4-18-15,4-9 4 16,6-2-6-16,7-10-18 16,5-9-44-16,5-8-40 15,0-7-103-15,0-5-61 16,0 0-32-16</inkml:trace>
  <inkml:trace contextRef="#ctx0" brushRef="#br0" timeOffset="950">463 542 413 0,'13'-18'184'0,"-8"9"11"15,-2 5-62-15,-6 6-37 16,2 1-64-16,-3 7-30 16,-5 6 30-16,-6 13-31 15,-1 4 8-15,-3 7-9 0,2 0-3 16,2-6-2-16,10-10-41 16,5-9-5-16,4-8 26 15,11-7 25-15,3-5 1 16,5-7 10-16,4-1 4 15,2 0 10-15,-2 2-14 16,-1 6-11-16,0 5 20 16,-4 7-19-16,-1 10 27 15,-6 13-2-15,-7 10-16 16,-10 10 13-16,-7 5-11 0,-5 3-10 16,-6-4 9-1,-1-9-5-15,2-6-6 0,3-13 0 16,3-9-22-16,3-10 8 15,3-7-34-15,-1-6-18 16,-1-7 44-16,0-7-37 16,-2-6-2-16,-1-8 56 15,-3-1 5-15,2-3 7 16,0 5 15-16,0 5 26 16,5 8 22-16,4 9-12 15,1 5-4-15,1 4-9 16,2 4-35-16,2 0-1 15,2 2-8-15,7 1-1 16,6 3 0-16,3-1-90 16,9 0-116-16,0-5-354 0</inkml:trace>
  <inkml:trace contextRef="#ctx0" brushRef="#br0" timeOffset="1133">952 386 727 0,'0'-4'191'0,"0"6"-181"16,4 2 32-16,4 3-30 16,1 4-12-16,4 5-102 0,2 2-221 15</inkml:trace>
  <inkml:trace contextRef="#ctx0" brushRef="#br0" timeOffset="1469">1194 360 729 0,'11'-6'185'15,"-6"6"-71"-15,-5 2 3 16,0-2-50-16,-1 2-54 16,-2 0 1-16,-5 7-2 15,-7 12-4-15,-11 9-8 16,-16 11 0-16,-9 9-11 15,-9-2 11-15,1-3-38 16,7-5 13-16,13-13 16 0,14-9-15 16,13-6 15-16,9-10-19 15,10-4 28-15,12-6 53 16,7-3-37-16,10-4 8 16,7-3-6-16,6 0-13 15,2-6 7-15,2 1-12 16,3-3-11-16,0-1 0 15,-4 1-60-15,-12 4 12 16,-13 6 52-16,-15 4-37 16,-16 5-39-16,-12 1-17 15,-10 0-68-15,-4-1-93 16</inkml:trace>
  <inkml:trace contextRef="#ctx0" brushRef="#br0" timeOffset="1673">1085 319 440 0,'-7'-10'340'15,"3"5"-206"-15,2 3 22 16,2 2-72-16,-2 2-46 16,2-1-30-16,2 9-7 15,2 9 45-15,2 12-45 16,1 14 4-16,-3 11-5 16,-3 7 9-16,-5-3-20 15,0-5-5-15,-2-13-55 16,2-10-31-16,0-13-94 15,2-10-121-15,0-9 145 16</inkml:trace>
  <inkml:trace contextRef="#ctx0" brushRef="#br0" timeOffset="1979">1101 558 394 0,'1'-16'431'16,"-1"9"-278"-16,-1 7-19 15,-7 9-46-15,-3 10-32 16,-3 7-34-16,-5 6-9 15,-4 4-10-15,1-1 1 16,0-6-8-16,4-4-9 16,3-11-42-16,7-4-19 15,5-8-43-15,3-4-38 16,7-8 148-16,6 0 7 16,2-6 4-16,5 2 16 0,5 1 10 15,3 5 13-15,4 2-30 16,1 1 1-16,5 3-14 15,-1 0-1-15,-5 0 1 16,-2 0-23-16,-9 2-13 16,-9-1-6-16,-10 2-69 15,-7 1-22-15,-7 4-48 16,-4 1 2-16</inkml:trace>
  <inkml:trace contextRef="#ctx0" brushRef="#br0" timeOffset="2285">1134 659 375 0,'-4'-5'337'16,"-2"4"-209"-16,1 1-42 0,3 5-16 16,-10 47-36-1,8-33-1-15,-3 3-23 0,2 4-4 16,-4-1 7-16,-7 23-13 16,-3 1 1-16,3-9-7 15,1-7 5-15,5-11-8 16,5-9 8-16,5-9 1 15,5-4 51-15,5 0 4 16,2 0-19-16,7 1 6 16,1 3-36-16,5 4 8 15,2 1-13-15,2 0 6 16,0 0-14-16,-3 3 1 16,-5-5-28-16,-4-1 12 0,-8-3-65 15,-3 1 1-15,-7-2-16 16,-9-2-134-16,-6 2-44 15</inkml:trace>
  <inkml:trace contextRef="#ctx0" brushRef="#br0" timeOffset="2549">974 852 662 0,'3'-19'356'15,"-2"9"-223"-15,-1 3-31 16,4 7-66-16,4-3 4 15,11 0-40-15,9-5 1 16,5 2-12-16,6 3-1 16,-3 4-9-16,-4 4-16 0,-4 11-1 15,-12 5 38-15,-10 8 3 16,-12 8 6-16,-10 6 6 16,-12 4-13-16,-3-6-4 15,0-2 0-15,2-11-88 16,8-10-43-16,6-10-133 15,10-17-48-15,6-19 67 16</inkml:trace>
  <inkml:trace contextRef="#ctx0" brushRef="#br0" timeOffset="2909">1317 480 354 0,'28'-28'142'0,"-7"11"51"16,-5 8-37-16,-8 6-17 15,-5 11-41-15,-6 9-31 16,-6 10-36-16,-6 9-14 16,-2 7-9-16,-2 0-13 15,6-8 5-15,2-8-25 16,7-7 6-16,5-10-23 16,10-7 42-16,4-9 22 15,3-5-17-15,5-2 25 16,2-2-20-16,-2 3-6 15,0 5 9-15,-3 3-10 16,-2 7-3-16,0 2 25 0,-9 10-1 16,-4 7 9-16,-7 12-22 15,-10 9-8-15,-7 8 4 16,-6 4 2-16,-2-5-13 16,-2-3 4-16,5-8-42 15,0-11-7-15,4-11-77 16,0-5-119-16,2-12-208 15</inkml:trace>
  <inkml:trace contextRef="#ctx0" brushRef="#br0" timeOffset="3066">1278 874 367 0,'3'-22'364'0,"-1"6"-210"16,-2 7-17-16,0 8-69 0,2 7-40 16,4 1-2-16,5 3-2 15,5 6-24-15,7 5 4 16,2 3-10-16,-2-2-3 15,2 2-35-15,-2-3-48 16,-5-4-148-16,-2-6-182 16</inkml:trace>
  <inkml:trace contextRef="#ctx0" brushRef="#br0" timeOffset="3425">1801 406 1117 0,'-4'-7'119'16,"-5"5"-46"-16,-1 10-24 0,-6 5-41 15,-3 11-7-15,-9 9-2 16,-4 10-25-16,-1 0-48 16,4-2-25-16,3-8-106 15,8-9-58-15,8-8-14 16,5-9 178-16,10-9 99 15,3-1 88-15,7-3 64 16,-2 0-30-16,5 5-12 16,-4 2-34-16,1 3 17 15,-1 2-27-15,1 3-7 16,0 4-5-16,-3 6-33 16,-3 7 5-16,2 8-26 0,-4 6 5 15,-1 5-12 1,-2 4 0-16,-2-7-34 0,-2-5-57 15,-2-8-97-15,0-14-243 16</inkml:trace>
  <inkml:trace contextRef="#ctx0" brushRef="#br0" timeOffset="3631">1851 360 1035 0,'-5'-10'110'16,"3"9"-56"-16,9 1 11 0,12 3-49 16,11 1-16-16,9 0-28 15,9-6-37-15,0-2-92 16,0-5-37-16,-9-4-144 16,-9-4 296-16,-8 2-157 15</inkml:trace>
  <inkml:trace contextRef="#ctx0" brushRef="#br0" timeOffset="3779">2064 269 593 0,'-9'1'206'15,"1"3"-85"-15,3 0-37 16,-2 3-41-16,0 8-43 16,-1 4-6-16,2 7-14 0,-2 5-75 15,1 3-58-15,-1 1-110 16,0-5-42-16</inkml:trace>
  <inkml:trace contextRef="#ctx0" brushRef="#br0" timeOffset="4619">1954 572 289 0,'-2'4'168'16,"0"5"-93"-16,-5 7-4 16,2 6-13-16,-2 8-18 15,-1 10-8-15,-3 9 24 16,3 2-2-16,0-1 5 15,-2-4-30-15,3-9-16 16,3-11 9-16,3-10-9 16,1-11 24-16,1-5-8 0,6-8-19 15,1-12-1-15,6-12-9 16,8-12-32-16,2-10-2 16,1-4 14-16,-1 4 10 15,0 5 8-15,-5 13 4 16,-6 7 11-16,2 12 37 15,-5 12-12-15,-2 5 41 16,0 9-35-16,-1 8-15 16,-3 9 4-16,0 8-32 15,-1 6 10-15,-7 4-11 0,0 0 7 16,0-2-16 0,-3-4 9-16,0-4-22 0,3-6 15 15,-4-6-40-15,-4-8 21 16,-1-1-15-16,-3-10 7 15,-3-6-6-15,2-7 0 16,1-5 40-16,4-3 0 16,1-3 2-16,5-1 32 15,2 1-14-15,4 5 1 16,2 0 8-16,2 7-26 16,4 1-2-16,0 3-2 15,6 0 7-15,-1 3-6 16,7 0 0-16,0 2 1 15,0 0-6-15,1 0 5 16,-6 2-1-16,-4 0-4 16,-7-1 10-16,-4 5 11 15,-7 4-16-15,-5 4 6 0,-4 6-12 16,-8 5 5-16,0-1-41 16,1-4-20-16,5-4-12 15,0-7 28-15,6-4 26 16,4-3 20-16,2-2 12 15,-2-2 15-15,0 2-4 16,-1 0 31-16,-1 0-22 16,-3 2 6-16,2-1-8 15,-1 4-12-15,4-4 19 16,4 3-19-16,2-4 10 0,4 0 12 16,-2 0-14-1,3 0 18-15,-3 3-11 0,4-2-12 16,1 3 18-16,3 4-35 15,7-1 0-15,3 3 3 16,5-1 3-16,6-2-12 16,2-1 2-16,2-5-16 15,3 2 14-15,-1-7-47 16,-4-2-30-16,-2-1-78 16,-2-2-356-16</inkml:trace>
  <inkml:trace contextRef="#ctx0" brushRef="#br0" timeOffset="5465">2835 634 731 0,'0'-6'218'15,"1"1"-123"-15,-1 3 8 16,3 0-79-16,-1 2-14 16,0-1-10-16,0 1 1 15,0 3-6-15,0 4 10 16,-2 9-2-16,-6 7 19 15,-6 9-20-15,-6 6 12 16,-6 2-11-16,-5 2 2 16,-2-2-2-16,-2-4-3 15,1-8-6-15,4-6 1 0,3-8-4 16,6-5 9-16,3-8 0 16,3-2-7-16,2-8-3 15,3-1 10-15,4-5 0 16,4-6 0-16,4-1 2 15,7-4-6-15,3-3 2 16,5-5-3-16,5-4-4 16,8-5 2-16,1-1-6 15,1-2 11-15,-4 0 4 16,-10 5 2-16,-6 2 3 0,-10 4-5 16,-11 5 7-1,-5 4-9-15,-7 0 0 0,-3 7 3 16,-9 8 1-16,-1 3-4 15,-3 7 0-15,6 6 1 16,2 4-7-16,6 1 6 16,8 5 0-16,6 7 8 15,4 3-8-15,10 6 25 16,5 8-1-16,7 4-8 16,6 2 18-16,6 4-16 15,5 1 7-15,1 2 0 16,-1 1-25-16,0 0 13 15,-3-4-13-15,-2 1 6 16,-6-7-16-16,-5-4 8 16,-1-7-22-16,-8-6-24 0,-3-8-82 15,-3-4-343-15</inkml:trace>
  <inkml:trace contextRef="#ctx0" brushRef="#br0" timeOffset="6496">3079 256 207 0,'6'-10'580'0,"-3"7"-500"16,-3 6-24-16,-3 7 18 16,6 7-11-16,-3 10-56 15,5 7-7-15,2 7-7 16,-2 2-87-16,2-3-98 16,-1-2-216-16</inkml:trace>
  <inkml:trace contextRef="#ctx0" brushRef="#br0" timeOffset="7055">3238 304 150 0,'3'-6'589'0,"-3"6"-463"16,-4 2-33-16,-1 2-16 15,-3 7-58-15,-3 2-16 16,-2 4 6-16,-6 7-9 15,-5 6 0-15,-4 3-3 16,-4 1-11-16,1 1 10 16,-2-3-7-16,6-7 11 15,9-5-3-15,6-9 3 16,5-3-3-16,7-7-3 0,0-2 12 16,4-2 10-16,4 0 18 15,7-3-18-15,6 1 5 16,7-4-17-16,8-7-4 15,3-2 0-15,2-8-19 16,3-5-34-16,-7-1-25 16,-6-2-1-16,-12 0 14 15,-10 8-82-15,-16 7 72 16,-7 3 31-16,-9 2-21 16,-2 5 32-16,1 1 33 15,1-2 19-15,6 2 53 16,5 1 29-16,5 4 20 0,6 1-27 15,-2 2-28 1,3 2-14-16,0-2-26 16,0 5-11-16,4 4 51 0,3 8-32 15,-2 15-9-15,6 8 4 16,-5 9-25-16,2 0 12 16,-5 1-16-16,-3-7 3 15,-3-8-7-15,2-9-5 16,-2-6-20-16,-1-8-31 15,0-6-104-15,0-10-125 16,-1-8 14-16</inkml:trace>
  <inkml:trace contextRef="#ctx0" brushRef="#br0" timeOffset="7230">3168 477 403 0,'0'-7'225'16,"-4"7"-49"-16,-16 46-119 0,9-25 5 15,3 1-32-15,-3 3-1 16,1-5-10-16,-9 23-17 15,3-6 1-15,1-3-3 16,2-10-13-16,5-7-31 16,4-9-65-16,4-9-122 15,7-12 46-15,5-11 60 16,4-10 25-16</inkml:trace>
  <inkml:trace contextRef="#ctx0" brushRef="#br0" timeOffset="7341">3137 584 188 0,'20'-26'151'0,"-1"10"-67"16,-1 7 34-16,0 7-18 15,2 4-6-15,5 2-50 16,2 3-33-16,3-1-11 16,0 2-13-16,-5-1-73 15,-5-1-42-15,-9-3-83 0</inkml:trace>
  <inkml:trace contextRef="#ctx0" brushRef="#br0" timeOffset="7674">3190 634 139 0,'-5'-2'367'16,"2"2"-237"-16,2-1-12 16,1 2-48-16,0 1-26 15,4 6-4-15,1 0-5 16,5 7-9-16,-5 8-6 16,-1 3 16-16,-4 2-32 15,-4 2-2-15,-1 0 1 0,-2-9 2 16,3-5-10-16,1-6-1 15,3-9-2-15,3-1 1 16,1 0 1-16,0 2 6 16,3 3 20-16,2 3-19 15,6 5 11-15,2 4-12 16,2 0 11-16,-1 5-19 16,1-4 8-16,-3-2-11 15,-1-3-4-15,-7-8-46 16,-2-2 8-16,-6-4-50 15,-6-5-204-15,-5-3 148 16</inkml:trace>
  <inkml:trace contextRef="#ctx0" brushRef="#br0" timeOffset="7955">3101 751 690 0,'3'-5'143'0,"1"5"-62"15,0-2 23-15,4-2-67 16,5-2-23-16,7 1-11 16,5-4 5-16,6-3-8 15,1 1 0-15,-5 3-6 16,-3 3 1-16,-7 1-5 16,-6 6 10-16,-10 11 58 0,-8 8-35 15,-2 10 8-15,-8 11-26 16,-6 6 4-16,-4-1-18 15,2-5 9-15,5-9-36 16,1-7-37-16,6-13-66 16,8-13-154-16,1-13-38 15</inkml:trace>
  <inkml:trace contextRef="#ctx0" brushRef="#br0" timeOffset="8495">3460 341 626 0,'17'-17'174'0,"-9"11"-10"16,-7 6-80-16,-2 8-81 15,-6 9 37-15,-1 11-22 16,-2 10-17-16,0 8 2 16,-6 2-3-16,4-5 0 15,4-9-1-15,7-10-9 16,2-9 5-16,6-10-7 15,5-6 12-15,5-7 22 16,6-6-20-16,1-3 4 16,4-4-6-16,0 4 11 15,-5 2-20-15,-6 8 10 16,-5 3-1-16,-4 8 6 0,-6 9 7 16,-6 11 28-16,-9 13-30 15,-4 9-9-15,-13 7 9 16,-3 3-11-16,-3-3 0 15,4-7-1-15,0-7-43 16,8-13-31-16,4-9-52 16,7-12-101-16,5-15 9 15,5-11 138-15,6-9 79 16,5-7 2-16,1-5 64 16,2 9 119-16,0 4 6 15,-5 10-54-15,0 8-17 16,-1 5-63-16,-4 4-30 0,6 4 18 15,2 0-41-15,5 5 15 16,6 4-12 0,2 5 3-16,6 2-13 0,-1 7 5 15,0-1-45-15,-5-2-16 16,-1-5-100-16,-6-3-117 16,-3-6-139-16</inkml:trace>
  <inkml:trace contextRef="#ctx0" brushRef="#br0" timeOffset="9103">3790 500 960 0,'0'-12'120'0,"0"9"-48"16,1 3-21 0,7-4-37-16,7 3-6 0,4-4-16 15,2 5 3-15,-2 0-26 16,-7 2-5-16,-11 11 36 15,-10 10 6-15,-14 6-6 16,-13 9 8-16,-5 6-22 16,-2-4 8-16,2-9-15 15,11-6 1-15,12-11-9 16,10-4 15-16,5-7 14 16,11 0 8-16,4-6 52 15,7 0-27-15,6-4-21 16,8-1 24-16,2-5-33 15,8-6 0-15,-1-3-3 16,0-3-29-16,-6-1 17 16,-10 3-28-16,-11-2-17 15,-11 3-1-15,-11-3-18 0,-5-1-18 16,-6-2 0-16,-5 1 13 16,0-3 57-16,1 2 24 15,4 1 58-15,4 7 57 16,6 7-12-16,1 6-9 15,6 8-16-15,-2 3-42 16,3 0-8-16,4 9 11 16,3 11-16-16,1 9-3 15,5 18-12-15,-4 11-1 16,2 7-6-16,-4 5 6 0,-3 1-6 16,-3-4-1-1,2-8 0-15,-3-9-4 0,-3-16 10 16,3-11-6-16,-1-11 2 15,1-10 3-15,-4-3-4 16,-4-3-1-16,-3-4-16 16,-6-8-31-16,-3-5-36 15,-2-9-54-15,2-11-69 16,2-11-240-16</inkml:trace>
  <inkml:trace contextRef="#ctx0" brushRef="#br0" timeOffset="9501">3873 345 799 0,'18'-15'165'16,"1"6"5"-16,0 6-76 15,5 0-50-15,9 1-32 16,3 4 6-16,3 2-18 16,-5 3 0-16,-2 2-2 15,-9 1 2-15,-7 1 0 16,-12 4-8-16,-10 6 12 15,-11 5-8-15,-9 0-12 16,-9 3-24-16,-3-8-26 16,3-8-105-16,8-9-47 15,7-12-82-15,7-7 167 16,11-1 133-16,2-3 27 16,2 6 109-16,2 5 99 0,-2 7-102 15,2 5-10-15,0 6 5 16,4 10-64-16,0 9-9 15,3 12-32-15,-4 15-7 16,-3 11 7-16,-4 9-21 16,-4 3 4-16,-7-1-6 15,0-4-5-15,-1-10 1 16,0-17-54-16,6-12-80 16,-1-12-111-16,2-18-293 15</inkml:trace>
  <inkml:trace contextRef="#ctx0" brushRef="#br0" timeOffset="9920">3978 640 819 0,'-3'-17'159'0,"6"8"-41"16,1 5-60-16,7 1-13 16,9 0-44-16,9-7 3 15,11-2-4-15,3-3-24 16,0-4 4-16,-5 2-27 15,-11 2 38-15,-10 4-8 16,-13 2 3-16,-8 3-29 16,-7 1 34-16,-6 5 1 15,-6 2 5-15,3 5 0 16,-1 4 3-16,5 4 2 16,1 2 4-16,5 5-1 15,3 7 28-15,3 10-17 0,4 7 31 16,7 10-32-16,1 9-1 15,2 4-6-15,2-3-1 16,0-9-7-16,3-10 0 16,0-14 3-16,-2-16 2 15,-1-9 17-15,-4-8-12 16,-2-4 26-16,-2-9-22 16,-4-6-6-16,-4-5-8 15,-2-5-13-15,-6-1 12 16,-3 1-50-16,1 1-70 15,-3 4-41-15,3 0-226 16</inkml:trace>
  <inkml:trace contextRef="#ctx0" brushRef="#br0" timeOffset="10134">4435 258 875 0,'-1'2'75'16,"-2"4"-5"-16,3 10 49 15,3 6-106-15,1 8-9 16,0 5-4-16,2 5-49 16,2-7-118-16,0-8-115 0,3-9-104 15</inkml:trace>
  <inkml:trace contextRef="#ctx0" brushRef="#br0" timeOffset="10655">4611 302 453 0,'11'-13'374'0,"-6"7"-239"15,-4 5 26-15,-1 1-81 16,-1 1-47-16,-4 5-21 16,-7 7-11-16,-7 8 0 15,-10 8-1-15,-10 9-20 16,-6 1 20-16,-3 2-28 15,0-4 3-15,6-5 17 16,9-6 6-16,10-9-8 0,11-8 6 16,7-6-13-16,10-3 17 15,7-1 12-15,7-3 10 16,10-3 5-16,9-7-16 16,7-4 6-16,7-10-13 15,4-6 2-15,1-6-12 16,-5 1-20-16,-8 3 5 15,-12 8 20-15,-14 7-18 16,-14 6 11-16,-11 2-16 16,-8 0-31-16,-2 0-20 15,-8 1-40-15,-1-3 5 16,4 2 43-16,0-3 67 0,6 5 57 16,7 2 50-16,0 5-25 15,5 2 9-15,2 2-35 16,2 8 2-16,2 9 12 15,2 13-47-15,0 16 5 16,1 14-15-16,0 13-12 16,2 2 15-16,-3-1-14 15,1-8-2-15,-1-8 0 16,2-16-24-16,-5-9-1 16,3-14-29-16,-1-12-68 15,-3-9-69-15,-3-12-118 16,2-9 102-16,-3-5 5 15</inkml:trace>
  <inkml:trace contextRef="#ctx0" brushRef="#br0" timeOffset="11322">4519 585 354 0,'-13'-3'91'15,"1"5"11"-15,0 5-11 16,1 7-1-16,-1 8-51 16,-1 1-38-16,1 6-2 15,0 0-30-15,2-4-74 16,6-7-46-16,4-10 63 15,7-10 71-15,4-11 17 16,5-8 1-16,5-9 33 16,2-4 19-16,-1 2 19 15,2-1-24-15,4 6-19 16,-1 4-10-16,2 6-19 16,-1 6 2-16,-5 6-2 0,-3 7 19 15,-11 7 73-15,-9 8-45 16,-9 7-24-16,-11 10-3 15,-7 1-20-15,-10 6 7 16,-4 0-18-16,-6 5 11 16,-1-2-19-16,4-2 19 15,9-6 0-15,10-10 26 16,10-9 26-16,10-10 39 16,5-7 64-16,5-6-79 15,10-3-5-15,5-9-19 16,9-7-47-16,7-4 3 15,7-6-8-15,1-1-1 16,4-1-4-16,1 3-28 0,-1 2-19 16,-9 6 8-1,-10 8-14-15,-13 5 58 0,-9 4-59 16,-9 8 16-16,-7 1 38 16,0 1-5-16,-4 9 10 15,-2 7 26-15,-1 5 20 16,0 6 14-16,-3 6-6 15,-5 3-26-15,3 3-3 16,-4-1-25-16,-1 0 0 16,1-6 0-16,2-5-19 15,7-9-31-15,6-8-96 16,6-11-67-16,6-10 150 0,6-6 48 16,3-3 15-1,1 1 57-15,3 6-5 0,-1 5 9 16,2 7-16-16,4 2-34 15,6 2-10-15,4 3-1 16,5 2-68-16,-5 1-86 16,1-3-190-16</inkml:trace>
  <inkml:trace contextRef="#ctx0" brushRef="#br0" timeOffset="11923">4900 313 695 0,'-4'-4'244'0,"5"-1"-183"16,6-3 67-16,5 1-95 15,8-7-23-15,11 2-10 16,1 1-19-16,4 2-9 15,-8 3-20-15,-4 6 6 16,-11 3 35-16,-6 7 7 16,-14 5 26-16,-9 11-8 15,-13 9-17-15,-10 12 10 16,-9 3-11-16,-1 4 0 16,2-4-8-16,12-9 11 0,10-8-3 15,12-15 4-15,8-6 37 16,5-9 31-16,5-5-39 15,4-3 14-15,10-4-19 16,6-7-21-16,3-8-7 16,11-8 0-16,-1-7-21 15,4-6 2-15,-2-2-43 16,-6 7-5-16,-7 0 36 16,-12 10 12-16,-9 10 19 15,-6 10 14-15,-6 4 8 16,-2 6 3-16,-3 5-11 15,2 4 15-15,-5 6 12 16,2 8-16-16,-2 6 11 0,2 7-4 16,-3 4-20-16,2 4 22 15,-2 1-31-15,2-1-2 16,-2-5-2-16,2-3 6 16,-2-8-10-16,6-10-1 15,2-5-40-15,2-5 3 16,2-12-116-16,3-11-10 15,4-10 5-15,4-14-168 16</inkml:trace>
  <inkml:trace contextRef="#ctx0" brushRef="#br0" timeOffset="12074">5087 273 585 0,'22'-17'227'16,"-6"7"-34"-16,-5 12-4 15,-6 3-118-15,1 8-6 0,-6 10-53 16,0 7-11-16,-6 5-2 15,2 8-2-15,-4-4-32 16,3-8-61-16,0-10-127 16,3-6-232-16</inkml:trace>
  <inkml:trace contextRef="#ctx0" brushRef="#br0" timeOffset="12260">5322 106 734 0,'6'-10'318'16,"-6"11"-220"-16,-2 3-36 16,4 5 4-16,1 8-43 0,-2 12-20 15,2 9-6-15,1 5-8 16,-4 2-25-16,-2-8-42 16,2-6-101-16,2-12-115 15,2-12-95-15</inkml:trace>
  <inkml:trace contextRef="#ctx0" brushRef="#br0" timeOffset="12426">5421 198 413 0,'11'-25'243'16,"-5"9"-48"-16,-2 9-54 15,-6 7-61-15,0 12-34 16,-3 13 11-16,-3 10-51 16,0 12 2-16,-6 12-4 0,-5 6-4 15,-4 0-10-15,-1-3-9 16,-4-4-75-16,0-12-84 15,3-11-167-15,-2-10-86 16</inkml:trace>
  <inkml:trace contextRef="#ctx0" brushRef="#br0" timeOffset="12891">5111 568 286 0,'-2'-22'543'0,"2"9"-426"15,0 9 41-15,0 6-50 16,0 2-86-16,4 7 32 15,4 10-32-15,3 6-16 16,-2 7 3-16,2 5-9 0,-3 2 0 16,-4-2-6-16,-4-5 1 15,-4-2-6-15,-4-8-8 16,-3-2-28-16,-5-7-2 16,-2-5-59-16,2-7 7 15,-2-6 24-15,8-12 56 16,4-5 21-16,8-6 24 15,0-1 29-15,6 1 44 16,0 7-20-16,2 5-47 16,-1 10-12-16,4 0-14 15,2 4-4-15,1 0 0 16,3 4 1-16,-5 0-1 0,-6 3 2 16,-8 8 14-16,-12 6 9 15,-6 5-20-15,-9 5-3 16,-2 3-2-16,-1-6 7 15,5-1-9-15,6-8 2 16,10-6 0-16,6-7-5 16,3-6 16-16,4 0 3 15,7-2 32-15,4 2-35 16,1-3 17-16,10 0-28 16,6-4-13-16,10-4-23 15,4-4-92-15,14-6-216 16</inkml:trace>
  <inkml:trace contextRef="#ctx0" brushRef="#br0" timeOffset="13373">5933 188 590 0,'8'-11'195'0,"1"5"-77"16,-3 3-19-16,4 1-42 16,2 2-38-16,10 0-14 15,4 0-10-15,3 2-28 0,1 1-100 16,-6 5-33-16,-7 3-26 16,-13 8 2-16</inkml:trace>
  <inkml:trace contextRef="#ctx0" brushRef="#br0" timeOffset="13595">5881 415 260 0,'-31'16'209'0,"9"-5"30"16,7-5-69-16,8-2-11 15,6-6-54-15,1 0-37 16,4-1-3-16,1 2-20 0,10-1-9 16,9-1-25-1,7-4 0-15,10-3-13 0,8-6 2 16,10-2-18-16,2-7 2 15,-1-1-50-15,-9 7 18 16,-17 1 4-16,-15 1-62 16,-15 4-45-16,-9-1 54 15,-14-3-128-15,-4-4-41 16</inkml:trace>
  <inkml:trace contextRef="#ctx0" brushRef="#br0" timeOffset="13747">6086 61 171 0,'-1'-13'478'15,"-2"8"-285"-15,2 5-78 16,-2 5-35-16,2 11 7 16,-2 10-41-16,3 10-45 0,0 9 3 15,0 4-8-15,0-3-40 16,4-4-89-16,0-13-125 16,4-10-135-16</inkml:trace>
  <inkml:trace contextRef="#ctx0" brushRef="#br0" timeOffset="13933">6179 230 735 0,'-10'7'171'15,"-6"12"22"-15,-7 10-104 16,-4 12-23-16,-6 13-12 16,-7 10-41-16,-4 7 12 0,-2-2-25 15,0-3 4-15,2-2-9 16,7-14 2-16,8-12-44 15,13-14-63-15,9-11-169 16,7-15-150-16</inkml:trace>
  <inkml:trace contextRef="#ctx0" brushRef="#br0" timeOffset="14339">5997 546 339 0,'24'-5'196'0,"-4"10"46"16,-8 14-88-16,-3 10-53 15,-7 14-21-15,0 12-50 16,0 4-3-16,0 3-27 0,5-6 2 16,-2-8-8-16,6-10 4 15,-1-16-6-15,5-10 5 16,1-13 5-16,3-12-2 16,-1-13 0-16,1-11 4 15,0-10 3-15,-5-3-7 16,-7-1 0-16,-7 3-3 15,-9 3 7-15,-7 2-4 16,-5 8 0-16,-2 7-21 16,-4 11 19-16,2 6-11 15,5 13 13-15,-1 5-2 16,6 6 9-16,3 2 12 0,5 4 5 16,6 0-4-16,1 1 23 15,5 1-17-15,4-3-13 16,3-1 5-16,6-4-11 15,-1-4-3-15,4-3-4 16,5-6-32-16,2-4-3 16,0-7-106-16,-2-6-160 15,-3-5-264-15</inkml:trace>
  <inkml:trace contextRef="#ctx0" brushRef="#br0" timeOffset="14942">6399 77 598 0,'4'-4'177'15,"4"4"-61"-15,4 4-10 16,6 5-67-16,0 6-13 16,2 7 14-16,-5 8-22 15,-6 9-4-15,-9 9 14 16,-9 7-26-16,-1 0 11 15,-3-3-13-15,4-6 2 16,5-9-9-16,5-11-1 16,7-6 8-16,9-5-6 15,2-2 15-15,4-1-4 16,1-5-1-16,0 0-1 16,-4-1 17-16,-4 0-16 0,-7-5 10 15,-2 3 16-15,-7 4-5 16,-7 3 32-16,-10 5-18 15,-7 9-21-15,-10 5 1 16,-3-1-19-16,-4-3 0 16,5-6-3-16,3-6-16 15,9-12-20-15,2-13-50 16,8-10 16-16,6-14 19 16,5-12 7-16,6-4 38 15,3-2 9-15,5 6 3 16,-6 12 62-16,3 9-9 15,-1 9-32-15,-3 8 10 16,0 5-25-16,-1 4-5 0,1 4 16 16,2 5-8-16,2 8 15 15,0 11-12-15,3 11-15 16,-3 13 20-16,-1 14-18 16,-3 8-1-16,0 7 0 15,-3 4 7-15,2-3-12 16,-1-5 4-16,2-14-36 15,0-16-3-15,0-14-35 16,0-13-119-16,0-11-180 16</inkml:trace>
  <inkml:trace contextRef="#ctx0" brushRef="#br0" timeOffset="15183">6621 518 1058 0,'-2'-2'105'0,"0"1"-95"16,4 1 41-16,6 0-42 15,11 0-9-15,6-2-23 16,6 0-53-16,6-6-76 15,2 1-48-15,1-8-62 0,-4 0 45 16</inkml:trace>
  <inkml:trace contextRef="#ctx0" brushRef="#br0" timeOffset="15419">6960 426 1138 0,'3'-4'43'16,"-3"2"-4"-16,8-3 32 15,7 2-48-15,7-3-23 0,8-3-19 16,7-4-13 0,2-4-44-16,2-2-2 0,-4-3-82 15,-7 4 22-15,-8 1-6 16,-11 4-56-16,-11 4 79 15,-7 3-76-15</inkml:trace>
  <inkml:trace contextRef="#ctx0" brushRef="#br0" timeOffset="15713">7153 158 871 0,'-5'-5'144'0,"1"3"-20"16,4 2-21-16,-4 0-61 0,7 0-33 16,-3 5-4-1,1-1 2-15,2 13-1 0,3 15 15 16,-2 12-13-16,2 14-5 16,-3 11-3-16,-1 6 9 15,0-1-5-15,0-1-4 16,0-4 0-16,3-6-6 15,-4-4-6-15,-2-9-12 16,-4-9-16-16,1-10-39 16,0-8-50-16,0-14-42 15,-3-7-202-15</inkml:trace>
  <inkml:trace contextRef="#ctx0" brushRef="#br0" timeOffset="16054">7203 466 619 0,'-3'-14'515'16,"-2"7"-416"-16,-2 7 7 16,-1 7-52-16,-2 3-45 15,-3 11 0-15,-5 9-2 16,-3 7-7-16,-5 7 0 16,2-1 3-16,-1-1-11 15,5-7-5-15,1-7-33 16,9-11-6-16,3-9-37 15,6-5-9-15,5-14 30 16,6-8 48-16,5-7 20 16,2-9 16-16,5 0 33 0,0 5 45 15,0 4-54-15,-4 6-15 16,1 10-10-16,5 6-8 16,4 2-3-16,2 4-4 15,0 3-21-15,-6 3 10 16,-3-1-73-16,-6-1-41 15,-7-1-49-15,-4 1-208 16,-2-6 111-16</inkml:trace>
  <inkml:trace contextRef="#ctx0" brushRef="#br0" timeOffset="16941">7379 21 1080 0,'0'-17'139'15,"-2"11"-93"-15,0 6 26 16,2 6-55-16,4 8-13 16,2 6 2-16,2 8-6 15,1 2-7-15,1 0-36 16,5-9-58-16,-1-6-37 16,6-15 28-16,10-11 21 15,0-8 89-15,6-7 12 16,-2 1 42-16,-10 4 19 15,-7 9 9-15,-8 5 35 16,-9 10-77-16,-9 13-19 0,-12 10 10 16,-10 11-30-16,-10 11 1 15,-7 9-2-15,0-3 5 16,7-8-5-16,10-7 0 16,11-11-8-16,9-13 0 15,8-10 5-15,3-2 3 16,7-7 25-16,5-4-17 15,4 1 16-15,8-4-24 16,3-4 0-16,-1 0 0 16,0 2 0-16,-6 3-2 15,-3 3 0-15,-12 5-9 16,-1 4 11-16,-9 7 0 0,-8 6 4 16,-2 8-10-16,-1 1 6 15,1 0-3-15,6-5-4 16,4-8-14-16,11-3 19 15,5-7-4-15,5-2 6 16,5-5 1-16,2-4 2 16,0-3-3-16,-1 1 0 15,0 1 3-15,-9 1-6 16,-2 6 3-16,-5 2 0 16,-8 8-11-16,-8 7 16 15,-14 11-5-15,-4 10 0 16,-9 11-6-16,0-2 2 15,7 0 3-15,13-12 1 16,12-6 9-16,10-11 11 16,12-8 31-16,13-6-14 0,4-8-32 15,10-7 25-15,4-7-30 16,2-8 2-16,-4-5-11 16,-2-3 9-16,-10 5-8 15,-9 3 1-15,-13 3-37 16,-12-2 22-16,-12 3-10 15,-11-2-12-15,-9 2 9 16,-2 4-54-16,-4 7 72 16,8 7 17-16,3 6 13 15,7 7 60-15,7 3-17 16,2 14 16-16,7 8 1 16,0 12-29-16,4 13 17 0,1 13-22 15,3 3-36 1,4 3 7-16,2 1-10 0,-2-9-18 15,0-4-9-15,-4-2-59 16,-4-4-38-16,-6-5-260 16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1:05.0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149 456 641 0,'0'1'157'15,"-3"-1"-67"-15,3 3-14 16,-1 0-17-16,2 8 17 16,2 8-37-16,2 11-8 0,2 11-22 15,-1 8-3 1,-2 3 1-16,-2-2-1 0,0-4-6 16,0-9 0-16,-4-4-80 15,0-10-111-15,-4-3-345 16</inkml:trace>
  <inkml:trace contextRef="#ctx0" brushRef="#br0" timeOffset="889">175 174 284 0,'0'-5'121'0,"0"1"22"15,0 2 27-15,0 2-35 16,-2 2-25-16,2 0-50 16,-2-2-4-16,2 0-30 15,-2 2-23-15,2-4 6 16,0 2-9-16,2-2-1 0,-2 2 1 15,2-2 0 1,-2 2 4-16,0 0-1 0,2 0-3 16,-4 0 31-16,2 0-25 15,-2 0-4-15,2 2-2 16,-2-2-3-16,0 4-4 16,0-2-12-16,-2 3 19 15,-4 7-4-15,-7 4 9 16,-2 10-1-16,-7 6-4 15,-3 7 9-15,2 1-7 16,5-11-2-16,5-5-2 16,6-11-8-16,8-9-6 0,5-7 16 15,6-1 16 1,9-11 7-16,5-8 7 0,12-5-23 16,-1-6-2-16,4-1-10 15,-1 2 15-15,-1 5-10 16,0 2 0-16,1 6-7 15,-5 2 1-15,-9 7 4 16,-8 3 2-16,-5 5-10 16,-6 3 8-16,-5 2 2 15,0-1-1-15,0 2-14 16,0-3 12-16,0 4-6 16,1-3 8-16,2 3-6 15,1 1-71-15,1 3-14 16,5-3-26-16,-5 2-124 15,2-2 36-15</inkml:trace>
  <inkml:trace contextRef="#ctx0" brushRef="#br0" timeOffset="2501">223 413 322 0,'2'-5'328'0,"-4"2"-202"15,2 2-37-15,0 1 3 0,0 0-42 16,-2 1-36-16,2 2-3 16,2 3-4-16,2 2-5 15,0 5 13-15,0 3-15 16,0 3 17-16,-1 4-17 15,-6-4 2-15,3-6-3 16,0-4 7-16,3-7-7 16,-3-4 2-16,2-7 3 15,7-12 14-15,0-10-15 16,3-12-2-16,5-7 9 16,1-1-4-16,-5 6-6 15,0 10 17-15,-3 11-14 16,0 7 17-16,-3 8-5 0,-6 5-12 15,-1 6-3 1,3 3 4-16,1 9 6 0,0 16 18 16,3 14-18-16,-2 13 11 15,-1 14-17-15,-1 6-4 16,-1 7 8-16,-2-1-6 16,0 0-2-16,-2-7 0 15,2-9 7-15,0-15-9 16,0-12 2-16,0-18-18 15,0-11 11-15,2-7-14 16,-2-5 9-16,-5-9-66 16,-3-3 6-16,-4-10 39 15,-4-7-91-15,-5-10-50 16,1-6-16-16,-4-4 87 0,0 0 103 16,1 4 7-16,4 6 43 15,5 8 68-15,3 10 25 16,7 7-23-16,2 6-30 15,2 4-42-15,0 1-15 16,5-1 2-16,0 2-33 16,6-1 18-16,3-1-18 15,7 1 0-15,0 4-2 16,-3 2-1-16,-3 4 1 16,-4 7 42-16,-6 6-26 15,-5 10 19-15,-1 2-29 16,-3 4 0-16,-3-8-9 15,5-8 3-15,0-9 0 0,2-9 0 16,4-2-4-16,4-12 4 16,3-10 0-16,5-13-31 15,2-13-25-15,8-9-107 16,-4-11-46-16,0-3-36 16,-2-2 171-16,-2 6 58 15,-2 4 16-15,-2 10 88 16,-2 15 122-16,-6 14-21 15,-2 12-37-15,-4 10-67 16,0 4-83-16,0 6 20 16,0 13 19-16,3 5-28 15,2 13 13-15,2 9-24 0,2 5 3 16,6-6-2-16,5-3 5 16,1-11-13-16,7-10 5 15,0-9 0-15,4-9-5 16,-1-8 12-16,-2-7 1 15,-2-7-8-15,-2-5-7 16,-6-5-14-16,-7-4-29 16,-8 1-71-16,-11-3-7 15,-9 6-62-15,-9 4 59 16,-7 7 87-16,-4 6 44 16,5 7 49-16,3 6 27 15,11 4 15-15,2 1 9 16,5 4-50-16,6 6-7 0,-1 5 24 15,0 6-30 1,4 6-3-16,-2 5-18 0,-2 0-13 16,-2 2 4-16,-2 0-7 15,-6-1-5-15,2-5-16 16,-2-4-81-16,3-8-9 16,4-9 4-16,4-6 3 15,2-8 70-15,4-1 34 16,2-3 13-16,-2 1 55 15,0 2-6-15,1 1 17 16,-2 4-24-16,3 7 19 16,4 5-22-16,6 13 1 0,2 6-19 15,2 8-10 1,5 2-22-16,0-1 22 0,2-6-10 16,2-4-12-16,-1-11 30 15,4-6-18-15,-1-8-7 16,-2-6 27-16,2-7-32 15,0-5 24-15,-5-8-26 16,1-2 1-16,-6-4-4 16,-7 0 1-16,-8-6-32 15,-8-1-3-15,-5-5-74 16,-10-2-29-16,-6 2 22 16,-2-1-58-16,-5 6 16 15,4 7 59-15,3 11 67 16,2 3 34-16,4 7 64 15,6 2 22-15,8 2 26 0,1-1-42 16,4 3 3-16,0 2 5 16,0 4-12-16,-4 7 8 15,0 4-21-15,-5 7-8 16,-2 5-25-16,-1 5-17 16,-7 1 0-16,3 0-3 15,-1-3-68-15,2-6-119 16,6-10-254-16</inkml:trace>
  <inkml:trace contextRef="#ctx0" brushRef="#br0" timeOffset="3206">1075 232 436 0,'0'-2'154'0,"0"2"-97"16,-3 2 8-16,1 7-22 16,-2 9-32-16,-4 4 4 15,-4 11 1-15,-3 10-14 16,-4 0 6-16,2-2-8 16,4-6 0-16,2-8-1 0,4-14-40 15,7-10 31-15,7-9 10 16,8-12 1-16,7-9 6 15,8-4-6-15,2-6 14 16,4 1 27-16,1 6-20 16,0 7 14-16,2 6-6 15,-2 7 11-15,-3 10 28 16,-5 7-24-16,-6 14 14 16,-6 14 1-16,-9 14-38 15,-4 15 9-15,-8 9-10 16,-4 3-18-16,-9 0 15 15,-5-7-18-15,2-8 0 0,-1-9-2 16,1-12-4-16,5-12-20 16,1-10-31-16,-1-11-84 15,-1-8-50-15,-3-12-121 16,-2-11 101-16</inkml:trace>
  <inkml:trace contextRef="#ctx0" brushRef="#br0" timeOffset="3499">1046 636 403 0,'-8'-46'143'15,"1"12"34"-15,4 12-8 16,3 13-90-16,-1 7-29 16,1 4-50-16,0 6 5 15,4 10 35-15,3 6-26 0,1 10-13 16,0 3 5-16,2 0-4 16,-2-7-3-16,3-8 1 15,-3-6-12-15,4-13 12 16,3-9 8-16,2-11 0 15,0-6 0-15,3-11-2 16,-4-4-6-16,-4 1 12 16,-5 4-12-16,-10 6 29 15,-5 9-10-15,-4 3-8 16,-5 7-11-16,-3 6 0 16,-1 4-13-16,-2 6-66 15,4 3-63-15,3 2-133 16,6-1-90-16</inkml:trace>
  <inkml:trace contextRef="#ctx0" brushRef="#br0" timeOffset="3918">1447 112 415 0,'13'-14'418'0,"-7"7"-297"15,-4 7-18-15,-4 3-37 16,-4 10-28-16,-1 8-27 16,-3 10 8-16,-2 11-19 15,-3 3 6-15,-1 0-7 16,1-3 4-16,5-9-3 0,2-12 0 16,4-8-17-16,5-8-8 15,3-8 25-15,7-6 0 16,3-8 16-16,8-8-10 15,2-2-6-15,3-2 0 16,-2 2 3-16,-3 8-8 16,-4 4 5-16,-6 10 0 15,-7 2 1-15,-1 9 6 16,-5 7 41-16,-6 11 3 16,-5 10-37-16,-4 7 10 15,-8 8-24-15,-2-1 0 16,-1-6-1-16,4-2 0 15,0-10-23-15,5-7-51 0,6-7-119 16,1-12-105-16,3-10-216 16</inkml:trace>
  <inkml:trace contextRef="#ctx0" brushRef="#br0" timeOffset="4519">1428 312 722 0,'8'-17'164'0,"-3"8"-4"16,-5 7-51-16,-2 4-66 15,2 2-43-15,-3 1 0 16,6 6 13-16,-1 4-12 16,2 6 2-16,-4 5 8 15,0 4-6-15,-2-2-7 16,0-3 2-16,0-6-20 0,-1-3-6 16,3-7-47-16,0-1-5 15,5-7 40-15,20-2 16 16,-19-6 22-16,1 1 2 15,1-1 2-15,0 0 31 16,9-4 7-16,-1 0-12 16,3 1 11-16,-1 1-18 15,1 4 8-15,-4 3-22 16,-3 2 1-16,-4 0-6 16,-6 9 5-16,-6 8 44 15,-6 10-18-15,-9 9-32 16,-4 11 7-16,-6 5-10 0,-4-3 3 15,6-6-2 1,4-6-1-16,6-14 0 0,9-5-4 16,4-12 3-16,4-3-5 15,3-7-2-15,1-3 8 16,6-6 12-16,5-6-12 16,5-3 0-16,7-6-7 15,2 1-1-15,0 4 3 16,2 0 5-16,2 7-8 15,-2 6 1-15,-3 4-2 16,-8 8 7-16,-4 8 2 16,-7 8 7-16,-9 10 30 15,-9 9 2-15,-4 9-34 16,-15 5 16-16,-3 5-21 16,-2-4 1-16,-2-5-6 0,3-8 5 15,5-6-10-15,2-13-42 16,5-7-83-16,1-13-109 15,5-12-218-15</inkml:trace>
  <inkml:trace contextRef="#ctx0" brushRef="#br0" timeOffset="4663">1451 827 187 0,'5'-39'510'0,"-1"9"-291"16,-3 13-46-16,2 10-73 16,-3 7-38-16,0 1-60 15,7 7 12-15,2 3-6 16,7 3-3-16,8 7-10 15,0 4 3-15,1-3-75 0,1 0-108 16,-2-5-214 0</inkml:trace>
  <inkml:trace contextRef="#ctx0" brushRef="#br0" timeOffset="5210">1988 132 442 0,'4'-4'288'0,"-2"5"-244"16,6 5 42-16,3 3-60 16,4 6-9-16,5 4-17 0,2 4-13 15,0 2-35 1,-4 4-174-16,-6-2-30 16</inkml:trace>
  <inkml:trace contextRef="#ctx0" brushRef="#br0" timeOffset="5479">1917 487 592 0,'0'-4'195'0,"4"-5"-94"16,3-2-12-16,5 2-47 16,5-1-39-16,3 4 6 15,3 6-9-15,5 10 3 16,-4 10 7-16,-1 12-5 15,-5 10 13-15,-6 8 5 0,-5 4-8 16,-5-2 28-16,-6-5-35 16,-2-10-4-16,-1-11 2 15,3-9-6-15,4-8-16 16,0-9-47-16,0-10-39 16,7-12-102-16,-3-9-79 15</inkml:trace>
  <inkml:trace contextRef="#ctx0" brushRef="#br0" timeOffset="5668">2220 1 691 0,'4'-4'85'0,"0"8"32"16,-2 9-33-16,2 6-66 15,3 7 0-15,-3 4-18 16,-3 3 0-16,3-1-22 15,-4-6-84-15,0-7-153 16,6-12-23-16,-1-9 91 16</inkml:trace>
  <inkml:trace contextRef="#ctx0" brushRef="#br0" timeOffset="6267">2324 121 207 0,'16'-23'199'0,"2"6"-20"16,-7 8 6-16,-6 5-58 15,-2 4-22-15,-3 4-92 16,-7 3 17-16,-2 8-19 15,-12 5-10-15,-2 7-2 16,-8 3-21-16,-6 0-35 0,0-2 21 16,6-4-23-16,2-4-1 15,6-4 3-15,10-7 5 16,9-3 52-16,6 2 1 16,4 0 1-16,4 3 41 15,4 4-9-15,-2 3 33 16,-2 3-1-16,-2 1-40 15,-1-1-2-15,-6-5-24 16,-2-4 4-16,1-5-10 16,1-5-1-16,2-6-6 15,2-9 7-15,9-9 12 16,4-11-2-16,6-6-4 16,3-7 0-16,2 6 10 0,1 4-2 15,-4 10 21-15,4 5 8 16,-4 10-23-16,0 2 11 15,-8 7-12-15,-7 1-2 16,-10 10 30-16,-6 5 8 16,-10 13-34-16,-9 6-13 15,-2 8 7-15,-5 0-13 16,0 0 4-16,2-7-26 16,6-8-33-16,5-10-69 15,10-4 39-15,4-11-21 16,5-6 41-16,6-4 69 15,1-1 7-15,-2 3 25 0,-2 3 70 16,-2 8-43-16,-4 11 62 16,-2 9-26-16,-5 11-55 15,-3 11-15-15,-4 5-25 16,-1-2 7-16,2-7-12 16,6-8 5-16,2-13-34 15,4-10-110-15,10-11-6 16,4-16-44-16,7-14-83 15,5-8 65-15</inkml:trace>
  <inkml:trace contextRef="#ctx0" brushRef="#br0" timeOffset="7107">2370 447 402 0,'18'-25'212'0,"-8"11"-21"16,-3 11-60-16,-3 9-41 0,-4 13-17 16,0 8-21-16,0 12-16 15,0 12-35-15,0 5 16 16,0 0-17-16,4-7 7 15,5-6-14-15,2-12 7 16,6-12-7-16,-1-12 4 16,4-11 3-16,4-11 15 15,0-10-15-15,4-11-18 16,-4-9-31-16,-1-5-107 16,-4-8-59-16,-5 2-21 15,-6 0 27-15,-5-2 10 16,-10 7 199-16,-1 3 62 0,-4 10 123 15,1 8-47 1,3 13 15-16,3 6 7 0,5 7-44 16,-1 4 1-16,1 2-83 15,0 5-19-15,4 8 59 16,2 10-52-16,1 9-10 16,1 8 10-16,0 7-19 15,0-3 5-15,-1-2-8 16,-2-6 5-16,4-10-12 15,-1-9-5-15,3-8 9 16,0-9 2-16,1-8 2 16,0-5 8-16,2-6-9 15,1-7-19-15,-3-4 10 16,-1-6-28-16,-5-1 4 16,-4-1 25-16,-9 1 1 0,-2 1 2 15,-6 8-1 1,-4 6-22-16,1 7 25 0,-1 9 6 15,0 10-1-15,2 8 23 16,4 10-6-16,2 1 3 16,3 3-7-16,8 0-15 15,4-2 23-15,7-4-23 16,1-2 1-16,4-4-5 16,1-9 14-16,6-5-9 15,-1-11-1-15,5-10-43 16,2-9-66-16,2-13-31 15,1-8 18-15,0-6 121 0,-3 1-20 16,-2 5-3-16,-10 11 23 16,-6 11 2-16,-10 10 66 15,-1 12 27-15,-4 3-28 16,3 2-8-16,-2 0-22 16,3 0-1-16,-2 3-18 15,2 7 1-15,-2 6 41 16,-2 9-38-16,2 13-5 15,-2 12 25-15,-3 11-31 16,6 12 17-16,-3 7-4 16,-2 4-22-16,2 0 13 15,0-6-14-15,-1-12 0 16,-2-15-2-16,3-15-37 0,2-16-27 16,0-14-86-1,0-19-284-15</inkml:trace>
  <inkml:trace contextRef="#ctx0" brushRef="#br0" timeOffset="7333">2955 79 461 0,'8'-26'474'16,"0"13"-409"-16,0 7 81 16,7 6-77-16,2 6-57 15,10 1-3-15,2 7-9 16,2 9 0-16,-2 7 14 0,-5 15-9 15,-6 15 3 1,-8 10 2-16,-8 7-9 0,-6 8 10 16,-4-7-11-16,-3-10-3 15,0-10-13-15,2-11-187 16,-4-15-208-16</inkml:trace>
  <inkml:trace contextRef="#ctx0" brushRef="#br0" timeOffset="7612">2959 506 767 0,'-18'-50'162'0,"6"2"-25"16,2 12-10-16,10 10-69 15,4 7-44-15,6 6-8 16,4 5-12-16,2 3 3 16,7 3-36-16,2 2-19 0,-2 5-47 15,-3 5-1-15,-5 5 57 16,-10 3 6-16,-5 7-45 15,-11 1 23-15,-6 0-14 16,-6 1-39-16,1-5 1 16,-1-5 117-16,7-7 39 15,3-6 104-15,9-5 0 16,4-6-90-16,2-2-31 16,4-2-22-16,7-2-20 15,0-3-277-15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1:13.31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167 295 658 0,'-1'-26'165'15,"-6"4"-85"-15,-2 5 45 16,0 5-87-16,-1 8-27 0,-1 5-6 15,-2 10 3 1,0 10 0-16,-6 14 20 0,-2 14 2 16,1 8 7-16,3 9-3 15,4 0-33-15,8-4 13 16,8-12-14-16,4-13-5 16,5-14 0-16,5-12 10 15,0-11-3-15,7-11 9 16,0-13-7-16,6-13 5 15,-1-8-9-15,0-2 0 16,-5 6-1-16,-7 10 3 16,-7 14-2-16,-5 11 0 15,-1 12 3-15,2 14 9 16,0 11-3-16,5 14-9 16,1 6 0-16,0 3-4 0,1-2-38 15,-1-7-146-15,3-9-390 16</inkml:trace>
  <inkml:trace contextRef="#ctx0" brushRef="#br0" timeOffset="249">552 239 245 0,'0'-5'647'15,"3"1"-639"-15,5 0 35 16,5 3-9-16,10-2-34 16,8 2-46-16,6-3-89 15,0 4-176-15,-6 1 8 16</inkml:trace>
  <inkml:trace contextRef="#ctx0" brushRef="#br0" timeOffset="652">518 524 554 0,'-7'7'183'0,"7"-5"-3"15,5-5-45-15,10-7-22 0,6-2-70 16,9-3-23-16,7-4 1 15,4 1-19-15,2-1-1 16,-4 2-1-16,-2 1 10 16,-8 0-15-16,-9 5 5 15,-7 3-9-15,-13 0-31 16,-5 1-81-16,-7 0 21 16,-6-1 5-16,-3 1-27 15,0 0 23-15,-1-1 48 16,3 3 51-16,7-1 76 0,4 2 25 15,4 1-19-15,1 6-42 16,3 4 27-16,3 16 72 16,2 11-82-16,2 14-24 15,1 14 9-15,0 8-28 16,2 7 5-16,-1-2-16 16,-3-5 7-16,-2-4-9 15,0-10-1-15,-1-12-12 16,-2-10-8-16,2-13-82 15,-3-10-129-15,0-15-275 16</inkml:trace>
  <inkml:trace contextRef="#ctx0" brushRef="#br0" timeOffset="835">772 580 949 0,'-5'-8'174'16,"-3"7"-46"-16,-3 5-62 0,-2 5-33 15,-3 9-24-15,-3 9-4 16,-4 6 3-16,-2 7-8 16,3-1-15-16,-1-4-16 15,7-7-84-15,1-9-169 16,6-12-282-16</inkml:trace>
  <inkml:trace contextRef="#ctx0" brushRef="#br0" timeOffset="998">763 556 794 0,'17'0'137'0,"42"33"38"0,-51-20-79 15,2 3-54-15,-1-2-34 16,0 5-3-16,7 13-10 16,-2-3-47-16,-2 0-80 15,-2-9-105-15,-5-9-195 16</inkml:trace>
  <inkml:trace contextRef="#ctx0" brushRef="#br0" timeOffset="1359">965 481 845 0,'4'-16'122'0,"-1"8"34"0,-6 10-81 16,2 0-66-16,1 5 0 15,1 5-3-15,2 4-5 16,1 5-1-16,0-2-37 15,0-5-37-15,0-6-39 16,3-12 92-16,5-9 17 16,2-11 8-16,5-2 15 15,0-4 50-15,1 0 8 16,2 8-28-16,0 3-22 16,3 5-26-16,-1 5-1 15,4 9-7-15,-7 7 7 16,-1 3 26-16,-9 10-15 15,-11 5 32-15,-11 9-27 16,-9 4-16-16,-5 5 6 0,-4-5-4 16,-3-2-4-16,8-8-5 15,5-11-15-15,6-7 6 16,7-6-39-16,2-8-97 16,4-3-59-16,2-8-254 15</inkml:trace>
  <inkml:trace contextRef="#ctx0" brushRef="#br0" timeOffset="1821">1701 379 557 0,'4'-17'444'0,"-4"1"-443"0,-7-2 49 16,-1 4-14-16,-4-3-36 15,-1 4-36-15,-3 2 20 16,-3 5 9-16,-2 12-1 16,-3 9 16-16,-4 6 4 15,4 16 33-15,-3 5-19 16,9 9 3-16,-1-1-16 15,10 2-11-15,7-9 3 0,6-8-4 16,3-10-1-16,4-9 0 16,1-10 5-16,2-10 6 15,6-10-11-15,6-13-22 16,0-10-9-16,5-8-41 16,1-1-3-16,-5 3 64 15,-2 7 8-15,-5 12-3 16,-8 13 10-16,-5 11-4 15,-1 13 50-15,0 9-19 16,0 10-16-16,2 9-14 16,-1 3-1-16,1 0-21 15,-1-5-161-15,1-7-316 16</inkml:trace>
  <inkml:trace contextRef="#ctx0" brushRef="#br0" timeOffset="2033">1825 154 1162 0,'1'-8'129'16,"2"4"-116"-16,1 2 19 15,7 2-2-15,11 2-30 16,9 4-48-16,9-5-25 0,4 2-85 15,-3 0-148 1,-9-3-166-16</inkml:trace>
  <inkml:trace contextRef="#ctx0" brushRef="#br0" timeOffset="2326">1938 209 511 0,'-4'6'613'15,"0"-4"-568"-15,0-1 27 16,3-1-37-16,1 8-20 16,1 13-4-16,2 12-5 15,-3 14-7-15,0 14 4 16,-3 7-3-16,2-1 0 16,1-10 12-16,1-8-18 0,7-10 6 15,0-15 0-15,5-9 1 16,2-7-1-16,4-5 0 15,3-3-3-15,5-3 7 16,2-1-8-16,6-1-23 16,1-3-56-16,-1-5-50 15,-3-4-172-15,-4-5-296 16</inkml:trace>
  <inkml:trace contextRef="#ctx0" brushRef="#br0" timeOffset="2647">2333 289 892 0,'-3'-1'311'0,"2"-1"-308"15,1 4 35-15,0 7 11 16,1 10-35-16,6 6-1 16,-1 11-13-16,2 5-7 15,0 2-2-15,3-6-40 16,1-9 18-16,0-9 19 15,1-8 0-15,-2-11 12 16,1-10 13-16,-4-5-12 16,0-6 14-16,-1-8-13 15,-6 0-1-15,-2-5-1 16,-6-1 4-16,-1-2-4 16,-4-1 0-16,-3 1-16 15,1 7 10-15,0 7-10 0,6 10-35 16,3 8-33-16,2 5-95 15,-1 7-155-15</inkml:trace>
  <inkml:trace contextRef="#ctx0" brushRef="#br0" timeOffset="3016">2562 56 1089 0,'24'-14'27'0,"0"5"8"16,1 2 9-16,3 6-44 15,7 2-2-15,-3 7-1 16,-3 3-41-16,-4 3 14 16,-9 4 28-16,-2 2 4 15,-10 3 4-15,-3 5 16 16,-1 8-13-16,0 2 31 15,0 11-6-15,0 7-22 16,0 5 3-16,0 3-15 16,3 1 0-16,-2-7 0 15,2-6 5-15,1-16-10 16,-3-11 5-16,2-11 0 16,-2-7 12-16,-1-7-8 0,-5-2 9 15,-3-2-13-15,-11-1-26 16,-10-3-59-16,-13 3-434 15</inkml:trace>
  <inkml:trace contextRef="#ctx0" brushRef="#br0" timeOffset="4130">3099 396 700 0,'1'-3'211'0,"2"3"-91"16,3-1 33-16,3-1-80 16,3-1-19-16,9-1-41 15,3-3-2-15,8-2-11 16,1-1 6-16,-1 0-16 16,-2 2-2-16,-5 3-45 15,-5 2-36-15,0 4-146 16,-7 1-196-16</inkml:trace>
  <inkml:trace contextRef="#ctx0" brushRef="#br0" timeOffset="4338">3532 196 806 0,'-4'2'117'0,"8"0"-87"16,8-1 30-16,9-1-36 16,10 3-24-16,10-6-31 15,3 2-36-15,3-3-58 16,-3 0-102-16,-7-1-38 0</inkml:trace>
  <inkml:trace contextRef="#ctx0" brushRef="#br0" timeOffset="4563">3704 82 950 0,'-7'-5'138'0,"2"5"-49"16,2 5-42-16,3 16-8 16,0 22 18-16,4 18-53 15,0 24 5-15,3 16-6 16,-7 10 5-16,0-3-4 0,-3-4-4 15,2-6-5-15,-3-21 2 16,4-17-60-16,-3-18-33 16,6-20-172-16,-2-18-242 15</inkml:trace>
  <inkml:trace contextRef="#ctx0" brushRef="#br0" timeOffset="4743">3692 467 635 0,'-9'-15'266'16,"1"15"-179"-16,-3 5-11 16,3 8-39-16,-3 6-34 15,2 9 12-15,-6 8-15 16,-2 4 0-16,1 2-3 16,-1-8-6-16,1 0-65 0,2-9-116 15,6-11-249-15</inkml:trace>
  <inkml:trace contextRef="#ctx0" brushRef="#br0" timeOffset="4870">3640 599 483 0,'9'-13'239'15,"2"6"-129"-15,-3 4 10 16,1 6-51-16,6 2-69 16,1 2-9-16,3 3-72 15,-1-1-203-15,1-1-177 16</inkml:trace>
  <inkml:trace contextRef="#ctx0" brushRef="#br0" timeOffset="5060">3925 8 827 0,'0'-5'80'0,"0"2"-40"15,3 6-20-15,1-2-8 16,4 7-12-16,-2 5-73 16,2 5-98-16,-1 5-117 15</inkml:trace>
  <inkml:trace contextRef="#ctx0" brushRef="#br0" timeOffset="5876">4070 69 323 0,'7'10'102'0,"-3"1"70"16,-8 8-88-16,-5 3-19 16,-6 8-20-16,-5 4-24 15,-5 2-3-15,-3 0-13 16,0-4-5-16,4-4 2 16,5-6 1-16,6-9-6 15,7-6 1-15,4-2-20 16,2-8 16-16,4-1 6 0,0 3 8 15,2-3-6-15,3 0 2 16,4 0-2-16,0-1-2 16,4 0-11-16,2-1-3 15,0 0-18-15,-5 5 18 16,-6-2 13-16,-4 6 1 16,-5 2 14-16,-6 6-6 15,-6 3 2-15,0 1 3 16,-2 2-9-16,0-3-4 15,7-3 5-15,3-5-1 16,5-4-4-16,5-4 22 16,5-4-1-16,3 1-2 15,3-1-13-15,5-2 3 0,2 1-1 16,0-1-1 0,-1 4-6-16,-3 1-1 0,-4 2-8 15,-10-1 3-15,-5 8 7 16,-12 7-2-16,-11 8 2 15,-7 9 5-15,-10 10-8 16,-2 2 1-16,4 3 0 16,8-6 8-16,12-7-7 15,6-11 20-15,9-5 28 16,11-9 19-16,7-7 10 16,12-3-39-16,6-8-21 15,7-6-5-15,4-9-6 16,2-6-7-16,5-7 1 15,-2 0 1-15,-7 1-4 0,-9 7-34 16,-10 3-60-16,-18 5 1 16,-10 3 39-16,-14 3 34 15,-8 1 21-15,-5 2 1 16,-2 4 9-16,0 2 33 16,5 2 4-16,9 2 10 15,3 4-24-15,5 2 0 16,4 4-5-16,1 7-16 15,-1 8 23-15,1 10-8 16,3 18-6-16,4 16 25 16,3 13-24-16,2 12-1 15,6 6-2-15,0 0-17 16,-1-5 8-16,0-7-9 0,-4-11-17 16,1-8-11-1,-2-14-79-15,-2-9-133 0,-2-16-250 16</inkml:trace>
  <inkml:trace contextRef="#ctx0" brushRef="#br0" timeOffset="6482">4391 387 751 0,'-4'-3'238'0,"-1"3"-211"16,4 4-8-16,2 12 19 0,8 6-38 15,2 11-13-15,1 6-9 16,0 7-34-16,-4-6-13 15,-4-5 46-15,-4-8 9 16,-4-11 14-16,0-6 0 16,3-10 12-16,-2-12-12 15,3-10 4-15,4-7-3 16,4-14 3-16,5-6 3 16,5 3-7-16,-1 10 4 15,0 6-1-15,-2 12 25 16,0 11 21-16,-3 6-27 15,2 9 4-15,1 6-5 0,-3 12 18 16,-4 6-4-16,-5 7-21 16,-11 7 21-16,-7-4-27 15,-6-3-4-15,2-7-8 16,3-6-26-16,5-11-83 16,3-7-66-16,3-12-332 15</inkml:trace>
  <inkml:trace contextRef="#ctx0" brushRef="#br0" timeOffset="6902">4722 82 854 0,'-8'-3'190'16,"4"1"-120"-16,4-3-12 0,8 1-25 15,11-2-22 1,9 0-4-16,6 5-8 0,4 2 1 16,-1 5 0-16,-1 5-7 15,-8 4 8-15,-7 2-1 16,-6 3 20-16,-7 7-20 16,-8 0 26-16,-11 8-26 15,-3-1 11-15,-8 4-23 16,1-8-21-16,-4-5-127 15,3-9-130-15,9-15-268 16</inkml:trace>
  <inkml:trace contextRef="#ctx0" brushRef="#br0" timeOffset="7226">4834 152 106 0,'-4'-10'452'16,"0"14"-358"-16,0 12 88 0,1 17-108 15,3 7-16 1,3 13-31-16,0 3 7 0,-2 1-6 15,-2-2-26-15,1-10 12 16,0-7-1-16,0-11-7 16,0-13 21-16,0-8-10 15,8-8 12-15,-2-3-13 16,9-7-16-16,5-5 10 16,5 3-10-16,-1-3 0 15,3 6-5-15,2 3 5 16,5 12 0-16,-5 3-3 15,2 12 11-15,-2 7-8 0,-4 9 3 16,-10 9 1 0,-10 0 2-16,-5-1-6 0,-4 0 0 15,-8-6 0-15,-1-8-47 16,-2-5-57-16,-1-4-66 16,-9-7-214-16</inkml:trace>
  <inkml:trace contextRef="#ctx0" brushRef="#br0" timeOffset="7407">4729 791 758 0,'-15'-11'285'0,"10"5"-128"15,1 4-27-15,4 1-87 16,8-2-1-16,10-2-18 0,5-3-19 16,10-1 0-1,9 0-5-15,3-3-7 0,3-2 0 16,0-1-47-16,-1-5-39 15,-6-1-109-15,-5-3-390 16</inkml:trace>
  <inkml:trace contextRef="#ctx0" brushRef="#br0" timeOffset="7810">5340 38 1061 0,'12'-15'58'15,"7"4"8"-15,6 5-6 16,7 3-60-16,12-1 7 16,4 8-7-16,2 6-3 15,-5 6 0-15,-5 4-2 16,-9 6 5-16,-10 4 11 15,-13 0 8-15,-12 5 39 16,-12 2-43-16,-12 4-7 16,-4-1 0-16,-7-6 1 15,7-3-9-15,3-7 0 16,6-4 3-16,6-3-10 16,6-2 7-16,3 0 0 0,4 2-1 15,0 2 7-15,4 5-1 16,4 2-5-16,3 2 5 15,1-4-15-15,3-4 3 16,3-4-41-16,2-5-22 16,3-4-178-16,2-1-250 15</inkml:trace>
  <inkml:trace contextRef="#ctx0" brushRef="#br0" timeOffset="7999">5584 1011 1254 0,'-1'4'64'15,"1"-4"7"-15,0 0-8 16,0-2-63-16,5-4-6 16,3-1 3-16,3-3-63 15,-3 1-60-15,1 1-251 16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1:31.15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893 852 589 0,'-9'9'1'16,"5"-2"-2"-16,4-4-1 0,11 0 2 15,11 3 50 1,18 1 16-16,20-3-23 0,24-5-21 16,23-5-21-16,21-9 10 15,14-4-11-15,13-7 1 16,8 0 6-16,7-1-2 15,2-2-5-15,1 3 0 16,-1 2 12-16,-12 5-4 16,-19 2-5-16,-23 7-2 15,-27 0 6-15,-29 4 1 16,-26 5-5-16,-20-1 23 16,-18-2-12-16,-19 2-14 0,-14-3 0 15,-21-3-26 1,-25 1 18-16,-23-1-43 0,-21-1 27 15,-24 1-25-15,-23 1 10 16,-13-1 26-16,-11 1-3 16,-8-5-1-16,1 1 12 15,9 0 6-15,7 0-1 16,23 0 10-16,23 2 0 16,32 1 14-16,29 5-17 15,28 1-1-15,20 2-5 16,20 0 4-16,16 2-5 15,13 4 29-15,15 0-15 16,19 4 13-16,18-1-22 16,24-3 3-16,23-7 14 15,24-5-8-15,19-4 2 0,11-1-9 16,10 3 0-16,11 7 1 16,3-1-8-16,-3 2 0 15,-9-6-3-15,-18-1 8 16,-37-5-5-16,-43 1 0 15,-35 4-19-15,-40 1 19 16,-35 2 0-16,-33 4 0 16,-30 0 2-16,-31-1 2 15,-36 2-4-15,-20 3 0 16,-22 4 3-16,-16 5-11 16,-11 3 12-16,-1 4-4 15,2 4 12-15,15 1-12 0,22 1 26 16,34 3-23-16,35-1 9 15,37-2-17-15,33 0 5 16,31 1 0-16,18 3-1 16,29 0 6-16,23 2-4 15,31-2 5-15,29-8-1 16,34-9-1-16,34-11-4 16,21-8 0-16,20-3 2 15,10-2 2-15,9 4-4 16,-8 1 0-16,-8 4 0 15,-13 2-5-15,-23-3-1 16,-38 1 6-16,-42-2-6 0,-42 2-54 16,-49 4 60-16,-43 9-5 15,-44 4 3-15,-35 5 2 16,-31 3-6-16,-29-1 6 16,-18 3-2-16,-9-2 9 15,-5 2-7-15,-1 3 0 16,17-2 3-16,24-4-3 15,30-1 0-15,-50 10-6 16,180-28 4-16,17 2 2 16,12 0 30-16,17-5-12 15,46 4-11-15,36-5 7 16,27-6-10-16,32-3 10 16,16 0-2-16,13 2-3 0,5 8-9 15,3 5 0 1,-6 0 3-16,-7 0-12 0,-14-2 9 15,-2-11 0-15,-10-7 5 16,-16-10-2-16,-24 0-5 16,-33 3 2-16,-41 5-125 15,-46 15 122-15,-48 11 3 16,-45 14 0-16,-47 6 1 16,-47 8 0-16,-43 9-1 15,-39 0 0-15,-32 6 1 16,-15 3-2-16,-9-6 1 15,16-2 0-15,33-10 2 0,46-7 3 16,52-8 8 0,54-12-13-16,37 0-7 15,31-4-5-15,23 6 12 0,18 0 0 16,17 2 6 0,20-2 2-16,17-3-8 0,18-8 6 15,28-11-4-15,31-13 15 16,27-9 1-16,32-9-8 15,24-2 17-15,7 0-27 16,1 7 9-16,-10 2-9 16,-17 9 2-16,-16 4-6 15,-21-5 4-15,-12-1 0 16,-7-6 4-16,-10-7 1 16,-11 1-5-16,-14 2 0 15,-23 5-11-15,-32 14 11 0,-34 8-50 16,-44 10 50-1,-45 7 14-15,-45 10-14 0,-40 3 0 16,-34 3-1-16,-11-3 9 16,3-9-8-16,26-5 0 15,30-12 1-15,38-2 13 16,34-4-12-16,29 2-4 16,14 3-20-16,11 6-131 15,14 1 102-15,8 1 46 16,11-2 10-16,13-3-1 15,15-1 3-15,17-8 0 16,14 1 16-16,17-4 18 16,8 0-7-16,9 2-1 15,8 1 1-15,2 1-9 16,-2 5-18-16,5 0-3 0,0 0-4 16,3 2 3-16,-6 0-7 15,-7-3 4-15,-11 3-5 16,-15-1-2-16,-21 0 1 15,-25 5 3-15,-23-2-8 16,-24 3 11-16,-23 3 16 16,-24-2-16-16,-18 6 2 15,-22 3-2-15,-33 2 4 16,-21 4-4-16,-25-1 0 16,-20 0 9-16,-10-2-12 15,-1-2 3-15,6-3 0 16,14-1 1-16,27-3 5 0,30-2-6 15,38 0 2-15,30-2 0 16,29-2 4-16,18 0-6 16,25-4 1-16,12-3 5 15,22-6 1-15,17-5-7 16,18-9 22-16,13-3-20 16,10-5 17-16,7 0-19 15,8 2 0-15,4 1 16 16,12 0-16-16,13 3 35 15,7 1-10-15,8 2-17 16,-3 6-12-16,-13 11 4 16,-25 9-10-16,-31 11-5 15,-30 4-39-15,-28 0 21 0,-21 1 4 16,-20 0 29-16,-13-1 2 16,-21 0-2-16,-20 0 3 15,-26 0-4-15,-26-1 4 16,-18-3-3-16,-13-4 0 15,-9-2 5-15,2-8-9 16,1-6 4-16,-1-3 0 16,-1-8 3-16,2-5 2 15,3-4-5-15,10-5 4 16,14 0 0-16,24 4 31 16,22 3-10-16,27 8-20 15,16 11-5-15,17 2-18 0,6 4 18 16,17 4-2-16,11 0 17 15,12 2-21-15,21 2 6 16,19-2 0-16,23-2-2 16,21 0 4-16,20 0-2 15,15 1 0-15,4 2 5 16,1-2-3-16,-7 1-2 16,-9-2 1-16,-19-2-6 15,-19-3 9-15,-31 3-4 16,-28 0 0-16,-27 0 10 15,-25 0-6-15,-28-2-4 16,-29 1 2-16,-36 1-16 16,-39 2 14-16,-43 5 0 0,-26 7 0 15,-20 1 13 1,-10 3-15-16,-1-1 2 0,11 0 0 16,13 0-5-16,20 2 10 15,20-3-5-15,26 2 6 16,34-3 1-16,32-4 3 15,32-1-10-15,25-7-3 16,26 2-6-16,16-6 13 16,18-2-4-16,20-3 0 15,21-5 2-15,16-2-4 16,21-1 2-16,11-1 0 16,16 0-2-16,15 4 2 0,19 2 0 15,10 2-1 1,10 1 9-16,3 4-8 0,-5 4 0 15,-3 2 1-15,-6 1-4 16,-12-3 4-16,-5-3-1 16,-8-6 0-16,-19-6-9 15,-18-2 5-15,-26 0 4 16,-33 3-10-16,-26 5-20 16,-28 2-9-16,-26 7 39 15,-24 4 1-15,-17 4 6 16,-19 3-5-16,-16 2-2 15,-3 0 0-15,-2 0-1 16,1-1 6-16,4-5-5 16,-1-4 0-16,-3-1 2 15,1-4-3-15,2-1 1 0,7 1 0 16,13 0-2 0,22 0 6-16,13 2-8 0,22 0 2 15,19-4-6-15,24-3 8 16,24-8 0-16,31-5 0 15,27-9 0-15,18 2 0 16,6-2 0-16,3 7-3 16,0 9 10-16,-8 6-7 15,5 7 0-15,7 2 0 16,5 0 12-16,10 1-11 16,7 3 4-16,5 3-5 15,-7 4 8-15,-7 4-11 0,-22 2 3 16,-33-3-12-1,-35-2 6-15,-31-4 3 0,-45 0 3 16,-38 1 6-16,-37 2 5 16,-29 4-2-16,-33 0-1 15,-11 0-3-15,-4-2 26 16,4-7-26-16,13 0 14 16,24-3-1-16,21-3-15 15,22 1 2-15,22-2-5 16,23 2-15-16,14-2 9 15,14 3-12-15,20 1 18 16,18 3 4-16,22 1 4 16,24 2-4-16,19-3-4 15,10-2 1-15,10-2-3 0,1-3 8 16,2-1-6-16,-2 0 0 16,-5 0 7-16,-6 0-11 15,-5 0 4-15,-9 0 0 16,-10 2-5-16,-10 2 5 15,-20-1-4-15,-21 1-34 16,-30 4 38-16,-42 1 14 16,-39 4-14-16,-40 4 4 15,-48 5-4-15,-35-3 0 16,-20-1 0-16,-13-6 0 16,-3-5 7-16,8-5-6 0,15-6-1 15,20 0 4 1,21-1-3-16,30-1 9 0,37 0 3 15,33 3 15-15,27-1-28 16,25 1 0-16,18 3-21 16,9 0 21-16,16 5-1 15,20 6 4-15,27 3-3 16,38 0 0-16,41 1 10 16,39-4-8-16,31-3-2 15,14 0 0-15,8-1-8 16,-13 4 8-16,-26 0 0 15,-24 2-3-15,-26-2 3 16,-26-4 0-16,-24 0 0 16,-24-7 2-16,-18-3-4 15,-18 2 10-15,-17-3-13 0,-16-1 5 16,-13 1-9-16,-17-4 7 16,-27 1-3-16,-33-2 5 15,-42 1 1-15,-50 12 0 16,-46 9-1-16,-30 9 0 15,-16 5 5-15,5 5-3 16,40 1-2-16,51-10-1 16,58-6-4-16,54-5-6 15,50-3 11-15,47-1 26 16,32-1-21-16,27 4-1 16,25 2-4-16,16-2 4 15,13 2-3-15,7 4 6 16,8-1-7-16,12 3 0 15,2 0 13-15,2-2-9 0,1-1-4 16,-7 0 0-16,-10-5-8 16,-6-2 16-16,-11-2-8 15,-13-3 0-15,-18-2 11 16,-16-4-11-16,-28 1 0 16,-24-3-15-16,-24 2-7 15,-31 2 22-15,-30 2 7 16,-27 2-7-16,-33 1 7 15,-30 8-5-15,-17 4-2 16,-9 3 0-16,4 2 0 16,21-2 2-16,24-2-2 15,28-1 0-15,24-4-18 16,23-5 2-16,19 2-41 0,18 2 57 16,19-1-6-16,25 0 6 15,21-2 0-15,24-3 3 16,15-9 4-16,16-5-1 15,8-5-6-15,-1-2 0 16,-1-2-8-16,1 1 13 16,-11-4-5-16,-9-3 0 15,-14-2 9-15,-16-3-9 16,-26 2 0-16,-25-1-42 16,-20 0 27-16,-26-1-15 0,-24-6 30 15,-24-1-3 1,-27-4 8-16,-29 0-5 0,-22-1 0 15,-24 1 0-15,-14-1 12 16,-2 0-12-16,10-1 16 16,12 2 15-16,25 2-24 15,28 2 19-15,26 6-26 16,27 7 3-16,23 9-10 16,14 4 2-16,9 5-11 15,12 2 9-15,17 4 14 16,17-2-7-16,18 0 0 15,26 2 1-15,22-2-2 16,21 0 4-16,14 0-3 16,14 0 0-16,11-2 4 15,5 0-4-15,-7 0 0 0,-5 2-11 16,-9 0 9-16,-18 4-19 16,-15-2 14-16,-19 2 2 15,-28 0-9-15,-28-3 12 16,-26 1-46-16,-22-2 48 15,-22-2-3-15,-24 1 7 16,-24-2-4-16,-30 2 0 16,-24-1 9-16,-24 0-8 15,-15-6-1-15,-7-2 0 16,11-6-2-16,10-2 11 16,20-3-8-16,28 0 11 15,26 2-10-15,23-4 24 0,20 4-4 16,19-3-22-16,17-6 6 15,18-4-6-15,29-1 0 16,21-2 0-16,28 1 10 16,24 4-7-16,17 6-3 15,8 1-3-15,6 3-6 16,2 3 9-16,-4 0 0 16,-5 4-1-16,-5 2 10 15,-11 3-9-15,-11 5 0 16,-22 3 0-16,-25 0-9 15,-28 2-29-15,-28 1 21 16,-36 3 7-16,-36-3 20 16,-28 7-9-16,-30 1-1 0,-21-2 0 15,-13-1 19 1,-2-4-18-16,-5-4 5 0,-3-4 16 16,-1-4-18-16,9-1 26 15,13 1-30-15,18-1 4 16,21 0-8-16,24 2 4 15,16 3 0-15,16 0-1 16,18 4-32-16,14 2-30 16,14 4 63-16,13 6 0 15,16 7 3-15,14 1-3 16,16 1 0-16,22-3-1 16,21-6 9-16,16-7-8 15,10-1 0-15,7-5 0 16,-2 2-6-16,-11-2 6 0,-9 4 0 15,-17 5-2-15,-14 5 5 16,-21 3-3-16,-22 5 0 16,-18 3-9-16,-19 6 5 15,-10 1 4-15,-12 6 0 16,-5-1-1-16,-4 2 10 16,-7-3-9-16,-17-2 2 15,-18 1 2-15,-27 2 3 16,-24 1-7-16,-25 6 0 15,-14 6 12-15,2 1-7 16,18 0-4-16,25-4-1 16,35-5-14-16,38-10-1 15,29-9 12-15,21-9-2 0,14-8-19 16,17-8-15-16,9-8 24 16,12-6 14-16,9-5 1 15,3 1-1-15,-4-1 1 16,-2 5 0-16,-5 5 3 15,1 3 2-15,0 5 0 16,2 6-5-16,4 2 5 16,2 3-8-16,-6 5 3 15,-4-1 0-15,-15 0-3 16,-17 1-17-16,-18-6 8 16,-22 2 11-16,-18 0 2 15,-16-1 19-15,-6 4-19 0,-8 1 7 16,6-1 14-16,9 0-22 15,9 0 7-15,10-1-7 16,9-3 0-16,4 0-8 16,8-1 4-16,1-1 4 15,10 3 11-15,4-1-6 16,11 1 0-16,10-1-5 16,7 2 4-16,11 1-4 15,2 1 0-15,2 1 0 16,-6 1-2-16,-7-3 4 15,-12 0-2-15,-11-4 7 16,-18-2 1-16,-19-3 14 16,-21 1-19-16,-17 1-3 0,-22 4 4 15,-16 3 6-15,-10 6-10 16,-3-2 2-16,7-1 0 16,12 0 11-16,14-2-13 15,26-5 0-15,18 0-3 16,15-5-18-16,14-4-1 15,15-3-64-15,11-7-33 16,12-7 82-16,9-8-37 16,6-8 32-16,-2-4 19 15,-1-6 0-15,-4-4 23 16,-9-3 3-16,-10-4 26 16,-17-1 4-16,-13 1-10 0,-22-1-12 15,-20 0 40 1,-7 1 9-16,-10 2-12 0,-3 5-16 15,-1 4-27-15,-5 2 5 16,-7 10-6-16,-9 2-4 16,-10 2 20-16,-6 2-13 15,-7 1 18-15,1 3-10 16,4 4-4-16,6 1 15 16,5 7-24-16,14-1-2 15,11 4 1-15,14 2 5 16,11 4-6-16,13 0 0 15,13 2 2-15,8 2-13 16,8-1 3-16,6 5 8 16,4-2-5-16,9 5 10 15,3 1-5-15,8 1 0 0,3-6 2 16,0 0-3-16,-2-1 4 16,-7-3-3-16,-7-3 19 15,-10 3-10-15,-10-4 2 16,-13 1-7-16,-12-5 1 15,-10 1-3-15,-14-2-2 16,-12 0 0-16,-7 1-2 16,-7 0 6-16,-1 0-4 15,4 4 0-15,9-2 7 16,16 4-15-16,17 0 6 16,14 4-10-16,13-2 10 15,8 6-14-15,10-1 16 0,11 0 0 16,14 1 10-1,22-6-19-15,16-10 9 0,14-4 0 16,10-8 0-16,-6-1 7 16,-12 1-7-16,-21 7 1 15,-25 5 2-15,-30 1 12 16,-29 2-15-16,-7 4 0 16,-3 0 3-16,-9 6 4 15,-34-3-7-15,-18 3 0 16,-10 7 2-16,-8-1-3 15,-17 2 1-15,-12 2 0 16,-9 0-3-16,-17 2 5 16,-8 2-2-16,-5-1 0 15,1 2 3-15,-4 6-2 16,10-1-1-16,-5 3-2 0,-6 4-1 16,-6 2-17-16,-7 2 19 15,-6-4 0-15,3-7 1 16,17-7 0-16,12-13 0 15,15-10 0-15,15-8-4 16,12-4 8-16,7-1-4 16,7-2 0-16,3 1 0 15,0 4-6-15,-6 3 6 16,-5 8 0-16,-1 6-6 16,0 6 11-16,1 4-5 15,7 2 0-15,11-1 5 16,14-4-11-16,16 1 6 0,12-6 0 15,11 0 0-15,2 1 5 16,2 1-6-16,-8 1 1 16,-14 7 0-16,-13 5-2 15,-5 2 2-15,-3 2 0 16,0 2-5-16,1-3 11 16,6 1-6-16,2-4 0 15,5-2 0-15,1-4-3 16,9-6 3-16,4-3 0 15,5-2 0-15,10-3 4 16,5-5-4-16,9 1 0 16,8-1 5-16,9 1-7 15,6 3 2-15,5 2 0 0,5 0-6 16,2 0-4-16,0 4 1 16,0 2-17-16,-5 6 25 15,-1 2-11-15,-9 6 11 16,-6 4-1-16,-14 0 2 15,-3-1-5-15,-8-3 3 16,-2-3 2-16,-1-4 0 16,-3-2-1-16,-8 3 1 15,-11 1 0-15,-10 6-2 16,-10 3 1-16,-6 2 1 16,4 2 0-16,4-2 4 15,7-3-3-15,14-4-1 0,15-4 0 16,16-4 5-16,14-1 0 15,10-5-6-15,7 1 1 16,6 0-21-16,2-1 18 16,4 4 3-16,2 1-16 15,7 0 15-15,6-1-8 16,6-1 9-16,12-6 0 16,6-6 9-16,14-7-8 15,11-6-1-15,13-5 1 16,9-3-7-16,0 0 11 15,-7 8-6-15,-17 9 1 16,-20 7-53-16,-23 11 51 16,-18 5 4-16,-20 5-1 0,-10 3 5 15,-12 1-1 1,-13 1-4-16,-8 1-1 0,-6 0 4 16,-2 1 4-16,-3 0-8 15,7 2 0-15,7 1 6 16,8-2-2-16,11-2 6 15,13-4-10-15,10-1 12 16,14-2-11-16,12-4 8 16,10-2-6-16,12-2 6 15,10-9-3-15,9-5-1 16,6-4-5-16,1-4 4 16,-3 0-7-16,-7 1 3 0,-3 1 0 15,-10 5-3 1,-10 3 3-16,-8 1-1 0,-13 0-2 15,-4 4 0-15,-5 0-1 16,-2 0 4-16,-5-1 0 16,3 3 0-16,-5 4-12 15,-6 1 4-15,-6 4-7 16,-2 2-20-16,0 5 30 16,1-7-9-16,1 4 14 15,4-1-4-15,3 0 3 16,3 1 1-16,2 1 0 15,2 3-2-15,5-3-4 16,4-1-7-16,13 0 13 16,7-4-8-16,17-4 16 15,13-9-8-15,12-5 0 0,13-7 8 16,6-4 3-16,0-4 3 16,-9-1-8-16,-11 6-6 15,-22 4 8-15,-21 5-8 16,-17 8 7-16,-18 2-5 15,-12 0 2-15,-7 3-4 16,-13 2 0-16,-9 2 4 16,-5 6-4-16,-2 2 0 15,1 0 1-15,8-2 5 16,14-4-5-16,14-4 2 16,11-4 8-16,14-5-11 15,6 0-3-15,10 0 3 16,7-4 2-16,14-1 10 15,10 0-12-15,10-5 0 0,6-1 0 16,-2-1-1-16,-2 2 5 16,-6 0-4-16,-9 3 0 15,-9 3 4-15,-12 0 4 16,-10 3 0-16,-8 1-1 16,-8 0-7-16,-6 1 6 15,-6 3-4-15,-7 4-2 16,-6 2 6-16,-6 2-10 15,-2 2 4-15,-3 3 0 16,7 0-2-16,2-4 2 16,4 4 0-16,6-4-1 0,6 0 3 15,3 3-11 1,4-4 9-16,4 1-12 0,6-4 3 16,2-1-20-16,5-3 29 15,7-5 1-15,4-5 9 16,5 0-10-16,6-5 0 15,1-3 0-15,3 2-1 16,-5 0 5-16,-2 2-4 16,-8 3 0-16,-1 3 1 15,-5 2-10-15,0 5 7 16,-1 2-34-16,2 1-84 16,-1 4-84-16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1:34.24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1104 1632 299 0,'-4'7'249'0,"0"-3"-169"15,0-2-78-15,-1-4 4 16,0 0 4-16,4 2-7 16,-2-2 16-16,-1 1-19 15,3 1 0-15,-6 0-9 16,2 0 16-16,-4 1-7 0,-6 3 0 15,-5-1 4-15,-9 3-7 16,-13 1 3-16,-10 3 0 16,-12 1 4-16,-6-2-1 15,-2 0 3-15,4-4 20 16,5-4 3-16,7-1 1 16,12 0-19-16,7-4-8 15,13 3 4-15,5 0-3 16,5-2-4-16,3 3 0 15,3 0 1-15,-5 0-5 16,-2 4 4-16,2 0 0 16,-5-1-4-16,4-1 9 15,2 2-5-15,0-4 0 0,4 1 5 16,1-2 3-16,0-1-8 16,6 0 5-16,-2 0 20 15,3-1-21-15,0-1 10 16,3-3-14-16,2-1-2 15,6-5-1-15,1-3 3 16,7 0 0-16,9-4-1 16,4-5 8-16,5 1-7 15,4-4 0-15,2 0 1 16,-6 0-1-16,-9 4 0 16,-2 3 0-16,-9 7 3 15,-9 1 3-15,-3 3-6 0,2 1 0 16,1-2 1-16,0 2-3 15,1 2 2-15,-5 0 0 16,0 4-4-16,-4 3 7 16,-2 0-3-16,0 1 0 15,-2-1 3-15,-1 2-1 16,3-4-2-16,-2 2 0 16,-2-1 2-16,2-2-1 15,0 2-1-15,1-1 0 16,-2 0 9-16,-3 0-15 15,-5 4 6-15,-6 0 0 16,0 0-5-16,5 2 9 16,-1-1-4-16,7-1 0 0,8-2-4 15,0 0 3 1,7-4 1-16,3 0 0 0,9-5 20 16,5-4-19-16,12 0 19 15,3-5-12-15,8 3 1 16,1 2-2-16,-1 4-7 15,1 6 2-15,-1 6-3 16,-6-2 10-16,-5 3-9 16,1-2 3-16,-1-2 5 15,-1-6 12-15,-2-1-15 16,1-3-5-16,-9 0 25 16,-7 2-21-16,-8 4 24 15,-7-1 8-15,-3 9-23 16,-4-4 31-16,-3-4-42 0,-1 0 2 15,-3-5-7-15,-2-3 10 16,-2-1-7-16,-2-4 0 16,1 3 3-16,-3 1-14 15,1-1 11-15,-5 5-9 16,-2 3-4-16,-2 5 10 16,-1 4 3-16,4 3 0 15,1-1 4-15,5 1-8 16,6-2 4-16,1-2 0 15,4-2 11-15,3-2-6 16,2 0 1-16,2 0-4 16,0 2 0-16,0-2-4 15,5-2-28-15,-1 4 30 0,4-1-17 16,8-2 29 0,9-1-12-16,10 1 0 0,9-2 5 15,4-3-9-15,0-2 4 16,-5 3 0-16,-10 0 8 15,-10 1-3-15,-10 3-4 16,-13 3 15-16,-11-2-4 16,-9 0-18-16,-5-1 6 15,-18 3 0-15,-9 0-3 16,-5 3 7-16,-7 1-4 16,0 3 0-16,1-3 9 15,3 0-10-15,-4-3 1 0,2 6 0 16,-1 0-10-16,6 0 16 15,6 0-6-15,17 1 0 16,8-4 0-16,17-3-4 16,2-1 4-16,7 2 0 15,3-2-11-15,-2 0-5 16,2-2 12-16,-2 4 0 16,2 0 2-16,2 4-2 15,5 3 4-15,-1 2 0 16,4 4-6-16,2-1 7 15,1 0-1-15,3-1 0 16,3-4 8-16,5-6-5 16,6-3-3-16,7-12 0 0,6-9 5 15,3-5 1 1,3-5-6-16,0-1 0 0,-7 2 8 16,-12 7-3-16,-10 6-5 15,-12 7 0-15,-18 0 0 16,-6 4 11-16,-13-4-12 15,-4 0 1-15,-9 0-23 16,-2 4 21-16,0 2-8 16,-1 2 10-16,7-2-7 15,1 3 11-15,-1-7-4 16,5-1 0-16,-4-4 9 16,4-6-12-16,0-3 3 0,4 0 0 15,0-4-7 1,6 1 10-16,3 1-3 0,4 4 0 15,2 1-27-15,3 4 27 16,1 0-20-16,3 1 18 16,0 2-5-16,-1 3-4 15,4 1 11-15,-3 4 0 16,1 0-2-16,2 3-7 16,-2 1 9-16,3 0-1 15,0 0-4-15,3-2-43 16,-2 2 35-16,2 0 11 15,-2 0-10-15,2-2 7 16,-3 2 4-16,1-1 1 16,2-3-2-16,1-2 7 15,2-1-5-15,1-5 0 0,1-1 6 16,-4 0-1-16,0-2-5 16,-1 0 4-16,-2-2 19 15,-5 0-16-15,0-1 18 16,-4-1-14-16,-7-1-6 15,-6 1 12-15,-2-2-12 16,-6 3-2-16,-2 0 19 16,1-1-22-16,0 3 16 15,5 4-16-15,3 1 15 16,3 1-19-16,4 3 4 16,3 2 0-16,7 1-3 15,0 2 5-15,3 0-2 0,2 0 0 16,0 2-17-1,2-2 13-15,-2 2-15 0,6-1 4 16,5-5 7-16,5-5-2 16,9-5 10-16,8-4-2 15,1-4 9-15,-4 2-16 16,-4 5 9-16,-10 4 0 16,-8 7-11-16,-6 2 5 15,-4 1 6-15,-5 1 0 16,-1-4 0-16,0-1-4 15,0-1 4-15,-3-1 0 16,3 0-5-16,0 1 11 16,3 3-6-16,1 1 0 15,4 0-4-15,3 2-2 16,1-1-1-16,6-3 7 0,5-1-4 16,1-2 14-16,7-3-10 15,-2 3 13-15,-1 2-4 16,-5 0 10-16,-1 4-19 15,1 1 1-15,0 2 10 16,-1-2-3-16,2 0-8 16,2-1 0-16,-2-2 11 15,2-1-9-15,-3-2 2 16,-3 2-4-16,-5 1 10 16,-3 3 6-16,-4 0-15 15,-3 1-1-15,-2 1 1 16,-5-3-10-16,1 1 3 0,-6 1-11 15,-3 1 15-15,-5 1-21 16,-2 4 3-16,-2 1-43 16,0 4-109-16,1 1-107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2.01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1:51.48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179 137 657 0,'1'-4'204'0,"2"2"-178"16,-3 0 13-16,4 0-12 0,1 2 10 16,6-2-32-1,2 2-1-15,3 2-2 0,-4 2 6 16,-3 3-3-16,-5 7 44 16,-10 4-45-16,-9 7 16 15,-8 11-20-15,-10 4 14 16,-6 3-15-16,-2-4 1 15,1-5-4-15,11-11 1 16,9-6-40-16,9-9 26 16,5-7 2-16,6-1-8 15,0-1 18-15,5-3 10 16,0 0 20-16,7-1-2 16,5-3-15-16,6-1 7 15,4-3-15-15,5 2 7 16,2 2-9-16,-4 4 2 0,-8 4-1 15,-6 6 1-15,-12 10 5 16,-9 8 27-16,-10 9-32 16,-6 8-4-16,2 1-2 15,-1-3-52-15,7-9-8 16,5-5 8-16,7-10 5 16,6-9 43-16,6-5 4 15,3-1 6-15,2-1 27 16,6-3 4-16,-6 2 12 15,2 1 12-15,0 4-37 16,-2 4 15-16,-3 8 7 16,-4 6-10-16,-1 6 13 0,-5 3-34 15,-6-1 8-15,3-5-17 16,-1-7 14-16,-2-7-14 16,3-6 8-16,3-4-2 15,-2 0 11-15,-1-4-13 16,3 3-4-16,-3-3 0 15,4-4-13-15,0-9-52 16,3-9-158-16,3-14-336 16</inkml:trace>
  <inkml:trace contextRef="#ctx0" brushRef="#br0" timeOffset="198">453 269 899 0,'3'-2'153'0,"1"0"-56"16,10-6-37-16,9-2-28 15,8-9-32-15,10-1-7 16,2-3-10-16,-6 0-77 16,-9 9-91-16,-9 4-4 15,-17 7-227-15</inkml:trace>
  <inkml:trace contextRef="#ctx0" brushRef="#br0" timeOffset="773">516 222 551 0,'-3'2'171'0,"2"2"-88"0,1-7-22 16,0 3-31-16,0 0-24 15,1 6-6-15,6 4 20 16,-3 4-14-16,2 9 4 15,-2 2-10-15,-4-1 4 16,-4 3 2-16,-4 3-6 16,-6 3 0-16,-5 2-2 15,-4 2-3-15,-2-2 2 16,3-1 2-16,3-8 1 16,4-5-10-16,7-11-3 0,6-6 13 15,4-4 42 1,5-4 43-16,2-3 15 0,8-6-57 15,6-3-25-15,4-11 0 16,5-3-18-16,0-1 0 16,1 1-2-16,-4 4 0 15,-3 5-12-15,-9 10 11 16,-8 5-10-16,-7 6 5 16,-4 6 5-16,-7 8 3 15,0 13 8-15,-3 8 1 16,-6 12-9-16,4 9 0 15,-1 4 8-15,7-1-14 16,7 1 6-16,1-7 0 16,5-9-1-16,6-7-2 0,1-12-3 15,1-10 12-15,2-10-1 16,-2-9 49-16,6-7-38 16,-2-9-8-16,-1-6 4 15,-1-4-8-15,-9 0 8 16,-6 1-12-16,-6 3 6 15,-5 5-12-15,-2 2 4 16,-5 4-28-16,0 4-39 16,-2 9-102-16,0 4-67 15,0 3-385-15</inkml:trace>
  <inkml:trace contextRef="#ctx0" brushRef="#br0" timeOffset="1030">849 269 740 0,'4'-8'256'15,"0"2"-169"-15,-1 5-1 16,1 2-49-16,4 1-20 15,6 5-12-15,5 2-5 16,4 0 0-16,-1 2-47 0,0 2-74 16,-5 0-59-16,-9 0-116 15,-7 4 83-15</inkml:trace>
  <inkml:trace contextRef="#ctx0" brushRef="#br0" timeOffset="1314">812 517 363 0,'-8'7'179'15,"4"-3"25"-15,4-6-29 16,4-2-78-16,2 1-3 16,6-1-49-16,3-5-32 15,4 3 9-15,3-1-21 16,4 5-1-16,-4 6 0 0,-3 7 11 16,-3 13-3-16,-3 9 15 15,-9 12-18 1,-4 5 15-16,-2 3-13 0,-2-6-7 15,0-7 0-15,1-10 12 16,3-8-9-16,0-9-3 16,0-9 0-16,3-2-12 15,-2-4 20-15,6-5-8 16,1-12 0-16,5-12-74 16,4-16-133-16,3-18-447 15</inkml:trace>
  <inkml:trace contextRef="#ctx0" brushRef="#br0" timeOffset="1502">1187 172 514 0,'0'-4'415'0,"-2"4"-282"0,-1 2 9 16,-1 2-104-16,-1 9-6 15,-3 9 0-15,-7 8-25 16,-2 5-7-16,-6 8 0 15,3-3-37-15,-1-7-32 16,6-6-189-16,6-5-208 16</inkml:trace>
  <inkml:trace contextRef="#ctx0" brushRef="#br0" timeOffset="1649">1203 303 557 0,'19'0'244'16,"1"0"-113"-16,5 1-29 15,6 3-88-15,5-2-14 0,4 2-6 16,-8-1-59-16,-4-3-12 16,-15 4-171-16,-10 2 45 15,-14 3-49-15</inkml:trace>
  <inkml:trace contextRef="#ctx0" brushRef="#br0" timeOffset="1832">1255 344 459 0,'-8'7'355'16,"-1"8"-200"-16,1 3 18 0,-1 4-120 16,-2 11-10-1,-4 7-35-15,1 0 8 0,2 0-29 16,-3-2 13-16,2-7-60 16,3-6-63-16,0-7-106 15,-1-8-69-15,6-12-24 16</inkml:trace>
  <inkml:trace contextRef="#ctx0" brushRef="#br0" timeOffset="2040">1125 513 335 0,'4'-18'198'0,"0"6"-30"15,-4 8-51-15,2 10-26 16,0 9-8-16,2 9-28 16,3 11-5-16,3 11-44 15,1 2 0-15,2 2-6 16,4-5 13-16,2-9-7 0,4-9-4 15,-2-8 32-15,2-9 26 16,-1-9-40-16,1-9 10 16,0-11-30-16,3-10-16 15,0-10-14-15,0-11-149 16,1-8-168-16</inkml:trace>
  <inkml:trace contextRef="#ctx0" brushRef="#br0" timeOffset="2964">1550 137 713 0,'-3'1'177'16,"3"1"-68"-16,3 2-23 16,5 5-22-16,6 8-38 15,5 5-20-15,1 8 13 16,6 5-19-16,-8-2 0 15,1-6-8-15,-1-6 7 16,-3-8 1-16,-3-7 0 16,4-9 6-16,1-7-7 15,2-11 1-15,-3-5 0 16,-1-6-12-16,-6-2 8 16,-8 3 4-16,-5 1 0 15,-6 4-16-15,-5 7 12 0,-3 2-16 16,-5 8-10-16,-1 9 29 15,-4 2-15-15,1 8 15 16,5 2-1-16,3 3-5 16,3 2-2-16,8 2 9 15,3-1 0-15,7 1 22 16,5-2-22-16,5-2 32 16,2-1-12-16,5-4-8 15,1-4-4-15,5-5-8 16,-2-2 0-16,0-1-5 15,-9-2-16-15,-3 4 6 16,-13 6-36-16,-11 6 33 16,-12 11 11-16,-8 9-25 0,-12 11-44 15,-5 7-11-15,5 2-8 16,2-1 93-16,13-8 2 16,10-7 2-16,5-10 65 15,11-12 22-15,9-7 29 16,6-8 16-16,10-7-85 15,6-4-5-15,6-11-25 16,2-7-11-16,2-2 2 16,1-2-10-16,-4 5 0 15,-4 5-5-15,-5 7 13 16,-9 9-8-16,-7 8 6 16,-7 9-1-16,-2 12 31 15,-2 11-36-15,0 8 0 16,2 9 0-16,0-2 7 0,2-6-7 15,2-10 0-15,3-10-21 16,-2-10 16-16,3-7-5 16,3-10 10-16,3-9-4 15,4-13-22-15,-1-8-2 16,0-10-19-16,-6-2 2 16,-6 3 44-16,-9 8-19 15,-2 7 20-15,-4 10-6 16,0 7 20-16,2 7 4 15,-3 8 14-15,0 7-13 16,-1 9 54-16,-2 3-45 16,-6 13-4-16,-2 3 13 0,0 6-30 15,-3 1 2-15,-1 2-9 16,2-6-7-16,1 0 2 16,2-9-39-16,3-6-53 15,3-8-30-15,4-10-127 16,7-11-165-16</inkml:trace>
  <inkml:trace contextRef="#ctx0" brushRef="#br0" timeOffset="3122">1607 743 396 0,'15'-15'260'16,"-5"9"-3"-16,3 8-99 15,-3 3-41-15,10 4-41 16,8 4-43-16,3 0 16 16,5 3-46-16,5 1-1 15,2-3 1-15,2-1 2 0,2-1-10 16,-2-5 3-16,-2-1-54 15,-3-8-10-15,-6-5-177 16,2-10-340-16</inkml:trace>
  <inkml:trace contextRef="#ctx0" brushRef="#br0" timeOffset="4020">2272 120 275 0,'-8'-6'818'16,"0"3"-723"-16,2 3-11 0,2 0-68 15,1 7-1-15,-5 8-18 16,-4 9 3-16,-5 6 0 16,-3 7-1-16,-2 0-18 15,6-5 13-15,2-6-4 16,6-9-2-16,2-4-2 15,5-8 12-15,2 1 2 16,5 0-5-16,-1-5 17 16,4 3-12-16,6-2 0 15,1-4 5-15,4 1 3 16,4-6-8-16,2 1 0 16,-3-2-2-16,-3 0 10 15,-3 5-8-15,-8 1 0 16,-9 2 5-16,-7 5-3 0,-5 7-2 15,-8 6 0-15,-8 4-5 16,0 5 12-16,0 2-17 16,8-5 8-16,5-4-15 15,9-7 8-15,4-6 3 16,4-1 6-16,7-6 2 16,0 0 8-16,6-2 15 15,6-2-3-15,3-5-22 16,6-4 19-16,0-2-15 15,2 0-4-15,-8 3 0 16,-7 3-1-16,-9 8 0 16,-8 5 1-16,-14 12 0 0,-10 16 10 15,-16 10-10-15,-8 14-5 16,-5 6-6-16,1 0-35 16,10-8 42-16,13-10 3 15,10-12 1-15,9-9-4 16,6-12 10-16,8-8 15 15,6-4 40-15,8-11-42 16,8-6 4-16,6-12-23 16,11-13 8-16,2-11-27 15,5-3 16-15,-5 0-26 16,-8 11 20-16,-9 10 9 16,-13 19 1-16,-11 4-1 15,-8 12 0-15,-5-1-14 0,-1 5 16 16,-3 1-2-16,-2 5 0 15,3 1 10-15,2 4-10 16,-1 5 8-16,5 4-7 16,-3 7 41-16,5 3-39 15,3 6 15-15,1 4-4 16,4 1-6-16,4-2 0 16,5-5-8-16,3-5 6 15,0-10-10-15,1-5 4 16,0-6 0-16,-4-7-7 15,-1-4 21-15,-2-6-25 16,2-10 11-16,-1-9-58 0,0-10-15 16,-3-11-152-16,-7-14-246 15</inkml:trace>
  <inkml:trace contextRef="#ctx0" brushRef="#br0" timeOffset="5040">2396 116 181 0,'4'-11'683'0,"-1"7"-563"16,1 4 33-16,4 6-50 16,7 3-78-16,6 0-10 15,5 3-11-15,4-1 10 16,3 0-13-16,-2-5-1 16,-2-3-25-16,-6-3 25 0,-5-3-22 15,-10 0 11 1,-4-2 7-16,-8-4-47 0,-4 1 1 15,-5-3-62-15,0 0 34 16,-2 4 57-16,2 3-22 16,1 2 43-16,5 2 22 15,-1 3 11-15,3 5 65 16,-2 7 2-16,0 6-74 16,-1 5 16-16,2 4-42 15,2-3 4-15,2 2-8 16,2-9 1-16,4-9-26 15,2-5-36-15,7-14-7 16,2-12 0-16,5-10 38 16,2-5 34-16,1-1 54 0,-6 6 41 15,-2 10 23-15,-7 9-51 16,-3 7-45-16,-2 2 4 16,-3 5-22-16,0 5-4 15,0 9 42-15,-7 12-42 16,-2 13 27-16,-10 8-27 15,-7 8 0-15,-8 1-8 16,1 0 0-16,0-7-16 16,3-4-3-16,8-11-22 15,6-9 47-15,8-12-3 16,3-9 5-16,3-6-10 16,6-2 18-16,4-3-8 15,4-5 25-15,9-4-18 16,6-10-7-16,6-3 0 0,6-8-32 15,1-6 8-15,8 2-51 16,-3 3 30-16,-7 5 27 16,-9 9 18-16,-9 10 26 15,-13 6 22-15,-10 6-42 16,-5 7 22-16,-8 3-24 16,-5 6-4-16,-1 4 0 15,1 8 13-15,0 4-10 16,6 0 0-16,0 4 3 15,6 3 25-15,-2 7-31 16,5 2 13-16,3 1-9 16,8-1 11-16,1-5-10 15,7-6-5-15,0-8 0 0,2-10-13 16,0-9 23-16,2-7-10 16,-1-10 30-16,0-10-23 15,4-10 7-15,-3-8-14 16,-2-8 3-16,-2-6-7 15,-7-4 4-15,-6-2 0 16,-6 0 0-16,-3 6-19 16,-6 10 17-16,3 14-7 15,-4 9-3-15,2 11-2 16,-4 13 11-16,5 5 3 16,-4 10 2-16,5 6 12 15,4 2-7-15,1 7-5 16,7-8 4-16,4-5 17 0,3-5-21 15,2-2 12-15,4-9-7 16,3-4 5-16,2-6-9 16,4-6-3-16,1-12-34 15,4-10-33-15,2-9-147 16,-2-10-318-16</inkml:trace>
  <inkml:trace contextRef="#ctx0" brushRef="#br0" timeOffset="5498">3016 131 927 0,'-4'4'215'0,"1"-1"-164"0,3 3-6 16,4 2 21-16,5 2-66 15,6 9 9-15,4 1-16 16,1 3 7-16,-2 0-6 15,1-3-17-15,-7 0-22 16,-5 1 35-16,-9 1-43 16,-12 1-15-16,-9 1 11 15,-9 4-52-15,-5 3-12 16,2 2-70-16,3-4 89 16,11-5 92-16,6-7 10 15,9-7 120-15,6-7 107 0,0-6-81 16,6 3-32-16,0-8-29 15,4 3-61-15,2-3 14 16,5 2-38-16,0 1 12 16,4 3-21-16,-1 8 13 15,4 5-4-15,-3 6 6 16,0 13 2-16,-3 5 12 16,-6 12-8-16,-7-1-6 15,-2 1 1-15,-6-7-7 16,2-1-1-16,-2-14-12 15,3-8-100-15,0-8-5 16,0-13-96-16,3-16-320 0</inkml:trace>
  <inkml:trace contextRef="#ctx0" brushRef="#br0" timeOffset="6624">3205 116 615 0,'9'-53'305'16,"1"20"-162"-16,-2 13-17 15,0 10-53-15,4 9-61 16,1 4-6-16,0 8-7 16,5 5 10-16,-4 4-9 15,-3 6 0-15,-6 0-25 16,-1-4 2-16,-1-3-32 16,-2-9 4-16,3-9 43 15,3-8 5-15,6-6 3 16,2-6 10-16,1 0-5 0,3 1 26 15,-1 4-23-15,-3 7-1 16,-6 3-14-16,0 8 20 16,-7 5 6-16,-6 11 29 15,-8 3-41-15,-4 7 21 16,-8 6-28-16,-3-5 0 16,1 2-7-16,4-7 5 15,4-8 2-15,10-5 0 16,1-7-4-16,6-4 1 15,2-2 3-15,2 0 0 16,1-2-7-16,2 0 16 16,2 0-9-16,3-2 0 0,4 1-2 15,1-2-9-15,-2 4 3 16,-2 1-10-16,-4 0 14 16,-5 6-17-16,-7 5 21 15,-8 5 0-15,-5 3 5 16,-9 8-14-16,0 2 6 15,-1 1-44-15,8-6 29 16,5-5-27-16,8-5 45 16,6-8 2-16,6-4 19 15,3-7 64-15,3-1-64 16,4-5-10-16,5-2-8 16,-1 0 9-16,6 0-12 15,-1 1 0-15,-1 3 3 0,0 4-19 16,-7 2 11-16,-4 3-7 15,-7 8 12-15,-10 9 0 16,-11 10 19-16,-7 7-18 16,-8 9 12-16,-6 7-24 15,-1 1 11-15,4-7 0 16,7-6-12-16,8-10 24 16,7-14-12-16,10-6 27 15,2-6-8-15,10-5 66 16,6-7-60-16,6-9-20 15,7-5-2-15,8-10 0 16,-1-6-6-16,3-6-4 0,1 4-30 16,-5 2 30-16,-4 6-23 15,-12 5 19-15,-9 11 5 16,-11 2-41-16,-8 3 34 16,-4 4-5-16,-1 2-36 15,-4 3 52-15,3 1-20 16,-1 3 22-16,3 5 23 15,-1 4 3-15,3 4 23 16,0 10 11-16,2 7-28 16,-3 5 12-16,3 4-24 15,-1 6-11-15,-3 0 19 16,1 2-19-16,-1-3-2 16,-2-1-7-16,3-10 2 0,-1-7-14 15,4-5-17 1,1-12-50-16,7-3-13 0,3-9-108 15,5-14-83-15,3-9 81 16,1-8 202-16,2-1 161 16,1 5 34-16,-3 7-10 15,0 10-52-15,1 8-89 16,2 5 6-16,1 1-13 16,5 7-33-16,-1 3 13 15,1 2-17-15,5 2 0 16,-5 0-5-16,5 2 5 15,-1-3-12-15,1 2-40 16,-3-6-170-16,0 2-427 16</inkml:trace>
  <inkml:trace contextRef="#ctx0" brushRef="#br0" timeOffset="7061">3850 175 333 0,'3'-1'438'16,"1"-3"-317"-16,0-1-15 15,6-1-45-15,2-1-24 16,10 1-36-16,3 0-1 0,7 1 0 16,5 3-38-1,2 0-39-15,-7 0-51 0,-7 2-96 16,-10 4-1-16,-15 1 148 16,-15 6-61-16</inkml:trace>
  <inkml:trace contextRef="#ctx0" brushRef="#br0" timeOffset="8004">3865 238 434 0,'-10'1'331'16,"4"-1"-178"-16,2-1-4 15,1 2-82-15,6 3-64 16,1 10 84-16,6 13-32 16,5 12-11-16,1 15 9 15,5 12-49-15,-1 2 16 16,-1 0-20-16,0-3 4 0,-2-11-11 15,-4-15 7-15,-2-15 0 16,-3-9-5-16,-1-10 7 16,-3-5-2-16,2-5 0 15,1-12 7-15,1-14-16 16,0-12-5-16,0-14-23 16,-6-2 10-16,-8-1-27 15,-6 4 41-15,-7 13 7 16,-2 12 3-16,1 9-4 15,-1 14 11-15,2 10-4 16,0 7 23-16,3 4-19 16,3 6 24-16,4 2-22 0,3-1 0 15,6 0 7-15,3-3-11 16,5-5 2-16,0-3 3 16,7-5 7-16,2-4-10 15,6-6-4-15,2-4-13 16,6-10 7-16,2-6-59 15,2-7-82-15,2-10-59 16,3-2-137-16,-3-6 119 16,-2-2 114-16,-6-2 110 15,-5 5 213-15,-4 10 26 16,-8 13 8-16,-8 10-30 16,-1 8-134-16,-6 9-31 15,2 2-33-15,-6 11 0 0,-1 11 47 16,-5 13-48-16,-2 12 0 15,-1 7-7-15,-3-3 2 16,2-2-13-16,5-12 0 16,4-10 1-16,6-8-14 15,2-8 0-15,2-9 13 16,6-5-11-16,3-7 22 16,3-1-10-16,5-4-1 15,0 0 0-15,-1 0-12 16,-2 5 12-16,3 2 0 15,4 3-3-15,2 5-1 16,2 5 1-16,2 4 3 0,-2 8 0 16,-9 2-6-16,-6 9 9 15,-8 6-3-15,-9 2 14 16,-10 3-8-16,-7 2 4 16,-8-3-10-16,-3 0 0 15,-2-5-4-15,1-9 4 16,-1-5-17-16,5-10 9 15,0-11-55-15,6-5 2 16,3-14-44-16,2-17-47 16,7-8 87-16,4-7 65 15,8 3 14-15,0 7 102 16,4 13-2-16,3 15-21 16,-2 6-42-16,3 4-21 0,7 6 1 15,6-2-27 1,3 3-4-16,8 1 0 0,3-1-16 15,1-1-1-15,-6-3-87 16,-3 0-159-16,-6 0-344 16</inkml:trace>
  <inkml:trace contextRef="#ctx0" brushRef="#br0" timeOffset="8161">4647 628 1371 0,'8'-3'145'16,"-8"0"-106"-16,-4-1 93 16,-3 0-126-16,5-4-6 0,2-1-49 15,5-3-105-15,-1-2-66 16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2:18.02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13 130 440 0,'-4'-4'297'16,"0"3"-198"-16,0 1 3 15,3 0 28-15,1-3-51 16,-3 3-50-16,3 3 14 0,0-3-28 15,3 0 12 1,5 0 16-16,5 0-28 0,15-4 4 16,7-2-19-16,17-2 3 15,8-3 4-15,8-2-3 16,9 0-4-16,3-3 24 16,4-1-19-16,-8 4-1 15,-8 2-4-15,-20 1 0 16,-15 7-7-16,-17 1 15 15,-9 4 7-15,-10 0 24 16,-6-1-23-16,-10 3 4 16,-14 2-20-16,-12 3 0 15,-18 4-6-15,-5 2 6 16,0-2 0-16,-3 0-1 16,9-2 0-16,3-3-6 0,6-3 7 15,5-1 0-15,13-3-17 16,6 1 22-16,9-2-5 15,7-2 0-15,9 2-8 16,2 0 2-16,4 0 1 16,0-1-7-16,5 2 2 15,2-1 13-15,6 0-3 16,10 0 0-16,6-1 9 16,6-4-12-16,3 1 3 15,-4-1 0-15,0 2-1 16,-7 1 1-16,-7 2-3 15,-9 2 0-15,-5 1-13 0,-4-2 11 16,-5 0 2 0,-2 3-3-16,2-1-2 0,-3-2-27 15,-7 1-42-15,-1 3-95 16,-7-3-380-16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2:15.83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818 125 525 0,'-29'-15'34'15,"6"2"-26"-15,3 1-8 0,5-1 2 16,6 7-2-16,5-1-12 16,0 6-48-16,3 1-8 15,-6 4 26-15,3 1 13 16,-8 4-2-16,-5 7 15 16,-3-2 16-16,-6 5 8 15,-3 1-8-15,-4-1 27 16,2-4-14-16,-2-2-13 15,-2 0-42-15</inkml:trace>
  <inkml:trace contextRef="#ctx0" brushRef="#br0" timeOffset="1309">8 115 470 0,'-2'0'243'0,"0"-3"-154"15,0 1 23-15,0 2 14 16,2-1-30-16,0 1-45 16,0-3-26-16,0 3 34 15,0-1-28-15,0 1-1 16,2 0 8-16,-2 1-28 16,0-1 11-16,2 3-3 15,2-6-17-15,6 2 24 16,5-2-24-16,14-2-1 15,6 0 7-15,6-2 2 0,10-2-9 16,0 2 0 0,5 0 4-16,-2-2-8 0,2 5 4 15,-4-2 0-15,1 0-3 16,-1 2 10-16,-2 3-8 16,-2-2 1-16,-11 0 0 15,-6 3-7-15,-14-3 7 16,-8 3 0-16,-6 3 6 15,-3-3 4-15,-3 2-8 16,3-1-2-16,-1-1 7 16,-2 0-13-16,-2 0 6 15,-2 0 0-15,-10 0-10 16,-10 0 6-16,-14 0 3 16,-8 0-2-16,-15 0-3 15,-3 0-4-15,-5-1 8 0,7-1 2 16,5-1-3-16,11-1 13 15,5 0-12-15,9 2 2 16,12 0 0-16,6 4-12 16,5-2 12-16,12 0 0 15,0 0-5-15,4 2-5 16,0-2 10-16,7 4 0 16,7 0 3-16,5-1-4 15,14 0 1-15,9 1 0 16,4-4 2-16,8-1 5 0,2-3-7 15,6-1 0 1,5-1 6-16,-7-2-17 0,-8 3 11 16,-19 3 0-16,-10 0 4 15,-17 2 6-15,-12 2-4 16,-14 3-6-16,-11 7 4 16,-14 2-16-16,-10 6 12 15,-6-2 0-15,-2-3-8 16,6-5 14-16,5-5-7 15,0-4 1-15,7-1 0 16,2-1-10-16,-1-1 10 16,9 0 0-16,6 1-1 15,9 1 15-15,4 0-19 16,8-3 5-16,4 3-10 16,1-1 2-16,2 1-3 0,2-3 11 15,7 0-3 1,10-1 15-16,11 1-11 0,8-1-1 15,11 0 0-15,2 4-6 16,-4 4 6-16,1-3-4 16,-7 5-14-16,-4-2-72 15,-10 2-26-15,-7-1-160 16,-7 4-191-16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2:20.90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209 68 382 0,'-13'-8'24'16,"7"3"-13"-16,-3-3-2 16,1 3 2-16,0-1-11 15,-1 0-43-15,-2 3-4 16,-4-1-10-16,1 0-17 0</inkml:trace>
  <inkml:trace contextRef="#ctx0" brushRef="#br0" timeOffset="711">57 25 640 0,'-4'4'128'0,"0"-3"-31"15,3 2-8-15,2-3-23 16,-1-3-43-16,3 3-10 16,-3 0 40-16,1 0-27 15,-1 3 16-15,4-3 9 16,0 1-31-16,3 1 22 15,5 0-20-15,3-1-10 16,3 2 8-16,5-2-15 0,10-1-2 16,7-1-1-16,3-2 10 15,3 2-13-15,0-1 1 16,-1-1 0-16,-5-1-2 16,-5-2 4-16,-5 0-2 15,-4 1 0-15,-10 1 1 16,-2 0-8-16,-7 0 7 15,-3 4-18-15,-4-1-1 16,0 1-70-16,-7 1-165 16,-5 2-245-16</inkml:trace>
  <inkml:trace contextRef="#ctx0" brushRef="#br0" timeOffset="968">24 355 950 0,'-12'-6'212'15,"5"1"-137"-15,3 1 11 16,3 4-37-16,6-2-43 16,6 0-4-16,14-3 25 15,6-1-21-15,17 1 2 16,8-3-8-16,4 4 5 15,0 0-14-15,-3 1-1 16,-2 1-18-16,-6 1-10 16,-5 2-252-16,-7 7-504 0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2:43.48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0 202 283 0,'1'-4'516'0,"2"4"-400"16,-3 1 29-16,0 3-63 15,4 8-7-15,0 14-28 0,4 15-36 16,2 16 12-16,5 21-18 16,0 10-5-16,1 9 0 15,-2 7 15-15,-1-3-19 16,-4-7 4-16,-1-16-32 15,-3-15-1-15,3-17-106 16,1-14-180-16,-3-16-354 16</inkml:trace>
  <inkml:trace contextRef="#ctx0" brushRef="#br0" timeOffset="870">82 233 622 0,'-2'-7'217'15,"6"1"-164"-15,9 1 141 16,6-1-107-16,11-4-34 16,12-3 12-16,7 0-39 15,11 0 28-15,4 0-25 16,5 2-29-16,6 2 28 15,9-2-21-15,9 3-7 16,10-3 2-16,14 2 10 16,11-2-15-16,4-3 3 0,-3 3-11 15,-6-2-3 1,-18 2 5-16,-17 2 9 0,-13 1-7 16,-15 3 17-16,-11 0-17 15,-12 4 7-15,-6 1 0 16,-2-2-6-16,-4 4 7 15,2-1-1-15,-3 4 0 16,2-1 4-16,-4 5-18 16,1 0 14-16,-3 8-1 15,-4 3-12-15,-4 12 15 16,-4 7-2-16,-3 15 0 16,-4 11 13-16,-1 14-15 0,-1 7 2 15,-2 3 0 1,3 1-3-16,0-8 7 0,4-8-4 15,0-10 0-15,3-10 7 16,-3-16-7-16,0-5 0 16,-1-15 2-16,-2-7-9 15,2-3 11-15,-3-5-4 16,0-3 0-16,0 2 16 16,-3-2-14-16,2 2-1 15,-2 2 2-15,-5 1 0 16,-3 3 9-16,-3-2-12 15,-5 1 19-15,-4-3-17 16,-3-2 19-16,-10-1-2 16,-4-1-18-16,-11 0 16 15,-6 0-10-15,-10 0-7 0,-6-1 8 16,-6-3 2 0,-5 0-2-16,-9-1-8 0,-7-1 0 15,-5-2-9-15,-3 7 9 16,-1 1 0-16,2 1-3 15,8 5 12-15,6 2-14 16,8 1 5-16,6-1 0 16,11 5-6-16,8-4 6 15,6 2 0-15,4-1 0 16,9-4 12-16,5 0-12 16,8-2 0-16,8-4-15 15,7-2 13-15,5-2-38 16,4 0 11-16,-1-1-13 15,1-4-38-15,4-6-12 0,-2-5-120 16,6 1-201-16</inkml:trace>
  <inkml:trace contextRef="#ctx0" brushRef="#br0" timeOffset="1342">454 351 642 0,'-1'-3'312'0,"-2"3"-265"16,2 0 52-16,5 3-84 15,7-2 9-15,7 2-22 16,6-3 9-16,14 0-4 15,6-3-7-15,3-2-24 16,0-4 10-16,-3-2-65 16,-7 1-10-16,-10 1 10 15,-10 1-30-15,-9 6-28 16,-10 1-95-16,-6 1 104 16,-7 0 115-16,-1-4 13 15,-1-2 142-15,2 2 24 16,6-1 45-16,1 1-52 0,5 4-54 15,2 2-24-15,-2 0-18 16,-1 7-54-16,-2 13 19 16,-7 13 26-16,-5 15-34 15,-7 13 27-15,-6 10-36 16,-2 1-11-16,-2-1 0 16,0-6-1-16,7-6-12 15,3-10-38-15,6-14-77 16,3-12-152-16,6-11-234 15</inkml:trace>
  <inkml:trace contextRef="#ctx0" brushRef="#br0" timeOffset="1634">585 683 430 0,'24'-10'146'0,"-4"10"74"0,-4 8-58 15,-1 10-46-15,-1 10-45 16,5 11-53-16,4 6-16 15,3 2 1-15,0-7 1 16,3-2-4-16,-4-14 0 16,-1-9 10-16,-3-11-7 15,0-10 8-15,-3-11 0 16,-3-8 13-16,-2-10-20 16,-8 0 6-16,-5-2-1 15,-8 0 1-15,-6 5-12 16,-6 5 2-16,-6 5-24 0,1 9 13 15,2 8-40-15,2 10 4 16,4 11-86-16,0 6-187 16,8 5-207-16</inkml:trace>
  <inkml:trace contextRef="#ctx0" brushRef="#br0" timeOffset="2130">1287 371 295 0,'25'-19'615'0,"1"2"-572"16,-2 3 113-16,1 2-74 15,8 3-78-15,9 0-2 16,3 3-1-16,0 8 6 15,2 4-10-15,-11 5 3 16,-7 4 0-16,-10 9 10 16,-15 10 16-16,-9 9-8 15,-14 9 11-15,-9 6-26 16,-3-2-2-16,1-6-1 16,3-9-8-16,6-9-3 15,2-13-52-15,0-11-67 16,3-13-98-16,2-17 1 0,2-14 120 15,1-14-6-15,2-12 44 16,5-1 69-16,2 1 142 16,0 10 96-16,2 11-25 15,0 13-39-15,0 15-59 16,-2 8-40-16,0 5-61 16,2 1-1-16,-3 1-13 15,3 6 0-15,3 11 5 16,-6 12 2-16,-1 10-7 15,-1 9 0-15,-6 5-60 16,1-7 0-16,-3-9-127 16,0-7-254-16</inkml:trace>
  <inkml:trace contextRef="#ctx0" brushRef="#br0" timeOffset="2520">1274 272 739 0,'-9'-17'265'0,"-2"11"-179"16,3 1 26-16,1 5-84 16,-1 2-28-16,-4 4-20 15,-4 3 1-15,-8 8-1 16,-6 7-2-16,-1 4 14 16,4 2 8-16,3-6 0 15,11-5-10-15,6-8 17 0,6-5-7 16,1-5 0-16,1-1 9 15,2 0-11-15,1 2 2 16,4 0 0-16,4 2 19 16,5 3-12-16,3 4 9 15,3 4 15-15,2 10-26 16,-2 5 34-16,2 5-29 16,-5 8-5-16,-4 5 20 15,-5 1-16-15,-6-2-5 16,-5-3-3-16,-5-5 11 15,-1-5-9-15,-4-6-3 16,-1-4-14-16,2-8 6 16,-6-6-97-16,-5-10-107 0,4-10-299 15</inkml:trace>
  <inkml:trace contextRef="#ctx0" brushRef="#br0" timeOffset="2695">1170 752 338 0,'9'-8'336'0,"5"8"-137"16,0 5 17-16,5 4-74 15,9 7-82-15,9 1-30 16,10 1 1-16,6 1-22 16,7-4-4-16,7-2-5 15,3-4-13-15,-2-3 11 16,-1-6-40-16,-11-5-34 16,-8 0-39-16,-14 0-168 0,-8-5-225 15</inkml:trace>
  <inkml:trace contextRef="#ctx0" brushRef="#br0" timeOffset="3126">1491 241 314 0,'1'-10'182'15,"4"1"-92"-15,0-2 83 16,-4 2-69-16,2-1-38 16,-2 4-6-16,2 3 24 15,-3 1-43-15,0 2-8 16,0 2 5-16,0-2-24 16,-3 2 6-16,3 2-19 15,0-1 4-15,3 10 35 0,-6 10-34 16,3 6 0-1,-4 7-8-15,-2 9 2 0,-3-1-11 16,-1 1-127-16,-5-4-225 16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2:42.58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4440 4812 1245 0,'7'-5'13'0,"-6"3"9"15,-1 1 66-15,7-2-86 16,9-1 18-16,9-2-20 16,6-3 11-16,13 1-12 15,1-5 1-15,0 4 0 16,-1 1 2-16,0-2 10 16,-7 1-18-16,-3 1 6 15,-6 0-30-15,-7 3 8 16,-9 1-85-16,-5 4-105 15,-11 2-371-15</inkml:trace>
  <inkml:trace contextRef="#ctx0" brushRef="#br0" timeOffset="191">4455 5127 1331 0,'0'0'75'15,"0"0"-52"-15,0-1 24 16,10-6-14-16,16-3-29 16,12-9-6-16,14-5 2 15,15-2-43-15,1 1-29 16,2 5-151-16,-6 8-684 16</inkml:trace>
  <inkml:trace contextRef="#ctx0" brushRef="#br0" timeOffset="-19090">441 17 609 0,'-3'8'156'15,"6"-4"-135"-15,1 0 49 16,4-3-54-16,8 1 4 15,8 2-20-15,0 3-17 16,8 0-28-16,-4 3-96 16,1 1-87-16,-9 2-13 0</inkml:trace>
  <inkml:trace contextRef="#ctx0" brushRef="#br0" timeOffset="-18553">426 291 427 0,'-14'8'238'16,"3"-5"-142"-16,7-3 7 16,4-1-43-16,4-1-41 15,7-4 30-15,5-1-34 16,6-4-11-16,8-4 1 16,3 0 5-16,3-2-10 15,-4 1 0-15,5-1-3 16,-9 5-2-16,-4 3 8 0,-9 5-3 15,-9 6 24-15,-12 8 6 16,-6 10 17-16,-11 8-17 16,-9 11-19-16,-9 7 22 15,2 5-28-15,-5 3-2 16,3-2-1-16,1 2 12 16,8-4-14-16,4-4 0 15,5-6-18-15,9-12 18 16,6-11-34-16,4-8-25 15,4-5 5-15,4-12-53 16,4-6 68-16,5-10-5 16,6-8 21-16,3-8 19 0,5 4 5 15,6-2-1-15,-2 8 26 16,5 6 2-16,-12 9 37 16,-1 8 5-16,-10 8-5 15,-5 14 30-15,-4 15-60 16,-4 17-6-16,-4 13-13 15,-4 10-8-15,-5 5-5 16,1-4-3-16,-3-8-2 16,8-9-6-16,-1-6-15 15,7-14-17-15,-2-11-29 16,3-10-74-16,3-10-8 16,-2-16-236-16</inkml:trace>
  <inkml:trace contextRef="#ctx0" brushRef="#br0" timeOffset="-18334">542 500 539 0,'-2'-6'306'16,"0"3"-257"-16,0 5-1 16,6 2-41-16,6 3 55 15,9 6-60-15,6 6 6 16,3 1-8-16,6 3 0 15,-5-3-3-15,-2-1-23 16,-6-7-33-16,-3-2 1 0,-7-4-79 16,-3-3-57-16,-5-1-16 15</inkml:trace>
  <inkml:trace contextRef="#ctx0" brushRef="#br0" timeOffset="-18170">600 584 552 0,'2'-9'279'0,"5"-3"-185"16,1 2 15-16,4-3-75 15,5-1-25-15,11-6-18 16,4-4-25-16,3-5-97 16,1 0-147-16,-6-3-215 0</inkml:trace>
  <inkml:trace contextRef="#ctx0" brushRef="#br0" timeOffset="-17826">762 238 754 0,'8'-15'143'15,"3"1"-30"-15,2 0-36 16,8-2-48-16,9 2-29 15,4 1 0-15,6 5-1 0,2 4 1 16,-4 6 0 0,2 8-4-16,-5 7 9 0,-7 13 22 15,-8 10 1-15,-12 14 4 16,-12 11 15-16,-4 11-46 16,-7-3-1-16,-6 0 7 15,-2-5 1-15,7-14-16 16,-1-11 6-16,5-12-25 15,4-10 25-15,1-12-18 16,-1-9-8-16,0-9-49 16,-2-10-30-16,-1-13-28 15,-1-15-210-15,4-12 6 16</inkml:trace>
  <inkml:trace contextRef="#ctx0" brushRef="#br0" timeOffset="-17636">931 344 467 0,'0'-30'243'0,"4"11"-23"16,-4 10-56-16,-4 7-74 15,3 4-70-15,-2 2-8 16,1 7 18-16,0 13 7 16,0 12-5-16,-4 10-19 15,-3 15-10-15,-4 4 10 16,-5 1-12-16,0-3-1 16,-2-13 0-16,5-7-26 15,0-10-19-15,6-15-84 16,1-9-117-16,-8-43-266 15</inkml:trace>
  <inkml:trace contextRef="#ctx0" brushRef="#br0" timeOffset="-17270">1330 166 698 0,'17'0'228'15,"-8"3"-149"-15,-7 0 54 16,-4 7-75-16,-3 10-16 16,-4 13-42-16,-7 14 4 15,-8 9-8-15,-3 6-9 16,0-5-8-16,2-7 9 16,7-8-19-16,3-16 29 15,9-9 2-15,4-12 0 16,2-2-13-16,2-3 24 0,2 0-11 15,7 2 21-15,1 2-20 16,8 4 27-16,4 1-25 16,8 6 2-16,2 2-3 15,1 2 4-15,0-3-6 16,-6 1 0-16,-3-4-15 16,-10-1 5-16,-6-3-48 15,-8 0-55-15,-8-1-102 16,-4-4-234-16</inkml:trace>
  <inkml:trace contextRef="#ctx0" brushRef="#br0" timeOffset="-16986">1134 366 824 0,'-8'-8'98'15,"8"3"-5"-15,4 3-15 16,13-2-51-16,6-2-23 15,10 3 8-15,8 1-11 16,5 2-1-16,2 4 0 16,-4 3-12-16,-8 4 7 15,-7 2 5-15,-10 7 79 16,-19 6-28-16,-11 10 6 16,-12 11-40-16,-10 9-13 15,-4 4 6-15,-2-4-10 0,2-6-8 16,1-10-7-16,12-8-63 15,1-15-40-15,6-9-132 16,6-16-334-16</inkml:trace>
  <inkml:trace contextRef="#ctx0" brushRef="#br0" timeOffset="-16581">1536 178 505 0,'30'-23'411'0,"-12"8"-289"16,-10 11 1-16,-8 3-53 0,0 6-60 16,-2 10 13-16,-2 13-11 15,-3 5 0-15,-5 12-8 16,-3 8-4-16,2-5 3 16,-2-9-15-16,5-10 8 15,7-11 4-15,2-9-4 16,2-9 0-16,6-1 4 15,1-9 3-15,5-2 5 16,7-12-6-16,0-3-2 16,8-3 0-16,-4-2 0 15,1 2 0-15,-2 3-3 16,2 3 3-16,-2 7 0 16,-4 3-5-16,-1 7 12 0,-2 7-7 15,-1 6 9 1,2 7-1-16,2 4-4 0,1 5-4 15,3 2 0-15,-5 0-2 16,-1-1-40-16,-7-1-52 16,-10 0-21-16,-2 0-119 15,-15 3-144-15</inkml:trace>
  <inkml:trace contextRef="#ctx0" brushRef="#br0" timeOffset="-16191">1530 480 899 0,'-11'-4'106'0,"6"2"-5"16,2 4-49-16,7 2-49 0,9 7 44 15,7 8-32-15,2 4-9 16,3 10 7-16,-5 0-6 16,-4 0-7-16,-7-6 0 15,-5-7 8-15,-2-9-10 16,-2-7 2-16,0-6-5 15,2-7-5-15,6-12 11 16,0-12-1-16,7-4 0 16,2-6-19-16,3 4 15 15,1 9 1-15,0 6 3 16,1 6-10-16,6 6 10 16,-5 6 0-16,-3 4-1 15,-7 10 5-15,-7 9 42 0,-17 12-20 16,-4 12-7-16,-11 9 10 15,-8 1-22-15,2-3-7 16,0-8 0-16,8-10-11 16,3-12 9-16,9-7-43 15,1-7-46-15,5-10-139 16,2-11-288-16</inkml:trace>
  <inkml:trace contextRef="#ctx0" brushRef="#br0" timeOffset="-15954">2021 105 901 0,'23'-19'159'0,"-8"8"-28"0,-10 9-30 16,2 2-53-16,-3 4-32 16,2 5-6-16,-4 13 35 15,-6 16-28-15,-12 18-14 16,-10 17 2-16,-11 10-1 15,-4-3-8-15,1-8-1 16,9-16-57-16,11-20-3 16,5-11-117-16,9-17-136 15,6-21-335-15</inkml:trace>
  <inkml:trace contextRef="#ctx0" brushRef="#br0" timeOffset="-15791">1955 385 729 0,'18'-23'109'16,"1"8"87"-16,-4 8-63 0,1 7-53 15,-2 4-21-15,4 7-34 16,-6 11 31-16,0 14-45 16,-6 8-9-16,-2 6-3 15,-1 2 1-15,-3-5-23 16,0-9-53-16,1-14-118 16,3-9-175-16,3-19-160 15</inkml:trace>
  <inkml:trace contextRef="#ctx0" brushRef="#br0" timeOffset="-15531">2264 252 537 0,'13'-44'435'0,"-5"14"-272"0,-1 13-37 15,-7 9-60-15,0 10-66 16,0 6 15-16,0 12-14 16,0 20 6-16,-4 13-5 15,4 16 2-15,-4 12 5 16,4-3-9-16,4-7 0 15,8-11 10-15,5-16-18 16,3-12 8-16,4-15 0 16,0-13 4-16,3-11 2 15,1-11-6-15,2-10 0 16,1-11-38-16,-2-8 1 16,-3-6-56-16,-6 0-86 15,-7 0-75-15,-9-3-212 0</inkml:trace>
  <inkml:trace contextRef="#ctx0" brushRef="#br0" timeOffset="-15387">2485 54 987 0,'-6'-8'234'15,"-1"5"-96"-15,5 6-38 16,-2 2-11-16,0 6-67 16,-6 13-20-16,-2 10-2 15,-7 12-5-15,-5 14-46 16,0 5-73-16,-5 2-295 15</inkml:trace>
  <inkml:trace contextRef="#ctx0" brushRef="#br0" timeOffset="-13566">553 1536 753 0,'0'-4'101'0,"0"2"-16"15,0-1-46-15,1 3-33 16,3-2-2-16,3 0 6 16,1 1-8-16,4-2-2 15,5 2 3-15,-1 2 11 16,1 3-11-16,0 9 12 16,0 6 36-16,-4 11-36 0,0 9 16 15,-2 12-17 1,-5-3-7-16,-4 1-3 0,-2-7-4 15,-2-8 0-15,2-10-1 16,-2-7-31-16,2-9-7 16,0-4-19-16,-4-8-74 15,4-9-131-15,0-9 41 16,-4-11-15-16</inkml:trace>
  <inkml:trace contextRef="#ctx0" brushRef="#br0" timeOffset="-13280">702 1634 191 0,'0'-30'245'0,"4"4"-102"15,-4 3 48-15,6 7-55 16,-1 0-77-16,0 3-1 16,3 3-31-16,3-3-15 0,3-2 15 15,4 0-27-15,-1 0 4 16,2 3 1-16,-2 1 6 16,-2 4-6-16,-3 7 8 15,-4 4 9-15,0 9 25 16,-2 15-17-16,-2 12-10 15,-1 15 2-15,-3 8-15 16,-4 4 2-16,-3-5-9 16,3-6 1-16,0-12-10 15,0-9 9-15,2-7-23 16,-2-8-26-16,0-8-58 16,-3-6 2-16,-2-8-60 15,-5-9-122-15,2-12-2 0</inkml:trace>
  <inkml:trace contextRef="#ctx0" brushRef="#br0" timeOffset="-13090">774 1702 373 0,'0'-30'215'0,"0"10"-17"16,0 9-54-16,0 10-79 15,0 2-38-15,4 7 38 16,0 8-29-16,0 6 9 16,3 13-23-16,-3 4-20 15,-3 7 28-15,-5 2-27 16,-4 3 8-16,-1-1-11 15,-6-3 0-15,0-7-1 16,1-4-72-16,-1-9-116 0,3-13-152 16,1-10-143-1</inkml:trace>
  <inkml:trace contextRef="#ctx0" brushRef="#br0" timeOffset="-12904">741 1906 247 0,'10'-15'518'16,"-2"8"-353"-16,-1 4 18 15,1 7-58-15,4 4-72 16,7 5-34-16,2 4-1 16,6 7-11-16,-1 2-7 15,1 2 0-15,-2-2 0 16,-6-2-2-16,0-2-18 16,-7-5-38-16,-2-4-25 0,-3-4-93 15,-3-1-160 1</inkml:trace>
  <inkml:trace contextRef="#ctx0" brushRef="#br0" timeOffset="-11946">943 1536 348 0,'0'3'142'0,"0"-2"-100"16,0 2 39-16,0-3-47 15,0 0-24-15,3 0 48 16,-3 0 13-16,0 0 13 16,0 0-4-16,4 3-14 15,-4-5 15-15,-4 1-46 16,4 1-30-16,0 0 7 16,0 0-11-16,4 0-1 15,-4-3 0-15,4 3 8 16,0-1-5-16,0-3-3 15,0 2 0-15,1 2-2 0,-3-1 6 16,0-1-4-16,0 2 8 16,0-3 3-16,2-1-6 15,4 0-5-15,3-2 1 16,1-4-5-16,7-1 5 16,-1-1-1-16,1 4 0 15,0 2-12-15,-2 0 12 16,-5 4-14-16,-4 1-26 15,-4 1-28-15,0 3-25 16,-8 7 74-16,-3 8-3 16,-10 8-19-16,-7 9 28 15,-4 7-2-15,-4 1 15 0,1-2-5 16,5-6 7-16,7-7-2 16,7-11 18-16,3-6 6 15,7-7 50-15,2-6-9 16,8-4 6-16,7-7 4 15,5-5-59-15,12-11 0 16,7-6-13-16,9-8 6 16,1-5-16-16,3-6 7 15,0-1-45-15,-7 9-89 16,-9 7-9-16,-13 11 57 16,-14 12-74-16,-9 4 20 15,-8 7 111-15,-5 2 10 16,-6 2 19-16,3 2 5 0,3 2 62 15,2-3 61-15,3 0 30 16,4 0-42-16,0 0 0 16,4 1-50-16,0-1-34 15,0 4-4-15,4 8-10 16,2 15 40-16,3 14-27 16,4 17-31-16,8 18 39 15,2 10-29-15,2 2-5 16,5 5-3-16,-4-7 6 15,1-8-8-15,-3-11 0 16,-3-9-19-16,-2-13 13 16,-7-14-32-16,-1-12-33 0,-7-8 8 15,-8-11-217-15,-7-11-216 16</inkml:trace>
  <inkml:trace contextRef="#ctx0" brushRef="#br0" timeOffset="-11420">1227 1706 531 0,'-16'-35'321'16,"4"10"-195"-16,3 11 21 15,3 6-110-15,4 5-37 16,2 3-11-16,2 3-21 16,2 9 32-16,2 8 18 15,5 8-10-15,-5 11 16 0,-2 10-19 16,-5 1 2-16,-4-1-4 15,-3-6-2-15,-3-8-2 16,7-9-13-16,0-11 14 16,1-6-23-16,3-9 20 15,3-5 3-15,-3-8 11 16,4-4 0-16,0-10-9 16,0-4-2-16,9-3 0 15,-2 0-7-15,2 1-3 16,0 7-7-16,-2 5 7 15,-7 8-11-15,-2 8-33 16,-8 5 10-16,-5 7 43 0,-7 3-7 16,-5 5 0-16,-1 0 8 15,0 3-2-15,-1 1 3 16,9-1-4-16,4-1 3 16,1 1 0-16,7 2-4 15,4 0 9-15,6 6 6 16,7 4 23-16,4 2-25 15,7-3 20-15,0 0-14 16,-1-11-8-16,2-5 26 16,-5-4-30-16,2-13 22 15,0-5-21-15,3-10 6 16,1-9-20-16,-2-10-65 16,1-9-145-16,-6-7-306 15</inkml:trace>
  <inkml:trace contextRef="#ctx0" brushRef="#br0" timeOffset="-11230">1327 1338 801 0,'-1'-8'144'16,"-2"5"-37"-16,3 3-53 15,7 4-7-15,2 5-24 16,10-1-14-16,6 7 4 15,6 4-13-15,-2 3-47 16,0 3-72-16,-2 0-188 16</inkml:trace>
  <inkml:trace contextRef="#ctx0" brushRef="#br0" timeOffset="-11022">1737 1448 823 0,'2'0'189'15,"-6"1"-46"-15,0 1-40 16,-3 1-103-16,-5 13 13 16,-9 9-13-16,-7 13 7 15,-8 8-13-15,-3 5 6 16,-1-5-24-16,7-5 2 16,6-9-83-16,11-9-70 15,6-12-73-15,7-7-91 0,12-12 116 16</inkml:trace>
  <inkml:trace contextRef="#ctx0" brushRef="#br0" timeOffset="-10871">1519 1732 249 0,'24'-13'161'16,"0"2"62"-16,-3 8-14 16,2 3-76-16,-3 5-10 15,1 8-48-15,-2 11-20 16,-3 8-8-16,1 8-39 16,-5 5-3-16,-4-2-5 15,-1-5-11-15,-1-10 6 16,-4-7-79-16,2-12-44 15,-4-9-88-15,0-17-446 16</inkml:trace>
  <inkml:trace contextRef="#ctx0" brushRef="#br0" timeOffset="-10679">1732 1458 441 0,'3'-24'431'15,"1"13"-307"-15,4 4 16 16,9 3-80-16,7-2-32 15,11 1-20-15,1-1-8 16,5 1 0-16,-1 1-15 16,-3-2 14-16,-6 3-37 15,-8-1-17-15,-6 2 21 16,-9 2 23-16,-8-1-179 16,-8 2-254-16</inkml:trace>
  <inkml:trace contextRef="#ctx0" brushRef="#br0" timeOffset="-10518">1913 1295 478 0,'-9'1'230'0,"5"3"-181"15,0 1-2-15,0 4-45 16,3 8 5-16,-6 8-7 16,2 10-5-16,-4 6-9 15,-4 2-117-15,3-2-35 16,2-5-52-16</inkml:trace>
  <inkml:trace contextRef="#ctx0" brushRef="#br0" timeOffset="-9418">1832 1602 231 0,'0'-2'213'16,"0"-2"0"-16,-1 3-64 0,-2 2-73 15,3-1-61-15,-1 6-4 16,2 9 75-16,6 11-33 16,1 13 0-16,2 15-19 15,1 10-26-15,-1-1-2 16,-1-6-3-16,-5-11-3 15,1-15 0-15,-2-14 7 16,-2-11-2-16,2-6-4 16,-2-13 16-16,3-14-6 15,3-12-2-15,1-13-12 16,3-9 3-16,-1-3 0 16,1 6-8-16,-2 6 8 15,4 6 0-15,4 8-8 0,0 12 14 16,-3 7-6-16,1 10 0 15,-3 9 5-15,3 7 12 16,-1 13-7-16,2 11 11 16,3 10 10-16,-7 14-28 15,-1 2 10-15,-3 4-13 16,-3-3 9-16,-5-6-15 16,-3-11 6-16,1-11-20 15,0-5-3-15,-7-12-40 16,0-6 13-16,-6-7 7 15,-1-6-18-15,-9-5 33 16,-2-7 1-16,-2-7 27 0,-1-5 6 16,5-1-5-1,5-3 33-15,8 3 7 0,3 5 5 16,5 7 6-16,6 2-44 16,2 6 0-16,3 0 1 15,4-1 0-15,1 2-9 16,4-2 0-16,-2 3 8 15,-1 3-20-15,-4 3 10 16,-5 3 0-16,-4 5 2 16,-7 9 0-16,-1 11-6 15,-3 1-41-15,5 4-21 16,0-6 32-16,6-7 11 16,2-8 25-16,4-5-6 15,1-4 13-15,-3-4 19 16,8 0 12-16,0 1-35 0,3-3 14 15,3 3-17-15,1-1 0 16,0 1-1-16,-2 3-7 16,-5 9 8-16,-5 1 7 15,-10 11-1-15,-8 7 3 16,-5 4-8-16,-5 2-1 16,-6 1 2-16,-2-6 9 15,5-6-11-15,-1-3 8 16,6-7 3-16,3-5 63 15,7-3-30-15,3-1-4 16,1-4-2-16,4 3-35 16,1-3 11-16,0 0-14 0,0-3 2 15,1 3-8-15,-1 0 12 16,3-1-4-16,-1-2 30 16,0 2-29-16,-2-1 19 15,2 2-22-15,-2 0 8 16,0-2-12-16,0 4 4 15,0-2 0-15,0-2-7 16,0 2-7-16,-2 2 12 16,2-4 2-16,0 2 0 15,0 2-7-15,-2-2 7 16,2 2 0-16,0-2 7 16,0 1 4-16,0-1-2 15,0-1-7-15,2 1 6 0,-2 0-1 16,0-2-7-16,4 2 0 15,5-4 12-15,6-4-3 16,11 0-4-16,8-5-5 16,7-3 0-16,6 2-14 15,1-1 4-15,-3 2-8 16,0 2-15-16,-6 3-89 16,-7 1-113-16,-4 3-473 15</inkml:trace>
  <inkml:trace contextRef="#ctx0" brushRef="#br0" timeOffset="-7821">2814 3 569 0,'7'-7'185'0,"-3"6"-93"16,0 1 21-16,1 6-49 16,9 5-6-16,0 6-20 15,2 10-24-15,0 13 31 16,-2 10-36-16,-6 9 9 16,-6 11-1-16,-6 2-12 15,-5 3 14-15,-3 0-19 16,0-6 0-16,-1-8 1 15,5-11 7-15,6-7-8 16,6-9 13-16,2-7-12 16,7-4 34-16,0-3-14 0,9-8-5 15,0-3 14-15,8-3-27 16,0-6 6-16,6-6-9 16,3-3 15-16,2-6-19 15,3-2 4-15,-4 1-30 16,-8-1 27-16,-8 5-24 15,-12 7 20-15,-12 1 3 16,-11 5-42-16,-10 2 42 16,-7 2-6-16,-8 3 2 15,-3 3-5-15,4 0 13 16,1 1 0-16,10-2-1 16,3 3 1-16,9-5-1 15,4 3 1-15,4 4 0 0,4 4 28 16,1 5-26-16,3 5 13 15,3 5 11-15,1 5-25 16,4 8 28-16,-1 3-22 16,-1 9-4-16,-2 4 27 15,-1 15-21-15,-7 8 9 16,-4 11-18-16,-7 3 14 16,-1 4-17-16,-1-10 3 15,-2-12 0-15,3-11-5 16,0-13 6-16,2-17-1 15,-1-10 0-15,3-10 1 16,1-10-12-16,-1-1 7 0,-1-4-39 16,-4-2 12-16,-2 0-81 15,0-4-128 1,2-1-311-16</inkml:trace>
  <inkml:trace contextRef="#ctx0" brushRef="#br0" timeOffset="-5548">3229 1159 511 0,'-4'0'145'0,"0"-3"-105"16,1 2 29-16,3 1-33 15,0-3-33-15,0 3 3 16,0 0-6-16,3 0 0 0,-3 0-6 15,0 3 17-15,0-3-9 16,0 0 27-16,0 0-3 16,0 0 29-16,0 0-26 15,0 0-7-15,-3 0 6 16,3 0-26-16,0 0 4 16,0 0-6-16,0 0 12 15,0 0-16-15,3 0 4 16,-2 0 0-16,3 0 8 15,7 1-4-15,-1 3 0 16,5 0 4-16,4 0 1 16,1 0-7-16,1-1-2 0,2 4 0 15,2 1 2-15,-1 1 4 16,-1 4-6-16,2 2 0 16,-2 4 1-16,-1 0-6 15,-3 3 13-15,0 4-8 16,-6 2 8-16,-1 4-7 15,-7 3 17-15,2 5 3 16,-6 2-18-16,-1 7 38 16,0 5-36-16,-1 3 2 15,-3 4 18-15,0 3-23 16,-3-2 11-16,-1 2 11 16,0-1-21-16,-2 3 24 15,-1 3-20-15,-1 1-7 0,0-7 20 16,-3 0-19-16,1-3 9 15,-4-2-10-15,5-1 12 16,-7-1-6-16,0-1-2 16,-1-5 1-16,1-2 16 15,-7-3-14-15,-2 0 1 16,-9-3-1-16,-7 5-1 16,-3 0 9-16,-5 2-15 15,-7 0 0-15,0-3 10 16,-5-2-1-16,3-5-9 15,-3 0 0-15,4-7 9 16,1-2-8-16,-3-4-1 16,3 2 0-16,-1-2-1 0,-8 2 6 15,-4 2-5-15,-5 4 0 16,-6 1 5-16,1 1-3 16,1-1-2-16,3-4 0 15,-2 1-2-15,9-6 10 16,-3 1-8-16,-3-4 0 15,3-2 4-15,0 0-5 16,3-3 1-16,3 1 0 16,5 0-3-16,3-2 9 15,2-1-6-15,2-1 0 16,2 0 7-16,3-4-16 16,3 2 9-16,1-4 0 0,7 3 0 15,-3-3 7 1,4 6-7-16,-4 0 0 0,-3 4 6 15,-4 8-16-15,-3 2 10 16,6-2 0-16,1 2-4 16,2-5 14-16,5-6-10 15,7-1 0-15,2-2 3 16,8 0-12-16,5-4 9 16,-1-1 0-16,8 3-4 15,1 0 9-15,-2 0-5 16,0 4 0-16,-3 3 4 15,-4 2-10-15,-2 2 6 16,1 3 0-16,-1-1-7 16,1-3 14-16,5 1-7 15,0-1 0-15,2 0 4 0,5 1-14 16,-1-2 10 0,0 5 0-16,-2-3-4 0,5 0 13 15,-3 3-9-15,1 4 0 16,3 1 4-16,-2 3-17 15,6 0 13-15,2 2 0 16,6-1-6-16,5-3 16 16,9 1-10-16,-1 2 0 15,5-1 3-15,1-2-6 16,-5-3 3-16,3-3 0 16,-1-1 4-16,3-6 9 15,5 1-12-15,5 0-1 0,3-4 1 16,6 2 1-16,3-3-2 15,5-2 0-15,-1-1-2 16,-1-4 13-16,-6 1-11 16,-6-3 0-16,-2 1 7 15,-1-2-16-15,-5 5 9 16,1-2 0-16,-2 0-5 16,0-3 15-16,-4-2-10 15,-3 1 0-15,-3-3 7 16,-1 0-17-16,-5 2 10 15,-7-4 0-15,4 0-7 16,-7 0-13-16,-3 1 19 16,-1-1-7-16,3 0-23 0,-3-1 18 15,-3 2-29 1,3-2-20-16,0 1-26 0,0 1-141 16,-1-2-264-16</inkml:trace>
  <inkml:trace contextRef="#ctx0" brushRef="#br0" timeOffset="-5232">849 4989 585 0,'-4'4'381'0,"4"-2"-375"16,0 2 46-16,-3-4 34 0,6 1-77 15,2 3 36 1,6 2-39-16,2 3 11 0,7 6 3 15,5 2-13-15,2 2 8 16,4 4-11-16,-2 2 0 16,0 1 15-16,-5 4-10 15,-5-2 19-15,-6-2 4 16,-5 2-20-16,-4 1 22 16,-8 1-27-16,-8 4-6 15,-5 2 13-15,-10 7-14 16,-10-3 0-16,-3 2-4 15,-3-3-14-15,-1-5-16 16,2-7-104-16,6-7-283 16</inkml:trace>
  <inkml:trace contextRef="#ctx0" brushRef="#br0" timeOffset="-3604">1973 4825 523 0,'0'-2'271'0,"0"0"-201"16,-4 1 5-16,4 2-18 15,0-1-54-15,0 0 3 16,2 6-2-16,2 7 15 16,5 15 58-16,2 13-48 15,-2 17 7-15,-1 11-3 0,-1 4-20 16,-3 3 4-16,-4-3-17 16,2-4 9-16,-2-4-16 15,0-7 10-15,0-14-6 16,2-8 1-16,0-14-67 15,0-9-17-15,0-9-41 16,1-4-94-16,-3-6-183 16</inkml:trace>
  <inkml:trace contextRef="#ctx0" brushRef="#br0" timeOffset="-2969">1932 4756 761 0,'0'4'113'0,"3"-4"-45"15,-3 0 41-15,5-4-26 16,10-1-58-16,7-7 36 15,13-5-27-15,13-5 0 16,7-4 18-16,5-2-40 16,4-2 14-16,4 0 4 15,6 0-29-15,7 4 25 0,5 4-26 16,6 6 1-16,5 2 2 16,7 9 15-16,8-1-10 15,6-1-3-15,2-1 8 16,-4-3-15-16,-10 0 2 15,-16 5 0-15,-19 5-12 16,-15 2 8-16,-6 5 4 16,-15 0 0-16,-6 2 0 15,-7-2-4-15,-9-2 4 16,-5-2 0-16,-1 2-1 16,-3-2 1-16,-2-2 0 15,0 2-3-15,0-1 9 16,-2 9-6-16,-2 8 0 0,-2 11 5 15,0 12-9-15,0 11 11 16,0 11-7-16,1 7 0 16,6 9 7-16,3 8-10 15,0 9 3-15,4-3 0 16,4-3-6-16,-5 0 8 16,2-9-2-16,-1-8 0 15,-2-12 10-15,-4-10-17 16,0-12 7-16,-1-14-26 15,-3-8 21-15,0-10-44 16,0-2-4-16,-7-7-36 16,-3-2-230-16,-10-5-322 15</inkml:trace>
  <inkml:trace contextRef="#ctx0" brushRef="#br0" timeOffset="-2420">2104 5778 419 0,'0'-9'521'0,"0"5"-425"16,0 0 12-16,4 2-35 16,-4 0-62-16,8-1 28 15,4-3-7-15,12-1-9 16,7-3 21-16,7-1-34 15,13 2 11-15,6-3 15 16,6-1-36-16,2 3 33 16,8-4-33-16,2-1 3 0,5 2-1 15,5 2 3 1,5-2-5-16,4 2 0 0,6 3 15 16,3 0-21-16,-5 1 6 15,2 0 0-15,-9 1-10 16,-12 1 13-16,-9-1-3 15,-10 0 0-15,-12 3-18 16,43 16 11-16,-87-19-4 16,0 6-3-16,-2-1 4 15,1 2-16-15,1-2-2 16,-4 1-25-16,-4 0-96 16,-9 4-130-16,-7-1-368 0</inkml:trace>
  <inkml:trace contextRef="#ctx0" brushRef="#br0" timeOffset="-2006">2281 5049 663 0,'0'2'132'0,"4"0"-76"15,6-6 41-15,4-1-56 16,6-3-12-16,10-3-29 16,4-2 1-16,9-2-7 15,0 0-6-15,-2-2-22 0,-5 4-32 16,-8 0-90-16,-4 3-129 15</inkml:trace>
  <inkml:trace contextRef="#ctx0" brushRef="#br0" timeOffset="-1783">2472 4862 390 0,'-4'-3'398'0,"0"-1"-310"16,2 2-23-16,0 4-21 15,4 0-43-15,2 5-1 16,2 8 39-16,3 7-19 16,-2 14 23-16,-3 10 3 15,-7 12-45-15,-7 4 26 16,-7 1-27-16,0-1-9 0,-1-7 5 16,-1-4-80-16,4-10-96 15,2-9-304-15</inkml:trace>
  <inkml:trace contextRef="#ctx0" brushRef="#br0" timeOffset="-1354">2440 5202 717 0,'16'-10'155'16,"5"3"-30"-16,3-4-49 15,8-6-63-15,11-1 0 16,1-6-26-16,-3 5 3 0,-8 0-59 15,-10 6-1-15,-7 7-27 16,-12 6 13-16,-9 8 10 16,-10 6 52-16,3 2 22 15,-8-2 0-15,4 2 0 16,4-9 18-16,1-4 19 16,5 0 47-16,2-2-19 15,2-1-28-15,2 0 12 16,0 2-36-16,0 4-11 15,0 7 35-15,2 7-30 16,-2 10 14-16,0 7-6 16,-2 4-5-16,-2 2-7 15,-1-7-3-15,1-8 0 0,0-10 5 16,4-8 2-16,-1-9 45 16,2-2 19-16,-1 1-65 15,0-3 13-15,3 3-19 16,1-1 0-16,2-1-18 15,9-4 18-15,8-3-57 16,5-9-132-16,8-3-232 16</inkml:trace>
  <inkml:trace contextRef="#ctx0" brushRef="#br0" timeOffset="-1032">3081 4898 617 0,'13'-6'140'16,"7"-1"-15"-16,8 0-61 16,13-3-64-16,5 1 18 15,2-1-18-15,-2 5 0 16,-4 3-3-16,-9 2 15 15,-10 6-12-15,-6 1 47 16,-12 8 32-16,-6 9-5 16,-10 9-42-16,-5 13-23 15,-6 8 2-15,-4 3-7 16,4-5-8-16,0-7-19 0,6-11-60 16,6-12 3-16,2-11-66 15,-3-13-235-15</inkml:trace>
  <inkml:trace contextRef="#ctx0" brushRef="#br0" timeOffset="-850">3274 4722 800 0,'-4'-13'204'0,"-3"12"-117"16,-2 8-13-16,-2 8-70 15,1 10 1-15,-5 10 1 16,3 9 1-16,-3 4-14 0,-2-1-14 15,4-3-72-15,-6-5-43 16,4-7-199-16,-6-10-71 16</inkml:trace>
  <inkml:trace contextRef="#ctx0" brushRef="#br0" timeOffset="-514">2953 4882 334 0,'-7'-14'404'0,"3"5"-244"15,4 5-32-15,-4 6-63 16,3 2-57-16,-3 3 13 16,-5 10 0-16,-3 7-14 15,-3 10-2-15,-4 6-5 0,1 0 5 16,3-9-19-16,7-2 10 16,4-11 4-16,4-4-8 15,4-2 12-15,3-3-4 16,1 1 1-16,4-1 5 15,2 2 20-15,5 2-22 16,4 1 4-16,-2 4 9 16,-1-1-5-16,-3 1 3 15,-5 5 0-15,-5 1-10 16,-6 2 3-16,-2 4-8 16,-6-2 0-16,-5-2-3 15,-5-1-64-15,2-3-110 0,-1-8-160 16,0-8-140-16</inkml:trace>
  <inkml:trace contextRef="#ctx0" brushRef="#br0" timeOffset="-341">2978 5246 439 0,'19'-5'335'0,"-1"5"-133"16,5 4 5-16,4-1-135 15,10 2-16-15,13 8-25 16,4-3-24-16,14 3 1 15,-1 4-8-15,-2 0-5 16,0-2 0-16,-7 0-81 16,-6-2-49-16,-5-8-248 0</inkml:trace>
  <inkml:trace contextRef="#ctx0" brushRef="#br0" timeOffset="7328">2429 6924 486 0,'3'-3'219'0,"1"-2"-121"15,-4 2-50-15,1 3 35 16,3-4-25-16,3 4-38 15,2 0 12-15,6 0-27 16,9-3 0-16,4-1-1 16,4-2-4-16,-4-1-2 15,1-2-44-15,-6 1-49 16,-6 3-37-16,-13 5-205 16,-4 5 98-16</inkml:trace>
  <inkml:trace contextRef="#ctx0" brushRef="#br0" timeOffset="7504">2400 7176 504 0,'-16'23'146'0,"3"-10"-31"0,7-10-3 16,6-3-49-16,2-3-61 16,7-1 30-16,4-5-31 15,10-4 13-15,10-7-14 16,7-7-26-16,5-7-14 15,-1-1-159-15,-6-4-120 16</inkml:trace>
  <inkml:trace contextRef="#ctx0" brushRef="#br0" timeOffset="7782">2548 6775 418 0,'0'0'255'15,"0"0"-224"-15,1 4-10 16,2 3 24-16,1 12 28 16,4 11-41-16,2 16-31 15,2 12 38-15,1 13-30 16,0 3 14-16,-5 5 8 16,-4-2-22-16,0-3 3 15,-2-5-9-15,0-9 0 16,-2-9-2-16,0-15-1 0,-2-8 0 15,0-13-1-15,-1-8-45 16,-2-8-95 0,-2-8-183-16,-1-16-11 0</inkml:trace>
  <inkml:trace contextRef="#ctx0" brushRef="#br0" timeOffset="8352">2657 6779 472 0,'8'-15'216'0,"-4"5"-109"15,-1 7-20-15,-3 1-33 16,0 4-37-16,1 0-6 16,3 1-2-16,3 5-7 0,3 0 10 15,2 2-6-15,-1 3-2 16,0 1 8-16,-3-3 1 15,-3-2-6-15,0-3 3 16,-3-2 8-16,-2-2-16 16,0-2 26-16,0 1-24 15,0-2-3-15,2-1 8 16,-2 0-1-16,0 0-5 16,2 0-3-16,-2-2 0 15,0 3 9-15,2-2-3 16,-2 2-5-16,2-5 13 15,0-1-3-15,1 1-4 16,1 0-4-16,-3-1 4 16,3 3 1-16,3-2-7 15,4-1-1-15,1-4 2 0,5 1 7 16,0-1-9-16,7-2 0 16,0 2 2-16,6 2-13 15,0 3 11-15,2 1 0 16,-4 3-1-16,-5 4-14 15,-3 1 15-15,-11 3 0 16,-1 5 0-16,-8 7 8 16,-5 9-8-16,-7 8 0 15,-5 8 2-15,-9 6 7 16,2-1-18-16,-4-9 4 0,4-5-56 16,-1-8-25-1,5-11-70-15,1-12-116 0,5-12-44 16</inkml:trace>
  <inkml:trace contextRef="#ctx0" brushRef="#br0" timeOffset="8524">2878 6758 414 0,'3'2'124'16,"-2"10"64"-16,3 10-82 16,-1 8-41-16,1 10-60 15,0 7 5-15,4-2-5 16,-4-6-5-16,-1-7-10 0,-1-8-19 15,-2-9-55 1,0-9 1-16,-5-6-130 16,1-10-2-16</inkml:trace>
  <inkml:trace contextRef="#ctx0" brushRef="#br0" timeOffset="8840">2837 6835 425 0,'-8'-6'181'0,"0"10"-81"16,-1 9 15-16,1 11-52 15,1 15-46-15,2 10 29 16,1 9-37-16,4 9 9 16,1 0 3-16,3-4-13 15,3-3-3-15,3-6-5 16,2-15 4-16,3-9 30 16,1-8 10-16,1-9-9 0,2-6 15 15,0-1-37-15,2-6 26 16,3 0-16-16,3-3-20 15,-1-3 8-15,2-3-4 16,-1 1-5-16,-7-3-2 16,4-2 14-16,-11 0-9 15,-2 0-5-15,-1-4 4 16,-3-3-11-16,-5-6-15 16,0-4-51-16,-4-2-142 15,2-3-259-15</inkml:trace>
  <inkml:trace contextRef="#ctx0" brushRef="#br0" timeOffset="9352">3278 6811 297 0,'-15'1'330'16,"6"2"-204"-16,4-3-76 15,3-3-28-15,6 2 11 16,11-3-25-16,8 0 22 16,10-1-26-16,10-5 1 0,7-1-4 15,2 2-1-15,-5-3 0 16,-2 1-12-16,-5 3-60 16,-11 1-30-16,-8 4-58 15,-11-1 48-15,-10 0-188 16</inkml:trace>
  <inkml:trace contextRef="#ctx0" brushRef="#br0" timeOffset="9573">3568 6667 394 0,'-13'-9'183'0,"5"3"55"15,3 3-90-15,1 3-42 0,-1 1-74 16,3 1-9 0,-2 9-10-16,0 12 8 0,-5 14-7 15,1 15 20-15,-8 19-22 16,-3 9 6-16,-6 2-9 15,0-2 7-15,-2-9-16 16,4-14 0-16,7-13-18 16,3-14 15-16,8-15-63 15,2-10-40-15,3-9-64 16,3-10-152-16,5-14 125 16,2-8-6-16</inkml:trace>
  <inkml:trace contextRef="#ctx0" brushRef="#br0" timeOffset="9904">3421 7068 172 0,'17'-21'204'15,"-2"12"-103"-15,-1 9 46 16,-2 10 13-16,-1 12-37 0,1 8-34 16,-4 9-73-16,-4 4 5 15,3-3-21-15,-3-4 6 16,-2-12-16-16,2-13 10 16,-2-7 0-16,3-9 2 15,-1-14 17-15,1-11-11 16,6-9 24-16,-1-12-29 15,3-1 11-15,1 2-14 16,1 9 4-16,-1 9-9 16,5 10-2-16,1 11 7 15,3 9-6-15,1 7 16 16,-3 12-4-16,-1 8 17 0,-8 2-16 16,-8 9 41-16,-5 1-38 15,-14 0 14-15,2 1-17 16,-7-4 8-16,-1-7-10 15,-1-7-5-15,6-4-12 16,2-6-26-16,3-9-137 16,5-1-225-16</inkml:trace>
  <inkml:trace contextRef="#ctx0" brushRef="#br0" timeOffset="10286">4003 6782 300 0,'-1'-14'669'16,"1"6"-588"-16,4 1-23 15,4 1-10-15,13-1-27 16,7-3-21-16,12-1 0 16,8-1 0-16,1-1-15 15,1 3 9-15,-5 4-1 16,-9 5 0-16,-10 2 3 16,-7 7 8-16,-12 8 11 0,-10 11 32 15,-7 11-45 1,-9 4 22-16,-4 5-24 0,-1 4-5 15,-1-8 2-15,2-9-72 16,4-8-39-16,1-12-42 16,3-15-257-16,3-19 158 15</inkml:trace>
  <inkml:trace contextRef="#ctx0" brushRef="#br0" timeOffset="10475">4179 6734 184 0,'0'-56'327'15,"-2"11"-91"-15,2 15-72 16,-2 12-61-16,-1 10-61 15,2 11-19-15,1 9 4 16,0 13 17-16,0 10-20 0,0 12-22 16,-4 12 13-1,-4 3-15-15,-4-4 0 0,-1-2-7 16,-2-10 3-16,3-9-37 16,0-11-86-16,1-13-75 15,-2-13-53-15,1-16-61 16</inkml:trace>
  <inkml:trace contextRef="#ctx0" brushRef="#br0" timeOffset="10796">3995 6680 495 0,'-12'-37'217'15,"1"13"-49"-15,1 11-22 16,2 7-92-16,4 9-51 0,-3 9 4 16,-1 9-7-1,-3 7 14-15,-1 9-14 0,-5 5 0 16,4-3-1-16,-2-6 3 15,4-13-4-15,5-7 0 16,3-7-37-16,3-6 38 16,5-3 1-16,-1-2 4 15,3 1 11-15,2 3-6 16,6 1-3-16,6 5 21 16,-1 10-25-16,3 9 33 15,-4 7-16-15,-5 9-12 16,-7 3 18-16,-7 0-22 15,-4-2-2-15,-4-4-1 16,-1-5-18-16,-2-8-24 16,2-7-70-16,1-8-84 0,-2-9-125 15,5-7-18-15</inkml:trace>
  <inkml:trace contextRef="#ctx0" brushRef="#br0" timeOffset="10949">3951 7077 392 0,'11'-15'199'0,"1"9"26"16,2 6-87-16,8 6-9 15,7 4-38-15,10 2-71 16,9 4 15-16,5 2-35 16,3 1 0-16,4 0-3 15,-4-5-4-15,-2 2-14 16,-11-7-32-16,-7-4-107 16,-5-6-122-16</inkml:trace>
  <inkml:trace contextRef="#ctx0" brushRef="#br0" timeOffset="12004">4484 6488 936 0,'-7'4'52'15,"7"0"30"-15,7-4 1 16,12 1-61-16,5 1-22 15,5 0-10-15,3-1 2 16,-4 2-63-16,-7 1-46 0,-5-3 32 16,-9 4 5-16,-7 2 80 15,-7 0 0-15,-2 3 8 16,-4-1-8-16,2-2 0 16,-1-3 0-16,8 3 22 15,-3 2-1-15,3 3 31 16,0 10 33-16,3 12-30 15,-2 7 13-15,6 9-31 16,-2 8-21-16,7 1 18 16,3 3-29-16,4-6 0 15,-1-8-5-15,2-11 8 16,-1-14-3-16,-3-12-4 16,-1-9 0-16,2-14 34 15,-1-12-29-15,0-10 4 0,5-12-10 16,-9-6 0-16,-4-1-9 15,-8 4-1-15,-4 4-10 16,-9 8 18-16,1 9-28 16,-5 9 29-16,2 10-5 15,-1 9 5-15,1 11-12 16,5 6 13-16,-1 5 0 16,4 8-4-16,6 2 14 15,5-1-10-15,4 0 0 16,4-2 11-16,0-5-8 15,8-9-3-15,1-5-8 16,2-12 6-16,1-14-5 16,8-11-12-16,-1-12-79 0,2-12-44 15,2-6 51-15,-1-3 17 16,0-2 74-16,-1 6 18 16,-5 7 55-16,-4 9 43 15,-8 12 47-15,-8 13-98 16,-3 10-12-16,-2 6-53 15,-6 8 1-15,-2 14 3 16,-6 9 2-16,2 7-6 16,-3 6 0-16,4-1 11 15,3-8-26-15,7-10 15 16,4-7-33-16,4-10 32 16,5-7-20-16,2-10 21 0,7-3 0 15,3-4 10-15,-1 0-15 16,4-1 5-16,-1 5 0 15,-1 4-6-15,4 7 9 16,1 4-3-16,-3 10 2 16,-1 2 5-16,-6 10 25 15,-6 6-21-15,-4 5-7 16,-7 8 37-16,-6 3-35 16,-7 3 10-16,-1-3-16 15,0-7 10-15,-1-5-9 16,1-12-1-16,1-7 0 15,2-10 3-15,-5-4-1 16,-2-9-2-16,-2-4 0 0,-4-10-30 16,1-10 24-16,0-9-10 15,2-2 16-15,2 0-4 16,5 11-3-16,5 10 7 16,7 8 0-16,4 8 12 15,4 7-12-15,9-2 0 16,5 5 0-16,2 1-17 15,8 2-204-15,-2 1-455 16</inkml:trace>
  <inkml:trace contextRef="#ctx0" brushRef="#br0" timeOffset="13556">5586 6410 197 0,'2'0'196'16,"0"0"-16"-16,1 0 30 15,-6 0-59-15,3 0-59 16,-2 0-13-16,2 0-38 0,0 1-34 16,0-2 3-16,0 1-10 15,0 0 0-15,2 1-7 16,5-1 16-16,2-1-9 16,2 1 0-16,1-2 8 15,1 2 2-15,-2-1-9 16,1-2 7-16,0-1 1 15,2-1 3-15,5-2-12 16,1-3 0-16,1 2-13 16,-2 1 8-16,-4 2-63 15,-3 5-111-15,-3 1-126 16,-5 7-12-16</inkml:trace>
  <inkml:trace contextRef="#ctx0" brushRef="#br0" timeOffset="13954">5878 6185 275 0,'1'-12'705'15,"-2"6"-586"-15,-2 5-58 16,2 1-2-16,-2 0-50 16,3 0 2-16,0 1-22 15,0 3 9-15,3 7 2 16,-6 8 5-16,2 7 10 15,-6 5-15-15,-5 7 0 0,-6-1 5 16,-5 0-20 0,-5 1 15-16,0-1-7 0,-4-2 2 15,1 0-25 1,5-5 8-16,0-3 14 0,8-7-2 16,7-6-4-16,6-5 14 15,2-5 0-15,3-4 0 16,3-2 13-16,-3 0-13 15,4 0 0-15,4-4 0 16,6-1 2-16,8-6-2 16,4-8 0-16,9-5-11 15,2-4-26-15,5-7-55 0,-2 0-40 16,-7 1-121 0,-6 5 27-16,-11 3-45 0</inkml:trace>
  <inkml:trace contextRef="#ctx0" brushRef="#br0" timeOffset="14173">5766 6294 503 0,'-11'2'151'15,"6"0"1"-15,2-2-63 16,1 0-76-16,2 2 5 16,2 3-13-16,5 10 31 15,1 12 26-15,0 9-40 16,3 8 6-16,-1 8-22 15,-2 1 2-15,-4 0-10 16,0-9 2-16,0-6-14 16,-1-11-70-16,1-9-94 15,-3-9-105-15,2-9 19 0</inkml:trace>
  <inkml:trace contextRef="#ctx0" brushRef="#br0" timeOffset="14719">5815 6598 184 0,'-9'-9'275'16,"-4"12"-167"-16,-3 8 34 15,-3 10-30-15,-2 7-83 16,-2 6 2-16,0 3-24 16,5-2-2-16,2-1-10 15,2-10-9-15,9-5-68 16,0-10-87-16,5-9-6 0,5-11 134 16,3-10 30-1,4-5 11-15,4-7 8 0,5 1 31 16,1 4 34-16,0-1-20 15,5 8-34-15,2-2 1 16,2 3-13-16,10-3 4 16,-1 3-11-16,-1 2 0 15,-7 2-19-15,-12 8 17 16,-8 3-28-16,-12 7 11 16,-8 6-3-16,-7 1-39 15,-1 1 35-15,-2-3 21 16,0 0 5-16,5 1 47 15,0-5 20-15,6 3 8 16,-1 5 27-16,0 4-39 16,-3 9-4-16,-1 10-19 0,0 9-19 15,-2 5 6-15,-1 2-19 16,0 1-8-16,5-1 0 16,-2-11 8-16,5-7-10 15,2-9 2-15,2-12 0 16,6-8-9-16,1 0 18 15,1-3 11-15,8 1-2 16,3 3-17-16,7 1 18 16,5 2-19-16,3 2 2 15,-5-4-10-15,-2 3 3 16,-6-6-23-16,-6 3-11 16,-7-4-38-16,-8 6-54 0,-5-4-131 15,-9 1 14-15</inkml:trace>
  <inkml:trace contextRef="#ctx0" brushRef="#br0" timeOffset="14966">5737 6906 487 0,'-7'-20'159'0,"6"3"-83"16,2-1-8-16,8 6-65 16,3 1 10-16,10 1-13 15,4 7 0-15,5 4-3 16,5 4 17-16,-5 7 8 15,-5 3 85-15,-7 7-48 16,-8 7 32-16,-14 9-39 0,-8 5-36 16,-6 4 2-16,-4-1-17 15,-2-5-1-15,4-9 0 16,2-12-19-16,1-8-26 16,5-11-125-16,2-11-31 15,2-19-113-15</inkml:trace>
  <inkml:trace contextRef="#ctx0" brushRef="#br0" timeOffset="15476">6021 6453 424 0,'26'-21'173'0,"-9"10"16"16,-6 7-62-16,-11 14-74 0,-5 10 51 15,-6 16-81-15,-2 10-10 16,-4 10-13-16,-2-2 9 15,4-7-21-15,6-14-1 16,6-10-38-16,6-12 23 16,2-8 20-16,6-8 8 15,4-6 7-15,3-8 1 16,2-3-2-16,6-2-6 16,-5 3-2-16,-3 4-9 15,3 8 7-15,-3 7 4 16,-1 5 4-16,-2 5-2 15,-5 11 78-15,-4 7-33 16,-7 9-20-16,-10 10 15 16,-6 5-40-16,-3 0-1 0,-3 1-1 15,-2-8-10-15,2-5 6 16,4-12-37-16,2-10-73 16,1-12-48-16,6-17-45 15,2-13 96-15,-1-11 88 16,7-6 23-16,2 0 52 15,0 7 120-15,2 12-17 16,0 9-15-16,-2 10-99 16,3 2-37-16,3 9 27 15,9 8-20-15,5 6 18 16,11 6-29-16,6 7-10 16,0 7-21-16,-1-1-81 0,-5-8-51 15,-2-4-113-15,-6-16-8 16</inkml:trace>
  <inkml:trace contextRef="#ctx0" brushRef="#br0" timeOffset="15830">6464 6359 751 0,'-9'-9'208'0,"-3"9"-168"16,-3 9 20-16,-5 6-60 15,-6 11 7-15,-4 6-14 16,-3 7 6-16,2 0-25 0,6-4-14 16,4-12-48-16,11-8 33 15,4-6-8-15,6-7 45 16,1-4 18-16,8 0 46 16,2 1 2-16,1 1 8 15,7 0-30-15,3 7 11 16,8 4 2-16,-4 8 9 15,1 7 18-15,-2 10-31 16,-5 6-3-16,-6 7-14 16,-6 3-12-16,-7-2 7 15,-5-3-13-15,-7-6-17 16,6-11-10-16,-2-6-135 0,2-9-91 16,-2-15-281-16</inkml:trace>
  <inkml:trace contextRef="#ctx0" brushRef="#br0" timeOffset="15998">6475 6414 320 0,'9'-21'383'16,"6"11"-291"-16,8-1 7 16,10 2-55-16,8-1-39 15,7-2-10-15,2 1-27 16,-5-2-71-16,-5 3-108 15,-11 4-17-15</inkml:trace>
  <inkml:trace contextRef="#ctx0" brushRef="#br0" timeOffset="16166">6724 6248 251 0,'-12'-6'342'0,"4"4"-173"15,0 2-78-15,6 0-69 16,0 5-22-16,-2 8 0 15,2 8 6-15,-5 7-6 16,-1 12-7-16,-3 2-4 16,-1 1-97-16,4-4-147 15,0-9 57-15</inkml:trace>
  <inkml:trace contextRef="#ctx0" brushRef="#br0" timeOffset="16781">6634 6509 322 0,'0'-12'150'15,"0"5"15"-15,0 2 32 16,-2 3-151-16,0 7-34 15,4 8 51-15,4 11-34 16,3 13 13-16,0 14-3 16,2 7-34-16,1 3 8 15,-3-5-6-15,-3-11-7 16,0-14 0-16,-2-12 5 16,0-11-16-16,-1-8 11 15,-3-8 0-15,4-13 4 16,0-8-4-16,1-14-43 15,4-9-46-15,2-4 38 16,-3 2 51-16,-1 3-5 0,1 6 5 16,-3 12 6-1,2 7-3-15,-3 13 18 0,0 11 2 16,0 14 30-16,2 12 6 16,1 13-44-16,4 9-4 15,1 9 23-15,-4 2-30 16,0 1-3-16,-2-6-1 15,-4-5 12-15,0-13-13 16,-4-8 1-16,2-11 0 16,-4-6 2-16,0-11-2 15,-8 2-15-15,-3-7-2 16,-6-7-35-16,-2-8 30 0,3-2-9 16,1-8-12-1,5-2 29-15,3 1-29 0,6 5 38 16,5 4 1-16,1 5 8 15,6 5-5-15,1 6 1 16,4 2-5-16,5 5-1 16,-1-2 6-16,5 6 0 15,0-1-1-15,-3 5 4 16,-3-3 0-16,-5 3 15 16,-6 4-1-16,-6 4 20 15,-4 4-34-15,-7 8 5 16,0 0-8-16,-2-3-7 15,-2-1 4-15,2-5-50 16,2-5-77-16,-2-2-53 16,0-1 14-16,-6 1 30 0</inkml:trace>
  <inkml:trace contextRef="#ctx0" brushRef="#br0" timeOffset="17060">6557 6937 203 0,'0'-7'385'0,"-5"5"-216"16,1-2-31-16,3 4-85 16,-3 4-11-16,4-2-15 15,0-2-23-15,1 2 30 16,6 0-16-16,1 1 34 16,5 1 15-16,3 1-35 0,4 3 8 15,2-2-2-15,4 1-33 16,1-1 23-16,1-1-28 15,0 3 0-15,0 0-5 16,2-1 8-16,4 2-6 16,1-2-3-16,2-3-47 15,0-2-16-15,0-4-127 16,1-6-298-16</inkml:trace>
  <inkml:trace contextRef="#ctx0" brushRef="#br0" timeOffset="17203">7436 6859 1127 0,'14'-9'152'0,"-8"5"-107"15,-4 4 17-15,-4 0-62 16,4 2-1-16,0 4-142 16,0 10-166-16</inkml:trace>
  <inkml:trace contextRef="#ctx0" brushRef="#br0" timeOffset="19017">7581 6436 367 0,'1'-2'247'0,"-1"0"-153"16,0 2-37-16,-1 0-7 16,5 0-28-16,1 4-18 15,6-3 16-15,8 2-15 16,3-6-4-16,8 2 1 0,0-5-2 15,2-3-46 1,-4-1-151-16,-5 6-92 0</inkml:trace>
  <inkml:trace contextRef="#ctx0" brushRef="#br0" timeOffset="19239">7608 6643 537 0,'-3'6'169'0,"3"-6"-112"16,7-2 40-16,7-6-54 15,6-5-19-15,7-2-18 0,6-4-6 16,5-5 0-16,-3-2-14 16,-1 0-11-16,-10 2-56 15,-7 3-37-15,-9 3-55 16,-9-1 9-16,-8 2 19 15</inkml:trace>
  <inkml:trace contextRef="#ctx0" brushRef="#br0" timeOffset="19517">7784 6328 227 0,'-14'-15'148'15,"6"0"-4"-15,0 5 33 16,4 3-37-16,0 5-80 16,0 2-20-16,4 2-40 15,0 4 0-15,4 14 32 16,3 20-12-16,2 13 12 15,2 22 4-15,1 9-24 0,-3 4 20 16,-1-8-32-16,-4-8 5 16,0-15-9-16,-1-9 15 15,1-15-11-15,-4-12 1 16,1-10 3-16,-1-7 15 16,0-3-5-16,0-2 11 15,-1-1 18-15,1 0-40 16,-3-2-3-16,-5-3-14 15,0-3-39-15,-9-6-92 16,-2-9-111-16,-1-4-196 16</inkml:trace>
  <inkml:trace contextRef="#ctx0" brushRef="#br0" timeOffset="19760">7773 6309 604 0,'8'-11'232'16,"3"4"-172"-16,6-3 71 16,4 1-74-16,15-5-34 15,8 4-23-15,8-2 12 16,-1 3-22-16,1 5 10 16,-8 3-36-16,-14 2-17 15,-11 5-26-15,-12 5 61 16,-15 7-62-16,-11 7-97 0,-13 5 28 15,-7 5 2 1,0-5 24-16</inkml:trace>
  <inkml:trace contextRef="#ctx0" brushRef="#br0" timeOffset="19926">7925 6436 169 0,'-19'8'216'15,"6"-7"-6"-15,5-1-10 16,5 0-106-16,2 0-26 16,2-1 1-16,-1 1-56 15,9-3 26-15,8-1-28 16,5 1 3-16,14-4-11 15,7-6-3-15,5-3-26 16,0-2 10-16,-3-1-78 16,-10 3-14-16,-10 1-9 15,-14 2-85-15,-11 3-22 16</inkml:trace>
  <inkml:trace contextRef="#ctx0" brushRef="#br0" timeOffset="20096">8009 6162 628 0,'-6'-7'251'0,"0"3"-134"16,2 5-34-16,1 5-78 15,2 7 13-15,1 11-18 16,1 10 0-16,-1 9-1 16,3 8-58-16,-2-4-55 15,-1-6-125-15,3-5-106 16</inkml:trace>
  <inkml:trace contextRef="#ctx0" brushRef="#br0" timeOffset="20299">8102 6287 684 0,'-8'4'116'0,"-4"3"-35"15,-1 8-34-15,1 5-16 16,-3 10-28-16,-5 9 2 15,-4 6 3-15,-2 5 2 16,-4 4-10-16,0 2 0 16,0-5-25-16,4-7-5 15,3-8-88-15,7-10-176 16</inkml:trace>
  <inkml:trace contextRef="#ctx0" brushRef="#br0" timeOffset="20799">7893 6672 158 0,'13'-14'412'16,"2"-3"-287"-16,2-2-3 16,7 0-33-16,3-4-61 15,10-6-26-15,2-2 7 16,2 1 0-16,-5 4-11 16,-9 9 2-16,-11 7 0 15,-10 9 5-15,-6 2-5 16,-6 6 13-16,0-1-7 15,-7 6 3-15,0 5-7 16,-6 6-2-16,-2 6 5 0,1 6-3 16,-4 5 1-16,5 1-3 15,2-2 7-15,2-4-1 16,4-7-6-16,5-9 5 16,3-8-2-16,3-6 30 15,3-7-26-15,3-5 15 16,2-4 42-16,7-4-59 15,4-4 13-15,6 1-18 16,3-1 5-16,5 4-20 16,2 8 13-16,1 5 2 0,-5 4-2 15,-5 9 10 1,-7 6 1-16,-12 8 13 16,-7 9-8-16,-12 6 25 0,-6 1-26 15,-6 1 2-15,-1-7 0 16,-2-3-4-16,2-7-1 15,5-7-10-15,1-5 9 16,2-5-22-16,5-4 7 16,0-7-51-16,3-3-28 15,-2-6-209-15,6-9-217 16</inkml:trace>
  <inkml:trace contextRef="#ctx0" brushRef="#br0" timeOffset="21364">8558 6143 495 0,'6'-9'329'16,"-2"3"-198"-16,-6 6 19 15,0 1-94-15,-4 6-26 16,-6 8-30-16,-9 11 0 16,-4 12-2-16,-10 4-10 15,0 6 0-15,-1 0-35 16,8-12-56-16,5-6 2 16,7-9-79-16,12-11-49 0,8-5 153 15,10-11 53-15,3-3 23 16,3-3 1-16,0-1 1 15,5 5 34-15,-4-2 30 16,2 6-4-16,1-1 25 16,-2 1-24-16,0 0 2 15,-3 2-28-15,-7 1-1 16,-1-2 55-16,-7 6-23 16,-2-3-2-16,-4 1-11 15,0-1-40-15,0 2 7 16,0-2-22-16,-2 3 6 15,-1-2-19-15,3 0 3 16,-2-1-14-16,2 3-4 0,2-3-25 16,0 0 16-16,0 0 8 15,0 0 15-15,0 0 6 16,0 0 7-16,0 0 1 16,0 1-3-16,-2-1-23 15,0 2-7-15,-2 0-57 16,-3-2-91-16,2 0-32 15</inkml:trace>
  <inkml:trace contextRef="#ctx0" brushRef="#br0" timeOffset="21844">8478 6223 518 0,'-3'-11'284'15,"2"4"-177"-15,-4 3 0 16,3 6-107-16,2 3 2 16,4 12 39-16,4 13-9 15,0 15 11-15,3 13-25 16,-1 8-3-16,-3 4-8 16,-3-11 7-16,-2-9-13 15,0-12-1-15,0-15 2 16,-2-10-16-16,2-10 9 15,-2-6 5-15,0-12-8 0,0-14 18 16,4-10-9-16,0-13-1 16,3-11 0-16,2-5-5 15,6 1 5-15,2 8 0 16,3 6-2-16,1 13 7 16,6 9-7-16,-2 9 2 15,1 9-5-15,0 12 5 16,-3 5 7-16,0 18 16 15,-1 12 18-15,-3 10-37 16,0 10 32-16,-3 6-36 16,-3-1 6-16,-5-4-8 15,0-11 2-15,-5-6-8 16,-3-13-7-16,-4-4-74 0,-7-4-64 16,-4-10-101-16,-3-7-37 15,-4-13 24-15</inkml:trace>
  <inkml:trace contextRef="#ctx0" brushRef="#br0" timeOffset="22043">8736 6471 195 0,'-14'-34'322'16,"3"8"-104"-16,3 6-15 16,0 7-35-16,4 7-119 15,1 6-39-15,2 6 1 16,2 7-7-16,2 13 35 16,-2 12-24-16,5 12-3 15,-6 9 15-15,-6 3-23 16,1-6-4-16,-4-6 0 0,1-7-4 15,0-13-2-15,1-10-107 16,6-6-68-16,-2-14 55 16,6-10-160-16,2-8 39 15</inkml:trace>
  <inkml:trace contextRef="#ctx0" brushRef="#br0" timeOffset="28680">8695 6615 324 0,'-3'2'195'16,"-1"0"-81"-16,3-1 9 15,1-1-23-15,0-1-50 0,0 1 3 16,0-2 2-1,0 2-13-15,0 0 22 0,0 0-28 16,0 0-2-16,0 0 14 16,0 2-37-16,0-2 9 15,1 0-20-15,3 1 7 16,7 1 0-16,8 2-7 16,3 2 0-16,12 5 0 15,0 2 12-15,2 6-12 16,-1 0 0-16,-2 2 0 15,-3-2-6-15,-4 0 6 16,-6-4 0-16,0-2-1 16,-10-4-20-16,-1-1-9 15,-4-5-33-15,-2 1-73 16,-3-4-203-16</inkml:trace>
  <inkml:trace contextRef="#ctx0" brushRef="#br0" timeOffset="29566">9059 6035 603 0,'-4'0'137'16,"0"2"-30"-16,1-2-15 16,3 0-22-16,0 0-53 15,3 0-7-15,3 0 7 0,7-2-12 16,9-2-1-16,8-1-1 15,8-1 6-15,5 0-15 16,-6 3 6-16,-6 1-28 16,-11 6 20-16,-4 6-6 15,-16 7 14-15,-10 12 0 16,-6 8-14-16,-9 8 8 16,-6 3-3-16,-2-2 7 15,4-4-3-15,5-5 5 16,7-8 0-16,4-12-5 15,8-3-7-15,5-9 7 16,5-3 5-16,3-2 32 16,7-6 22-16,4-2-29 15,7-10-19-15,5-4-6 16,2-6 12-16,5-3-23 0,-2-2 11 16,-4 4-23-16,-4 8 16 15,-8 6-28-15,-7 10 20 16,-8 5 14-16,-1 5 1 15,3 7 0-15,0 6 0 16,1 4 4-16,2 7-2 16,0 1-2-16,0-1-3 15,-3-2-7-15,-3-2-88 16,-3 0-103-16,-5-1-92 16</inkml:trace>
  <inkml:trace contextRef="#ctx0" brushRef="#br0" timeOffset="30052">9332 6384 447 0,'-12'-6'265'0,"3"2"-132"15,2 2-59-15,4 2-26 16,3 0-48-16,0 2-21 16,3 2 21-16,1 7 0 15,0 7 11-15,4 7-8 16,-1 9 1-16,-3 2 1 15,-3 4-2-15,-2-2 3 16,-6-5-12-16,3-3-27 16,-4-6-46-16,4-7-33 15,0-8 37-15,0-8 48 0,0-4-1 16,-1-8 28-16,-1-5 16 16,4-1 24-16,0-2-13 15,2-2 15-15,2 4-23 16,4 3-1-16,1 2-18 15,1 5 0-15,4 1-6 16,4 3 2-16,4 3-3 16,0 7 7-16,-4 8 2 15,-5 11 16-15,-11 14-12 16,-8 6-3-16,-8 6 6 16,-6-2 3-16,1-9 11 15,5-10 3-15,8-11-12 0,7-13 27 16,1-5-27-16,8-7 21 15,4-8 35-15,6-8-60 16,8-9-4-16,6-13-6 16,4-11-68-16,1-9-59 15,2-6-117-15,-3-3-52 16</inkml:trace>
  <inkml:trace contextRef="#ctx0" brushRef="#br0" timeOffset="30250">9657 6126 401 0,'-1'-11'323'0,"-3"9"-243"16,0 2 6-16,1 8-39 16,3 10 13-16,3 10-2 0,-2 11-41 15,3 10-15-15,0 1 2 16,3-1-4-16,0-8-18 16,-1-12-24-16,0-9-61 15,3-9-54-15,0-17-48 16,3-13 36-16,1-11 62 15,2-9-45-15</inkml:trace>
  <inkml:trace contextRef="#ctx0" brushRef="#br0" timeOffset="30479">9786 6173 343 0,'4'-34'177'15,"-1"12"-11"-15,-1 9 6 16,-2 13-116-16,-2 11-2 16,2 19 56-16,4 17-95 15,7 16 17-15,-2 17-19 16,8 12-10-16,-1 1 11 0,2-2-10 15,-2-9-4-15,-4-15 13 16,-6-16-9-16,1-21 21 16,-7-15 29-16,0-7-16 15,-3-5 27-15,-5-6-42 16,-6 1-21-16,-10-1-4 16,-8-2-14-16,-12-7-16 15,1-1-72-15,-2-5-163 16,2-9-288-16</inkml:trace>
  <inkml:trace contextRef="#ctx0" brushRef="#br0" timeOffset="30751">10077 6128 810 0,'-4'-3'294'0,"4"-3"-280"16,0 2 71-16,9 2-37 16,13-5-20-16,11-6-28 15,12-2-27-15,11-2-7 0,4 0-70 16,-6 0-91-16,-7 3-53 15,-9-2-34-15</inkml:trace>
  <inkml:trace contextRef="#ctx0" brushRef="#br0" timeOffset="30946">10430 5864 352 0,'-13'-6'349'16,"2"2"-197"-16,0 4-24 15,3 7-41-15,-1 9-47 16,0 17-3-16,-3 16 18 15,-3 15-34-15,-6 17 15 16,-2 8-22-16,-4 3-9 16,-4-3 1-16,-3-1-6 0,4-11-5 15,0-13-11 1,4-15-112-16,3-12-139 0,3-19-489 16</inkml:trace>
  <inkml:trace contextRef="#ctx0" brushRef="#br0" timeOffset="31336">10225 6353 830 0,'17'-8'89'15,"-1"0"79"-15,7-1-93 16,5-1-42-16,11-4-33 16,6-5-23-16,3-1-33 0,-4 3-121 15,-7 1 18 1,-9 6 15-16,-11 4 134 0,-9 5 10 15,-9 1 53-15,-8 0 68 16,-1 0-3-16,-4 1-33 16,-1 1 2-16,3-1-31 15,1 2-56-15,2 6 19 16,5 5-12-16,0 9-4 16,3 10 31-16,-2 13-26 15,6 7-1-15,-3 5 26 16,4 2-33-16,-3-3 26 15,3-13-11-15,-1-11-12 16,-1-13 44-16,0-10-30 16,2-8 1-16,-4-4-16 15,4-5 14-15,5-5-9 0,6-10-7 16,5-8-37-16,5-6-40 16,3-7-193-16,1-1-521 15</inkml:trace>
  <inkml:trace contextRef="#ctx0" brushRef="#br0" timeOffset="31852">10849 6083 168 0,'-2'8'610'0,"4"-3"-516"0,-2-2 57 15,2-3-41 1,5-3-19-16,2 2-62 0,12-5-13 16,9 0-10-16,9-7 2 15,4-1-14-15,7 1 6 16,-2 0-22-16,0 3 21 15,-10 8-29-15,-7 4 30 16,-10 8-2-16,-6 4 9 16,-11 12 19-16,-7 6-17 15,-5 7-4-15,-6 6 1 16,-5 4-6-16,-4-3 0 16,5-4-1-16,-1-7-49 0,3-9-19 15,1-15-134 1,3-11-287-16</inkml:trace>
  <inkml:trace contextRef="#ctx0" brushRef="#br0" timeOffset="32033">11099 5953 304 0,'3'-30'598'16,"-6"14"-467"-16,2 12 1 16,-2 5-99-16,2 7-24 15,-2 13 33-15,2 9-33 16,1 12 13-16,-4 14-16 15,-5 6-11-15,-1-3 5 16,-3-9-67-16,-2-4-66 16,2-13-51-16,-2-13-180 15</inkml:trace>
  <inkml:trace contextRef="#ctx0" brushRef="#br0" timeOffset="32387">10944 6106 373 0,'-9'-50'246'0,"0"3"-45"16,-3 10-57-16,1 11 0 15,1 11-76-15,3 9-65 16,0 8 18-16,2 5-21 16,-6 8 10-16,-3 8-12 15,-9 6 2-15,-1 7-1 16,-4-3-4-16,5-4-5 16,5-9 10-16,7-7 0 15,6-9 4-15,5-2 1 0,1-2-2 16,-1 0-1-16,3 0 1 15,1 7 4-15,2 9 26 16,6 3-22-16,7 11-8 16,4 5 32-16,2 5-34 15,2-2 6-15,-2-5-7 16,-8 0 13-16,1-3-13 16,-10-4 0-16,-6 0 5 15,-8 0 1-15,-7 2-6 16,-5-3-12-16,-3-3-26 15,-4-7-129-15,0-8-140 16,0-9-183-16</inkml:trace>
  <inkml:trace contextRef="#ctx0" brushRef="#br0" timeOffset="32560">10778 6455 545 0,'20'-8'288'16,"-3"8"-24"-16,5 3-87 15,3 7-97-15,10 3-29 16,6 2-4-16,12 4-37 15,8 3 14-15,3 0-24 16,0 2 3-16,3-7-16 16,-2 2-9-16,1-6-25 15,-12-1-2-15,-3-9-127 16,-10-1-295-16</inkml:trace>
  <inkml:trace contextRef="#ctx0" brushRef="#br0" timeOffset="33609">11603 5942 420 0,'-7'7'194'15,"3"-3"-102"-15,3-2 27 16,2-2-41-16,6 2 38 16,1 1-45-16,7 1-34 15,3-1 8-15,5 0-41 0,5-1 0 16,2-7-4-16,5 1 0 16,-2-4-3-16,-2-1-60 15,-3 0-105-15,-8 3-58 16,-8 2-150-16</inkml:trace>
  <inkml:trace contextRef="#ctx0" brushRef="#br0" timeOffset="33825">11741 6026 569 0,'-9'4'203'15,"0"-1"-144"-15,5-1 7 0,1 3-63 16,6 11 12-16,1 8 19 15,5 13-27 1,-1 13 37-16,3 12-14 0,-2 5-30 16,-2 2 12-16,-3 2-10 15,-3-6-2-15,-1-4 0 16,0-8-60-16,3-10-66 16,-3-12-245-16</inkml:trace>
  <inkml:trace contextRef="#ctx0" brushRef="#br0" timeOffset="34260">11740 6215 487 0,'0'-9'372'0,"-3"6"-276"16,3 1 31-16,-1 2-84 16,5 0-41-16,7 0 18 0,5-2-17 15,6 0-3 1,5 0 0-16,2 0-7 0,-6 2-1 15,-4 2-29-15,-9 6 33 16,-8 8-6-16,-8 10 11 16,-8 7-1-16,-5 7 0 15,-2 1 8-15,5-3-11 16,4-11 3-16,2-7-7 16,9-7-3-16,2-10-12 15,5-1 22-15,2-6-8 16,5-5 12-16,8-8-11 15,5-8-81-15,4-12-154 16,1-9-178-16</inkml:trace>
  <inkml:trace contextRef="#ctx0" brushRef="#br0" timeOffset="34465">11977 6031 501 0,'-1'-4'333'0,"2"3"-245"15,-1 1 11-15,7-2-9 16,5 1-82-16,12-4-4 16,4 0-4-16,9-1-8 15,1 0-11-15,-1 1-66 16,-5-1-36-16,-12 3 1 16,-8 1-81-16,-12 7 48 15,-8 5 34-15</inkml:trace>
  <inkml:trace contextRef="#ctx0" brushRef="#br0" timeOffset="34958">12100 6073 276 0,'-11'5'199'0,"3"0"-29"16,4-2-43-16,3-2-63 15,1 8-16-15,1 10-16 16,3 7 20-16,0 12-25 16,3 6 5-16,-2 5-9 15,-2 2-14-15,-3-5-2 16,-3-4-7-16,-2-6-16 15,1-13 5-15,0-8-21 16,1-10-3-16,3-9 15 16,0-9 20-16,3-7 21 0,1-6-5 15,1-6-4 1,6 0 26-16,6 4-22 0,3 6-15 16,7 1 2-16,6 3 7 15,10-1-10-15,4 0 0 16,0 1-66-16,-8 3 5 15,-7 4-8-15,-16 5 13 16,-13 6-1-16,-15 9-15 16,-8 2 15-16,-7 5-92 15,-4-2 22-15,2-2-13 16,2-5 119-16,6-5 21 16,8-2 219-16,4-2 10 15,3 0-34-15,2 2-84 16,1 0-49-16,6 5-18 15,1 11 38-15,4 11-19 0,7 15-14 16,1 12-38-16,1 11 16 16,-1 8-27-16,-1-1 0 15,-3-2-7-15,-2-9 3 16,-2-7-43-16,2-11-38 16,-5-14-177-16,2-10-197 15</inkml:trace>
  <inkml:trace contextRef="#ctx0" brushRef="#br0" timeOffset="35178">12530 5910 132 0,'11'-3'773'16,"2"3"-717"-16,6 5 105 15,9-5-101-15,12 0-57 16,12-5-6-16,4-3-13 16,-4 3-105-16,-11-1-50 15,-9 4-124-15,-17 10 74 16</inkml:trace>
  <inkml:trace contextRef="#ctx0" brushRef="#br0" timeOffset="35390">12682 5944 399 0,'-4'-7'381'0,"2"7"-304"16,0 3 50-16,0 1-69 15,4 12 23-15,0 11-22 16,-2 10-57-16,-2 13 30 16,-4 14-30-16,-9-1 3 15,-4 2-2-15,-1-1-3 16,-5-5-8-16,2-11-12 15,1-8-79-15,0-15-89 16,2-12-250-16</inkml:trace>
  <inkml:trace contextRef="#ctx0" brushRef="#br0" timeOffset="35563">12570 6141 577 0,'12'-2'214'16,"-1"8"-24"-16,1 7-48 15,-1 9-61-15,6 10-52 16,-4 4-25-16,1 7-1 16,-2-1-3-16,-4-1-36 15,-2-5-57-15,-2-6-167 16,-1-12-202-16</inkml:trace>
  <inkml:trace contextRef="#ctx0" brushRef="#br0" timeOffset="36076">12817 6017 758 0,'8'-4'154'0,"-6"14"38"15,2 6-83-15,-2 14-53 16,3 9-52-16,-1 11 3 16,2 2-13-16,-4 4 6 15,-2-2-32-15,-2-4-20 16,-4-5-100-16,-1-7-13 15,-3-14-65-15,-1-11 7 16,-1-13 111-16,-2-13 112 16,1-7 15-16,0-7 88 15,4-3 44-15,5 0 0 0,4 7-4 16,4 2-53 0,1 2 9-16,2 6-69 0,5 2-20 15,1 0-10-15,6 0 0 16,5-1-3-16,5 5-14 15,0-3-42-15,-2 7-18 16,-6 1 18-16,-9 7 56 16,-12 11 0-16,-12 8-80 15,-9 11 7-15,-6 8-18 16,-3 0-9-16,0-2 85 16,5-9 18-16,11-10 23 15,4-9 135-15,5-7-15 16,5-4-3-16,3-2-7 0,3-2-49 15,5-3 5 1,2 2-68-16,10-6-4 0,6-1-10 16,3-3 0-16,8-4-14 15,3-3-27-15,5-2-56 16,1-6-96-16,3 1 82 16,-7-3-516-16</inkml:trace>
  <inkml:trace contextRef="#ctx0" brushRef="#br0" timeOffset="36287">13238 5910 1096 0,'-4'0'59'0,"4"-3"-47"16,5-1 26-16,11-4-22 15,14-3-16-15,3-5-29 16,4-1-32-16,1 0-150 16,-13 4-155-16,-12 7-55 15</inkml:trace>
  <inkml:trace contextRef="#ctx0" brushRef="#br0" timeOffset="36689">13266 5955 322 0,'-7'5'510'15,"2"1"-430"-15,2-2 54 16,2 1-68 0,2 10 16-16,7 12-49 0,3 9-33 15,2 17 22-15,3 7-18 16,0 1-4-16,2-3 0 16,-4-10 3-16,2-9-10 15,-1-14 7-15,-2-12 0 16,-1-12-6-16,4-12 11 15,-1-12-5-15,2-11 0 16,-2-9 5-16,-3-5-9 16,-11 2 4-16,-5 6 0 15,-8 6-10-15,-9 4 10 0,-3 8-2 16,-8 7-5-16,1 10 4 16,0 6 3-16,5 8 0 15,5 7 1-15,8 0-16 16,4 3 11-16,9 1 4 15,7-3 0-15,4-2 7 16,1-2-7-16,2-7 0 16,5-5-14-16,0-3 14 15,3-9-51-15,1-11-85 16,5-11-91-16,2-14-76 16</inkml:trace>
  <inkml:trace contextRef="#ctx0" brushRef="#br0" timeOffset="37170">13606 5748 542 0,'8'-19'372'0,"-6"8"-243"16,-6 11 9-16,-4 11-88 0,-5 5-48 16,0 14 23-16,-7 10-21 15,0 6-4-15,4 5 0 16,1-4-7-16,8-10 6 16,3-9-30-16,6-9-39 15,2-9 58-15,7-15 0 16,3-8 12-16,5-9 2 15,8-4 10-15,-1-2-11 16,6 2-1-16,1 3 0 16,1 8-8-16,0 6 8 0,1 7-1 15,-2 9-1 1,-6 14 4-16,-6 14 46 0,-10 14-13 16,-7 8-13-16,-11 7 6 15,-2 4-24-15,-6-8-2 16,1-5-2-16,0-12-9 15,5-14 9-15,1-12-23 16,-1-9-31-16,1-12-2 16,-4-6-23-16,-6-12 2 15,0-6 9-15,-2-9 3 16,-2-6 58-16,4-4 7 16,2 3 59-16,4 5 90 15,1 11-26-15,7 13-34 16,4 8-28-16,0 7-61 0,5 3 36 15,10-1-31-15,6 3 4 16,7-2-18-16,8 2-14 16,2-1-91-16,-1 0-147 15,-2-4-447-15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3:32.1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184 154 370 0,'-3'-2'250'15,"2"2"-99"-15,-2 0-29 16,2 0-37-16,-2 0-20 16,3 0-35-16,-1 0-25 15,2 0 19-15,-1 0-20 16,3-2-4-16,-3 2 0 16,1 0 8-16,3 2-7 15,0 4-1-15,6 5 6 16,-1 11 37-16,-1 20-42 15,-5 13 9-15,-6 15-6 16,-6 10 8-16,-5 2-15 16,-2-6 3-16,2-11-8 0,3-13 8 15,6-15-89-15,1-14-56 16,4-17-96-16,1-18-143 16</inkml:trace>
  <inkml:trace contextRef="#ctx0" brushRef="#br0" timeOffset="136">192 560 401 0,'11'-28'283'15,"-6"12"-117"-15,-2 8-69 16,-2 8-16-16,4 4-15 16,6-2-43-16,2 4-14 15,10 0-9-15,2 2-11 16,1 2-38-16,-4 2-94 16,-2-4-65-16,-7-1-122 15</inkml:trace>
  <inkml:trace contextRef="#ctx0" brushRef="#br0" timeOffset="728">39 418 604 0,'-11'-5'309'0,"3"1"-199"15,4 4-6-15,0 0-85 16,2 4-9-16,4 11 3 15,0 11-12-15,0 14 20 16,2 13-21-16,0 10 0 0,-1-3-5 16,-3-6 1-16,0-6-8 15,-3-11-20-15,2-11-60 16,-2-10 11-16,-1-8-9 16,0-10-72-16,0-11 139 15,0-11 23-15,1-8 2 16,3-8 14-16,4-8 12 15,3 1 43-15,1 1-15 16,4 1-24-16,5 6 36 16,2 0-21-16,4 3-14 15,6 3 2-15,6 0-31 16,5 1 36-16,-2 2-18 16,2 6 9-16,-8 5 23 15,-4 6-50-15,-9 5 18 16,-7 8-17-16,-4-3 10 0,0 6-9 15,5 1-6-15,-2 11 5 16,2 11 4-16,0 15 2 16,0 15-11-16,-5 15 1 15,-2 11 14-15,-2 2-12 16,-1 0-3-16,-2-6 0 16,-1-11-7-16,3-13 15 15,-3-15-8-15,1-12 0 16,-1-13 9-16,0-8-5 15,-4-2-4-15,-5-4 1 16,-6 0-3-16,-5-4-21 16,-6-6-25-16,1-10-48 0,-1-13-213 15,5-20-387-15</inkml:trace>
  <inkml:trace contextRef="#ctx0" brushRef="#br0" timeOffset="943">496 139 742 0,'16'-11'220'16,"1"-2"-96"-16,6-2-18 16,10 0-69-16,18-6-19 0,5 3-18 15,5-1-15-15,2 4 7 16,-10 5-65-16,-9 7-80 15,-13 5-57-15,-17 8-162 16</inkml:trace>
  <inkml:trace contextRef="#ctx0" brushRef="#br0" timeOffset="1163">765 27 276 0,'-12'-6'633'16,"3"3"-478"-16,-1 1-55 15,5 2-27-15,1 2-67 16,1 9-6-16,1 17 28 0,0 15-26 16,-6 18 20-16,-2 17-13 15,-6 14-5-15,-8 2 2 16,-3 1-2-16,-2-8-4 16,-2-11 0-16,4-14-44 15,5-19-26-15,5-17-122 16,4-25-361-16</inkml:trace>
  <inkml:trace contextRef="#ctx0" brushRef="#br0" timeOffset="1360">581 325 712 0,'4'-18'206'0,"0"12"-83"0,3 10 35 16,1 11-88-16,11 11-12 15,6 10-45 1,1 12 0-16,1 6-8 0,-3 4 4 15,-8-3-9-15,-4-2 0 16,-5-12-39-16,-3-8 15 16,-7-8-54-16,2-12-46 15,-7-8-43-15,0-16-202 16</inkml:trace>
  <inkml:trace contextRef="#ctx0" brushRef="#br0" timeOffset="1845">808 290 285 0,'8'-15'362'16,"0"9"-189"-16,2 9-22 16,6 2-64-16,7 0-44 0,5 1 1 15,0 0-26-15,-3-2 10 16,-5-3-10-16,-6 1-14 16,-6-1 41-16,-10 9-36 15,-7 10 3-15,-6 9 0 16,-2 2-5-16,-3 3-13 15,5-4 6-15,6-8-53 16,5-10 34-16,4-3-4 16,4 0 23-16,1 0-6 15,6 3 14-15,4 3-8 16,3 3 8-16,5 1-3 16,5 3 13-16,-3 1-18 15,6-1 0-15,-6 0 9 16,-1 1-1-16,-5 2 9 0,-10-1 4 15,-6 3-20-15,-14 3 26 16,-5 2-27-16,-7-2 0 16,-7-6-3-16,-5-5-18 15,1-13-41-15,-4-12-100 16,4-15-77-16,4-14-10 16,8-14 132-16,4-2 117 15,13 1 145-15,1 9 61 16,4 15-25-16,1 12-55 15,7 7-62-15,6 2 7 16,8 3-68-16,12 0-3 0,8-3 0 16,10-1-67-16,8-3-288 15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3:42.7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3305 801 178 0,'1'-6'160'16,"2"5"-29"-16,-3-1 49 16,-3 2-9-16,2 0-7 15,1 0-62-15,-4-2-14 16,1 2-4-16,1 0-50 15,2 0 17-15,-2-2-25 16,2 2-25-16,0 0 19 16,0-2-18-16,0 0-2 15,0-1 0-15,-2-7 17 0,0-10-14 16,-2-4-3 0,-3-10 0-16,1-5-5 0,-5-4 9 15,3 4-4 1,-1-4 0-16,-2 0 8 0,1 4-8 15,1 2 0-15,0 1 0 16,4 5-7-16,-2 1 9 16,2 1-2-16,0 3 0 15,-1 4 6-15,2 0-9 16,-1 1 3-16,4 3 0 16,-2-3-7-16,2 7 7 15,-2-1 0-15,3 3 0 16,0 4 4-16,0 5-5 15,0 0 1-15,0 3 0 16,-2 0-6-16,2 0 6 16,-2 0 0-16,-1 0 8 0,3 1 0 15,-1-1 12-15,-2-1-20 16,-1-2 5-16,0-1 0 16,-1 1 2-16,-2-3-7 15,1 1 6-15,-2 1 4 16,1-1-5-16,-1-2-5 15,-3 0 4-15,-1 2-9 16,-4-2 13-16,-2 2-8 16,-5-4 0-16,-2 2 13 15,-6 1-9-15,-2 1-4 16,-5 2 0-16,-3-2 22 0,-3 5-14 16,-5 0-6-16,-6 2 5 15,-1 1 7-15,3 0 1 16,-2-1-13-16,6-1 7 15,4-1-1-15,-1-1 1 16,2-1-9-16,2 0 0 16,-5 1 14-16,-1-2-20 15,-3 3 6-15,-5 0 0 16,-2 4-14-16,0 0 14 16,-3-1 0-16,1 1 0 15,0 1 14-15,-1-1-17 16,1-2 3-16,4 2 0 15,0-1-7-15,4-1 10 16,3 1-3-16,5 0 0 16,3 1 10-16,-1 1-13 0,1 2 3 15,-3 3 0-15,0 1-14 16,-3 5 21-16,-1-2-7 16,0 3 0-16,-1-2 12 15,0-3-16-15,2 1 4 16,6-3 0-16,0 0-6 15,2-1 8-15,1 2-2 16,1-2 0-16,-3 3 9 16,-5 2-14-16,-3 5 5 15,-12 4 0-15,0-1-13 16,-1 2 13-16,2-2 0 16,10-5 0-16,13-4 13 0,9-3-18 15,9-3 5-15,5-3 0 16,4-2-6-16,4 0 10 15,1-2-4-15,4 0 0 16,-3 0 8-16,2 1-13 16,1-1 5-16,0 0 0 15,0-1-14-15,0 1 17 16,1 0-3-16,-1-2 0 16,0 0 4-16,0 2-10 15,-1 0 6-15,-3-2-6 16,0 0-9-16,-5 0 12 15,-2 0 3-15,0 1 0 16,2-1 4-16,1 0-11 0,1 2 7 16,1-2 0-16,4 2-16 15,2 0 6-15,0 0 10 16,0 0-2-16,0 0-5 16,2 2-4-16,-2-2 11 15,0 2-4-15,0 0-10 16,2-1 5-16,2 9 9 15,3 6 0-15,1 9 14 16,1 6-23-16,7 8 9 16,-4 4 0-16,3 4-10 15,-3 2 21-15,-2-1-11 16,-1-1 0-16,-3-5 7 16,-2-6-9-16,0-8 2 15,0-7 0-15,-1-11-14 0,1-2 14 16,-3-6 0-16,-1-4 0 15,0 2-3-15,0 0-5 16,-1-1 8-16,1-2-1 16,0 2-10-16,-3-2-4 15,-1-2-10-15,-1-3 19 16,-6-1-27-16,-4 0 30 16,-2-4-36-16,-3 1 6 15,-1 2 17-15,-2-3 18 16,-2 1-2-16,2 3 0 15,1 0 4-15,2 5-9 16,1 0 5-16,4 0 0 16,5 1-6-16,6 3 12 0,0-2-6 15,4 2 0-15,0 0 13 16,0 0-24-16,-3 0 11 16,3 0 0-16,0 2-12 15,0-2 10-15,3 2 2 16,-2-1 0-16,3 5 10 15,5 7 4-15,6 6-9 16,5 5-2-16,7 4 6 16,2 3 6-16,0-2-14 15,-2-1-1-15,-2-2 8 16,-2-2-4-16,-3-5-4 16,-3-2 0-16,-5-7-5 0,-4-2 18 15,-1-4-13-15,-3-3 1 16,-4-1 11-16,2 0 7 15,-2-1-13-15,0 1 4 16,0-2 21-16,-2 2-30 16,4-2 16-16,-2 2-8 15,0-2 0-15,0 0-6 16,4-6-2-16,2-10-1 16,7-10 0-16,6-11 0 15,1-4-19-15,5-4-22 16,-2 7-50-16,-2 4-19 15,-1 1-236-15,-4 1-420 16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3:48.87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41 144 277 0,'-4'0'65'16,"2"-3"-64"-16,2 2 4 16,4-4 2-16,-2-2-1 15,1 3 11-15,-2 2 44 16,2 1-7-16,-3 1-18 0,0 1 80 16,0 1-5-16,-3 1-34 15,3-2-20-15,-4 2-3 16,2-3 40-16,2 0-49 15,0 0-5-15,-2 0 5 16,2-3-37-16,2 3 22 16,0 0-15-16,2-1-9 15,7-2 18-15,3 1-23 16,9-1 0-16,4-1-2 16,6-3 9-16,4-4-8 15,2-2 0-15,1-2-14 16,-1-2 6-16,-6 2-20 15,-1 0-4-15,-12 4-10 0,1 4-44 16,-10 1-31-16,-6 4 25 16,-5 2-197-16,-5 5-67 15</inkml:trace>
  <inkml:trace contextRef="#ctx0" brushRef="#br0" timeOffset="241">9 440 205 0,'-9'6'687'16,"6"-6"-521"-16,2-2-84 16,5-10 15-16,1-1-28 0,10-4-46 15,10-5 2-15,8-4-25 16,9 0 0-16,10 1-3 15,1 3-2-15,6 4-26 16,1 3-84-16,0 7-178 16,-4 7-309-16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4:05.41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2 572 605 0,'-4'-2'235'16,"1"0"-174"-16,-1 2 7 16,4-2 32-16,0 2-59 15,3-2-16-15,5-1 24 16,6-5-34-16,9 3 25 15,10-5-5-15,6 2-12 16,9 0 19-16,1 0-36 16,6-2 19-16,1 3-1 15,4 0-22-15,-3-3 19 16,6 1-14-16,2 1-7 0,6-1 10 16,3 2-6-16,10 0-4 15,7-1 2-15,2 3 9 16,4-1-8-16,2 2-3 15,1-2 0-15,-4-1-4 16,1-2 9-16,-2-1-5 16,-3-3 0-16,-6-1 6 15,-3 2-16-15,-2 1 10 16,-2 4 0-16,4 3 8 16,6 0 12-16,4 1-2 15,4-2-18-15,6 4 16 16,1-4-14-16,0 3-2 15,-7-2 0-15,-6 0-9 16,-6 0 13-16,-4-6-4 16,-2 3 0-16,-4-3 7 0,-5-2-9 15,-4-3 2-15,-5 4 0 16,-5 0-10-16,-5 3 18 16,-1 1-8-16,3-2 0 15,7-3 11-15,8-1-13 16,6-2 2-16,4-1 0 15,1-3-5-15,-3 1 10 16,-5-2-5-16,-5 6 0 16,-2 1 7-16,-5 3-15 15,-2 3 8-15,-4 3 0 16,-2 4 1-16,-2 0 6 16,-1 0-7-16,-2 0 0 0,-5 0 10 15,3-4-13-15,-4 2 3 16,-4-5 0-16,0 1-6 15,-6 3 9-15,-3-3-3 16,-3 4 0-16,-4 1-5 16,-4-1-2-16,-1 2-12 15,-6 0-31-15,-1 0 6 16,-4 2-49-16,-3-2-43 16,2 0-139-16,-6 5-327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2.01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4:09.14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7 669 563 0,'-3'3'195'15,"2"0"-86"-15,-2-2 31 16,3-1-66-16,0 0-28 16,0-1-4-16,0 1-27 15,0 0 14-15,3 0-25 16,-3-3 5-16,1 3 15 16,6-1-16-16,1-2 32 0,6-2-23 15,13-4-10 1,10-6 4-16,7-1-11 0,10-5 3 15,2-3-9-15,-2 3 6 16,-5 3-9-16,-7 5-11 16,-6 3-44-16,-12 4-17 15,-7 5-100-15,-7 1-72 16,-8 5-51-16</inkml:trace>
  <inkml:trace contextRef="#ctx0" brushRef="#br0" timeOffset="276">273 471 745 0,'-5'-4'161'16,"1"3"-106"-16,0 1 9 16,4 1-39-16,0-1-15 15,0 3-10-15,4 6 3 16,0 12 13-16,-4 10 9 15,-3 16-9-15,-7 13 1 16,-6 10 11-16,-11 3-22 16,-2 1-1-16,-2-3-5 15,-1-3 0-15,4-15-6 16,4-8-19-16,5-7-33 16,3-14-61-16,4-11-156 15,3-15-143-15</inkml:trace>
  <inkml:trace contextRef="#ctx0" brushRef="#br0" timeOffset="1056">149 825 538 0,'3'-3'221'16,"-2"1"-171"-16,-1 2 35 15,3 4-28-15,2 5 49 16,6 4-50-16,1 4-53 15,3 1 0-15,2 5-3 0,-5-3 8 16,-4-1-12 0,1-6 4-16,-5-4 0 0,-2-3 6 15,-2-4 2-15,0-2-5 16,0 0 6-16,-2 2-6 16,2-2 13-16,0-2-16 15,0 2 0-15,0-2 6 16,2 2-2-16,-2-2-4 15,0 0 0-15,0 2 14 16,0 0-12-16,0-2-2 16,2 2 2-16,-2 0-6 15,0 0 7-15,0 0-3 16,2 0 15-16,3-5-13 16,0-4 40-16,6-3-15 0,3-3-22 15,3-2 11-15,1 3-12 16,5-2-4-16,-2 2 0 15,2 1 3-15,-1 1-16 16,-3 5 13-16,-7 4-23 16,-4 0 1-16,-1 3-42 15,-5 3 17-15,-2-3-37 16,-2 2-67-16,0-1-28 16,-3 1-17-16,-3 2 96 15,0 1 99-15,-4-1 1 16,-1 0 50-16,1 0 52 15,1-3 13-15,2 2 6 16,2-1-50-16,3-1-12 0,2 1-20 16,0 2-37-16,2 5 17 15,0 8 23-15,2 7-32 16,0 10 28-16,2 10-10 16,3 4-19-16,-3 5 11 15,-4-1-16-15,0-1-4 16,-3-8 0-16,2-10 11 15,-3-11-8-15,4-11 1 16,-3-7 30-16,3-4 38 16,0-3-37-16,0 3-6 15,0-1-27-15,0 1 0 16,4-1-2-16,7-3 0 0,7-4 0 16,13-5-5-16,9-5 2 15,7-7-39-15,1-2-67 16,0-5-150-16,-10-4-225 15</inkml:trace>
  <inkml:trace contextRef="#ctx0" brushRef="#br0" timeOffset="1372">732 772 812 0,'-7'-8'195'0,"6"3"-121"16,5-5 21-16,8-1-71 16,10-8-14-16,9-1-10 0,9 1 8 15,5 1-17-15,2 2 9 16,-7 11-9-16,-4 3 6 16,-9 4 6-16,-6 11 10 15,-12 13 38-15,-6 12-39 16,-11 14 19-16,-7 9-31 15,-12 2 5-15,2-1-11 16,0-8 2-16,5-11-20 16,4-13-46-16,5-10-75 15,0-14-29-15,5-16-208 16,-1-17 49-16</inkml:trace>
  <inkml:trace contextRef="#ctx0" brushRef="#br0" timeOffset="1537">914 725 491 0,'4'-40'359'0,"-4"14"-160"15,-4 13-41-15,-1 10-91 16,1 5-42-16,-2 2-25 16,1 0 5-16,4 2-5 15,-6 15 6-15,2 9-5 16,-6 7-1-16,-3 10-36 16,-4 0-48-16,5-11-48 15,-4-6-168-15,5-11-105 16</inkml:trace>
  <inkml:trace contextRef="#ctx0" brushRef="#br0" timeOffset="1896">744 615 751 0,'-8'-21'259'16,"1"10"-132"-16,-1 8-29 16,5 4-91-16,-1 1-1 15,3 4-12-15,-7 5-10 16,-5 13 8-16,-7 10 8 15,-7 10-68-15,-6 7 39 16,-1 1-20-16,8-11-42 16,3-10 17-16,6-10 32 15,6-6 42-15,10-8 1 16,-2-7 5-16,7 0-6 0,3-3 15 16,3 1 8-1,9 4 30-15,4-2-23 0,3 6 19 16,4 1 4-16,0 2-15 15,-3 3 0-15,-4 6-8 16,-5 3-2-16,-7 6 21 16,-8 8-33-16,-35 109-12 15,22-118-4-15,1-5-1 16,4-4-14-16,-2-2-80 16,-5 13-259-16,0-15-184 15</inkml:trace>
  <inkml:trace contextRef="#ctx0" brushRef="#br0" timeOffset="2072">705 1131 671 0,'9'-5'221'0,"6"10"-3"0,4 1-91 15,6 3-77-15,12 2 1 16,13 5-41-16,8-3 1 16,4 5-13-16,0-5 2 15,-2 2-19-15,-8-4 7 16,-8-3-68-16,-13-4-35 15,-9-7-138-15,-7-10-274 16</inkml:trace>
  <inkml:trace contextRef="#ctx0" brushRef="#br0" timeOffset="2273">1262 568 957 0,'-7'-5'112'15,"6"-1"-61"-15,6 1 28 16,14-1-66-16,8-3-12 16,10-1-2-16,4 1-17 15,-1 1-9-15,-9 5-74 16,-10 3-75-16,-10 9 62 16,-19 11-180-16,-12 7-61 15</inkml:trace>
  <inkml:trace contextRef="#ctx0" brushRef="#br0" timeOffset="2692">1314 689 667 0,'-7'0'306'15,"3"0"-164"-15,0 0-62 0,2 4-56 16,6 9 39-16,6 13-23 16,5 12-31-16,4 12 9 15,2 11-8-15,-4 3-9 16,-2-2-1-16,0-12-3 15,-5-11-5-15,1-15-6 16,-3-11 2-16,-3-13 8 16,2-9 8-16,4-16 7 15,2-10-11-15,0-9-1 16,2-11-8-16,-3-3 1 16,-7 2 8-16,-5 7-2 15,-11 2 3-15,-3 10-8 0,-9 3 6 16,-2 9-18-16,-2 11 10 15,-2 10-20-15,-2 12 23 16,5 11-4-16,0 11 10 16,8 4 0-16,6 4 0 15,8-6-1-15,4-4-12 16,5-10 13-16,3-8 0 16,1-5-5-16,3-5 16 15,4-8-11-15,8-6 0 16,4-5-24-16,8-9-72 15,1-8-179-15,1-4-142 16</inkml:trace>
  <inkml:trace contextRef="#ctx0" brushRef="#br0" timeOffset="3179">1666 484 336 0,'12'-22'361'0,"-6"7"-141"0,-6 8-32 16,-2 7-146-16,-2 4-8 15,0 9-12-15,-7 9-19 16,-1 12 19-16,-2 8-22 15,-5 9 0-15,3-3 0 16,3-3 1-16,5-13-2 16,6-12-30-16,4-9-30 15,4-9 60-15,5-11 2 16,5-8 7-16,2-6 4 16,5-4-4-16,2-2 7 0,-2 6-6 15,1 4-7-15,4 2 8 16,0 10-2-16,0 5-8 15,-4 9 53-15,-5 15-13 16,-6 17 7-16,-9 17-37 16,-7 12-2-16,-2 9-4 15,-4-5-4-15,-2-5 0 16,3-13 0-16,0-13-4 16,4-15-1-16,3-11 5 15,-2-13-11-15,-1-8-6 16,-4-10-13-16,-7-7 22 15,-3-5-7-15,-5-11-31 16,2-4 45-16,2 0 1 16,3 4 0-16,5 10 37 15,3 8-12-15,3 12 10 0,4 5-25 16,1 5-10-16,1 2 0 16,4 1-9-16,5 1-6 15,5 3-11-15,7-1-69 16,6-4-185-16,-1-4-253 15</inkml:trace>
  <inkml:trace contextRef="#ctx0" brushRef="#br0" timeOffset="3368">2067 354 436 0,'-4'-9'597'0,"-3"5"-504"16,3 4-1-16,3 3-73 15,1-2-7-15,4 6-12 16,2 6 0-16,3 2-7 16,1 6-49-16,1-1-96 15,-2-5-68-15,-1-7-187 16</inkml:trace>
  <inkml:trace contextRef="#ctx0" brushRef="#br0" timeOffset="3689">2198 347 400 0,'13'-9'246'0,"-5"5"-53"15,-3 5-44-15,-5 2-23 16,3 0-72-16,-6 0 4 16,2 0-52-16,-3 6 17 0,-7 9 2 15,-9 10-18-15,-9 10-1 16,-9 9-6-16,-7-1 0 16,0-1-6-16,2-8-4 15,10-7 10-15,10-12 0 16,11-6-1-16,6-7-4 15,6-3-8-15,5-4 13 16,3 1 15-16,8-6 4 16,9-3 3-16,10-6-10 15,10-6 0-15,10-6-19 16,1-7 7-16,1-3-41 16,-2 3-17-16,-10 4-42 0,-14 8 89 15,-17 7-3-15,-11 8-88 16,-16 4 22-16,-10 4-139 15,-5 0-100-15</inkml:trace>
  <inkml:trace contextRef="#ctx0" brushRef="#br0" timeOffset="3878">2100 268 790 0,'-5'-9'221'0,"2"5"-69"15,2 6-64-15,-2 2-87 16,10 5 47-16,2 9 0 15,6 15-45-15,4 9 26 16,3 12-26-16,-3 8-3 0,-6-1 0 16,-5-3-21-16,-1-7-21 15,-6-11-73-15,-2-7-99 16,-3-10-173-16</inkml:trace>
  <inkml:trace contextRef="#ctx0" brushRef="#br0" timeOffset="4214">2192 516 768 0,'-4'-3'287'0,"-3"6"-176"15,-1 8-5-15,-1 10-73 16,1 7-6-16,-4 9-20 0,-2 12-6 16,-4 1-1-16,2 0-16 15,0-3-25-15,2-10-58 16,0-7-93-16,6-15-36 15,7-15-152-15,1-15 199 16,8-10 181-16,8-11 40 16,1-2 102-16,6 5 41 15,0 4-13-15,2 9-39 16,1 5-66-16,5 3-22 16,5-2-16-16,3 1-22 15,2 2-10-15,-4 1-29 16,-7 3-34-16,-9 5 10 15,-16 4 22-15,-10 5 34 0,-12 9-65 16,-7 2-99 0,-8 3-21-16</inkml:trace>
  <inkml:trace contextRef="#ctx0" brushRef="#br0" timeOffset="4538">2200 688 495 0,'-4'-6'237'15,"2"4"-106"-15,0 4-65 16,2 4-5-16,6 4 10 15,3 4-16-15,-1 12-12 16,0 8-19-16,-4 10 14 16,-7 5-30-16,-5-1-4 15,-1-1-2-15,-2-8-2 16,3-10-9-16,3-14 2 16,5-6-14-16,0-9 20 0,3 0 1 15,1-5 3-15,4 1 43 16,1 1-45-16,7 0 13 15,7 0-14-15,3 6 11 16,3-2-12-16,2 6 1 16,-2 1-20-16,-6 2 17 15,-8-4-19-15,-5 2 2 16,-8 1 19-16,-6 4-31 16,-7-1-20-16,-5 3-105 15,-4 0-117-15,-8-8-28 16</inkml:trace>
  <inkml:trace contextRef="#ctx0" brushRef="#br0" timeOffset="4762">2148 992 376 0,'-12'-25'380'15,"3"5"-254"-15,5 9 41 0,2 1-76 16,7 4-81-16,1-7 10 16,6 3-20-16,7-4-7 15,6 2 5-15,3 2-11 16,4 4 8-16,-4 5-3 15,-3 7-6-15,-7 6 14 16,-10 7 37-16,-7 10-16 16,-9 5 4-16,-7 7-20 15,-1 1-10-15,-2-2 0 16,1-4-177-16,4-14-170 16,3-13-121-16</inkml:trace>
  <inkml:trace contextRef="#ctx0" brushRef="#br0" timeOffset="5316">2360 550 328 0,'19'-40'323'15,"-2"7"-179"-15,3 9-24 16,0 5-20-16,-1 8-54 16,-7 2-45-16,-3 7 42 15,-5 9-8-15,-7 14 36 16,-7 15-46-16,-2 8-16 15,-4 12 0-15,-2 0-9 16,4-9-9-16,3-14 6 16,7-13-42-16,7-10 20 0,3-10 22 15,2-6 6-15,7-11 11 16,4-1-11-16,1-3 2 16,1 0-3-16,2 5 6 15,-1 6-8-15,4 5 0 16,-4 3-2-16,5 0 2 15,-2 6 30-15,-6 6-14 16,-7 8 40-16,-11 14-18 16,-10 11-1-16,-12 12-26 15,-9 9 0-15,-3-3-9 16,-2-5-2-16,5-9-13 16,4-11 8-16,6-13-52 15,3-10-12-15,2-16-59 0,3-17 15 16,2-15 82-16,6-13 14 15,1-6 17-15,6 2 72 16,3 11 45-16,-2 15-22 16,0 11-23-16,0 9-59 15,4 8 41-15,7 4-24 16,8 2-27-16,9 6 7 16,2 3-10-16,1 5-4 15,1 3-11-15,-3-1-58 16,-5 0-8-16,-2-3-92 15,-5-3-123-15,-8-5-204 16</inkml:trace>
  <inkml:trace contextRef="#ctx0" brushRef="#br0" timeOffset="5948">2850 507 1104 0,'0'-10'90'0,"0"7"-40"15,0 1 13-15,7 0-59 16,8 0-2-16,2-3-2 16,4 2-33-16,2 0-6 15,-8 2-35-15,-9 8 67 16,-11 7-6-16,-12 12 25 16,-11 11-12-16,-8 5 0 0,-4 1 7 15,4-6-15 1,12-7 8-16,5-11 0 0,11-8 12 15,6-9-11-15,4-2 33 16,2-2-5-16,4-4 5 16,8-1 10-16,5-7-41 15,9-3-1-15,4-9-4 16,4-3 0-16,-1-4-8 16,-4-1-20-16,-7 2 8 15,-10 6 11-15,-10 4 5 16,-11 2-16-16,-4 1 19 15,-6 2-16-15,-2 2 19 16,5 4 0-16,1 3 3 16,6 6-3-16,2 0 0 0,2 6 3 15,1 0 8-15,0 11-1 16,4 7 24-16,-3 10-18 16,6 9-14-16,-2 9 21 15,4-1-23-15,-1-2 0 16,3-3-3-16,-3-5 10 15,-1-9-7-15,-3-7 17 16,0-9-7-16,-4-6 33 16,0-4-28-16,-3-2-3 15,2 4 9-15,-6 3-12 16,2 1-9-16,-2 0 0 16,0-1 7-16,1-3-8 15,4-5 1-15,-4-1-19 0,-2 0 14 16,-7-5-54-16,1-4-19 15,-5-13-47-15,0-14-252 16</inkml:trace>
  <inkml:trace contextRef="#ctx0" brushRef="#br0" timeOffset="6179">2988 300 736 0,'13'-8'192'16,"2"3"-58"-16,2 3-15 15,-1-1-47-15,13 3-70 16,5 0 15-16,3 3-17 0,0 0 0 16,-9 1-7-16,-6 2-2 15,-10 1 9-15,-10 5 10 16,-12 6-7-16,-12 8 11 16,-3 4-14-16,-14 4-18 15,-2-6-22-15,4-5-137 16,5-11-209-16,4-10-120 15</inkml:trace>
  <inkml:trace contextRef="#ctx0" brushRef="#br0" timeOffset="6351">3005 425 668 0,'7'-4'166'15,"-3"6"-10"-15,0 6 29 16,2 5-112-16,8 10 15 16,-1 11-52-16,4 13-15 0,-1 11 8 15,-1 15-24 1,-7 8 2-16,-1 13-7 0,-7 4 10 15,-4 5-16-15,0-12 6 16,-3-12-34-16,3-20-20 16,1-20-91-16,-1-20-215 15</inkml:trace>
  <inkml:trace contextRef="#ctx0" brushRef="#br0" timeOffset="6818">3122 604 1156 0,'0'-8'54'0,"0"5"-1"0,4 3-6 15,8-2-31-15,11-2-6 16,10-2-10-16,9 1-14 16,3-3 7-16,0 1-37 15,-5-1 17-15,-9 3-33 16,-10-1 44-16,-9 3-4 15,-9-3 1-15,-14 6-76 16,-5-2 31-16,-8 1-48 16,-2-3-53-16,0-2-6 15,6-1 171-15,4 1 28 16,6 0 210-16,3 1-55 16,3 5-10-16,1 1-95 0,2 2-32 15,-2 7-16-15,6 13 32 16,2 12-22-16,2 17-36 15,4 13 4-15,1 8-8 16,2-6 0-16,3-7-3 16,2-13 0-16,-3-15-17 15,-4-12 14-15,-1-12 10 16,-5-6-4-16,-4-4 38 16,-2 0-15-16,-2-6 2 15,-2-1-25-15,-2-6-20 16,-1-6-12-16,-2-9-63 15,1 3-81-15,1 1-293 16</inkml:trace>
  <inkml:trace contextRef="#ctx0" brushRef="#br0" timeOffset="7112">3505 190 1241 0,'0'-6'58'0,"-3"4"-10"0,3 2-11 15,0 0-36-15,7 4-2 16,6 4-2-16,3 4-66 16,3 0-34-16,3 3-139 15,1 0-257-15</inkml:trace>
  <inkml:trace contextRef="#ctx0" brushRef="#br0" timeOffset="7603">3810 103 770 0,'4'0'346'0,"-3"1"-293"16,-5 3 70-16,0-2-85 0,-4 11-37 15,-9 11-1-15,-7 13 5 16,-13 14-10-16,-9 10-7 16,-2 1-19-16,3-6 23 15,8-9-5-15,9-12 13 16,12-13 2-16,8-10 9 15,4-9-7-15,5-3 3 16,6-3 5-16,7-5 21 16,9-7-31-16,10-8 3 15,9-7-5-15,3-10-1 16,4-6-3-16,2-7-37 16,-6 0-45-16,-6 7 26 15,-11 9 31-15,-15 8 28 0,-13 9-15 16,-12 9-39-16,-10 0 21 15,-5 6-14-15,0-3-30 16,-2 3 48-16,8 1 30 16,5 1 3-16,5 2 93 15,7-1 9-15,1 4-16 16,2 2-35-16,2 5-16 16,2 12 30-16,1 9-38 15,3 8-26-15,1 14 11 16,-2 7-6-16,2-2-6 15,0 1-3-15,-4-4-19 16,-1-5 14-16,-2-9-54 0,-2-6-46 16,-2-10-121-16,3-12-147 15</inkml:trace>
  <inkml:trace contextRef="#ctx0" brushRef="#br0" timeOffset="8152">3785 423 210 0,'0'-34'679'0,"-3"13"-499"16,-2 9-24-16,-2 10-74 15,-1 8-61-15,-3 8-3 16,-3 11-18-16,-5 7 0 16,-1 4-3-16,1 6-3 15,5-9-9-15,3-8-47 16,7-9-44-16,4-10 26 0,4-12 25 16,7-10 55-16,3-11-5 15,5-6 13 1,1 0-7-16,3-1-1 0,-1 8-4 15,8 7-3 1,-1 8 3-16,2 5-10 0,-1 4 3 16,-4 10 11-16,-12 7 0 15,-10 7 54-15,-13 10-27 16,-12 11-1-16,-10 9-26 16,-8 6 0-16,-3 2-1 15,0-4-1-15,6-8 2 16,10-13 0-16,7-12 1 15,11-13 54-15,7-6 20 0,1-4-11 16,1-4-40 0,6-3-12-16,7-12 17 0,9-7-29 15,8-7-6-15,6-8 0 16,4-8-61-16,5 3-33 16,-5 1-75-16,-1 4-63 15,-9 11 139-15,-10 9 99 16,-16 15 35-16,-6 11-22 15,-11 10 66-15,-3 9-9 16,-5 8-8-16,3 9-30 16,-4 6 22-16,-6 7-5 15,0 3-32-15,-6 6 4 0,-3 2-21 16,0 1-21 0,3-8-79-16,3-12-235 15,12-18 52-15</inkml:trace>
  <inkml:trace contextRef="#ctx0" brushRef="#br0" timeOffset="8297">3690 984 478 0,'16'-47'258'0,"-1"7"-28"16,-6 11-89-16,2 9-59 16,3 9-50-16,8 5-31 15,8 0-2-15,12 5-2 16,7 5-33-16,6 1-16 16,-4 7-64-16,-4 1 20 15,-8 0 9-15,-13-1-104 16,-11 2-84-16</inkml:trace>
  <inkml:trace contextRef="#ctx0" brushRef="#br0" timeOffset="8829">4046 93 1322 0,'-4'-15'24'0,"-3"10"4"15,7 5-7-15,8 1-9 16,9 1-24-16,8 4 9 16,10-2-50-16,7 5-3 15,-5 0-62-15,-10 4-37 16,-9 2 106-16,-14 9 44 16,-16 6 4-16,-14 9 1 15,-8 8-6-15,-5 3 3 16,1-3-14-16,7-6 17 0,13-7 4 15,6-14-2-15,8-7 88 16,4-6 40-16,1-4-56 16,2-6-10-16,2-1-20 15,7-6-5-15,12-6-35 16,7-7 5-16,6-9-18 16,4-6-6-16,3-2-31 15,-2-2-2-15,-9 5 7 16,-10 9 41-16,-11 8 0 15,-8 8 13-15,-8 7-11 16,-4 7-2-16,-3 1 0 16,-1 11-3-16,0 6 5 0,-4 10-2 15,7 6 23-15,-6 12-20 16,4 0 26-16,-3 6-26 16,-1-2 1-16,-2 1-2 15,-1-7-2-15,1-6 0 16,5-13-19-16,3-6-68 15,0-12-41-15,4-10-235 16,1-15-28-16</inkml:trace>
  <inkml:trace contextRef="#ctx0" brushRef="#br0" timeOffset="8979">4243 296 405 0,'16'-5'386'0,"-1"6"-205"0,-3 7 8 16,-6 3-105-16,2 6-32 15,0 5-46-15,0 2 2 16,-1 4-16-16,0-2-70 16,-2-3-136-16,-1-10-254 15</inkml:trace>
  <inkml:trace contextRef="#ctx0" brushRef="#br0" timeOffset="9308">4475 0 1020 0,'1'-4'73'0,"-1"10"-9"0,0 7 22 16,4 9-57-16,4 10-24 15,0 9-10-15,3 2-21 16,0-4-48-16,-2-6-107 16,0-10-107-16,2-14-19 15,3-14 114-15,-1-14 193 16,1-8 58-16,-2-11 64 15,3-1 83-15,-7 6 46 16,1 11-94-16,-5 8-40 16,0 11-59-16,-1 6-41 15,-2 7 37-15,3 10-39 16,0 10-9-16,-1 12 8 16,-7 8-13-16,-7 6-2 0,-6 0-19 15,-3-4-78 1,-5-3-98-16,-2-7-137 0,0-6-79 15</inkml:trace>
  <inkml:trace contextRef="#ctx0" brushRef="#br0" timeOffset="9779">4420 471 372 0,'-4'-22'534'16,"0"5"-364"-16,2 6-46 16,-2 9-57-16,4 6-35 15,2 5-29-15,6 8 50 16,4 8-53-16,3 8 6 15,-2 10-4-15,-3 3 0 0,-10 3-2 16,-4-6 0 0,-7-3-2-16,-1-13-1 0,0-7 0 15,1-9 3-15,3-7-8 16,-2-6 8-16,-1-3 0 16,0-5-3-16,3-3 7 15,0 0-3-15,4-2-1 16,2 2 4-16,8 0-5 15,5 2 1-15,4 0 0 16,5 3-1-16,5 3-4 16,0 2 3-16,-1 1 2 15,-2 4-21-15,-8 1 21 16,-6 2-12-16,-5 7 12 16,-16 6 4-16,-6 10 1 15,-8 10-8-15,-6 1 3 16,0-5 0-16,10-8-2 15,7-12 10-15,7-8 19 0,7-3 34 16,4-3-6-16,0-1-4 16,1 1-38-16,6-2 6 15,10-2 10-15,13-3-29 16,7-5-3-16,13-5-16 16,4-3-85-16,4-2 3 15,2-1-279-15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4:26.94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4 246 431 0,'0'-3'213'16,"0"-1"-94"-16,-4 2-40 15,4 0 11-15,0-2-45 16,0 4-10-16,0-5-26 16,0 1-7-16,0 0 12 15,0 3-12-15,4-1 2 16,1 0 8-16,1-2-5 0,4 0 7 15,6 0-14-15,10-5 4 16,7-1 2-16,3-4-6 16,2 3 0-16,4-1-5 15,2 6 2-15,-3 3 0 16,2 6-3-16,-2 6 12 16,-5 4 12-16,3 4-17 15,-6 1-1-15,0-5 8 16,-2 0-2-16,-2-7 8 15,3-6-8-15,-1-6-2 16,0-1 19-16,-1-7-16 16,6 0 7-16,-3-1-4 0,1 0-5 15,-4 0 3-15,0 2-8 16,-1-2 3-16,-1 0-8 16,4 0 5-16,-1-2 0 15,2 1-1-15,-2 4 2 16,-1 2-4-16,0 4 3 15,-4 6-4-15,0 2 0 16,-1 6 4-16,-1-2 0 16,1 2 4-16,2-1 1 15,-2-3-5-15,2-2 0 16,-2-6 7-16,2-1-11 16,-2-3 8-16,3-1-4 15,-3 0 0-15,1 1 3 16,-4 4-4-16,-3 0 1 0,1 4 0 15,1 0-4-15,-2 0 5 16,0 0-1-16,-3-3 0 16,-2 1 9-16,-3 1-9 15,-3-2 0-15,-1 3 0 16,-6 0-9-16,-1 0 1 16,0 0-26-16,0 0-50 15,0 0-121-15,3 4-124 16,-2 1-18-16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4:34.04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14 657 748 0,'-6'-6'191'0,"2"4"-77"15,3 1-36-15,-2 1-39 16,3 0-25-16,0 1-11 16,0 1-3-16,4 0 0 15,3 6 2-15,4 5 0 16,3 7-2-16,5 10 0 15,1 7 28-15,1 9-24 0,-5 0 8 16,1 4-12-16,-4-4 13 16,-5-5-16-16,1-9 3 15,-4-9-15-15,2-10-2 16,-3-6-74-16,0-4-69 16,0-6-42-16,-2-10-48 15</inkml:trace>
  <inkml:trace contextRef="#ctx0" brushRef="#br0" timeOffset="287">144 747 334 0,'-4'-14'231'15,"4"5"-57"-15,0 2-29 16,4-1-51-16,4-1-7 0,4-3-35 16,7 1-31-1,4-2 13-15,8-3-24 0,7-1-8 16,3-2-2-16,4-2 8 15,1 5-10-15,-2 0 2 16,-10 12-32-16,-3 4 31 16,-10 10-8-16,-6 13 9 15,-11 18 27-15,-8 13-22 16,-8 17 6-16,-9 5-11 16,-5 0-9-16,-2-5 7 15,-1-9-51-15,4-16-73 16,2-16-64-16,0-14-81 0,5-23-122 15</inkml:trace>
  <inkml:trace contextRef="#ctx0" brushRef="#br0" timeOffset="721">268 517 741 0,'-4'-18'231'15,"0"11"-116"-15,0 7-45 16,0 4-64-16,1 2-6 15,6 13 19-15,1 11-16 16,2 10 12-16,3 14-15 16,-1 6 1-16,-3 0-14 15,-5-6-11-15,-4 0-11 16,-4-9-17-16,-4-8 3 16,-1-9 16-16,3-11 33 0,1-8 2 15,4-11 4-15,1-3-4 16,1-7-1-16,3-2 17 15,3-7-12-15,5 1 12 16,4 0-17-16,9-2 4 16,3 4-1-16,8 3 3 15,0 4-14-15,3 3 7 16,-7 7-30-16,-7 2 30 16,-10 14 28-16,-17 12 2 15,-10 8 10-15,-5 8-39 16,-3 1 16-16,-1-4-10 15,6-13 3-15,7-10-9 16,5-9-1-16,6-7-6 0,1-1-6 16,1-4-33-16,3-1-25 15,10-7-56-15,3-11-344 16</inkml:trace>
  <inkml:trace contextRef="#ctx0" brushRef="#br0" timeOffset="920">925 204 774 0,'-4'-11'243'0,"1"5"-214"0,-1 6 29 16,2 4-32-16,4-1-24 15,6 8-4-15,2 8-22 16,-5 11-115-16,-1 7-97 15,-9 8-219-15</inkml:trace>
  <inkml:trace contextRef="#ctx0" brushRef="#br0" timeOffset="1651">695 491 357 0,'-7'-13'382'0,"6"4"-262"16,-4 3-18-16,7 0-31 0,2 5-52 15,7 1-18-15,3 7-2 16,7 2 6-16,-2 14-5 16,-4 16 17-16,-11 15-17 15,-12 6-30-15,-9 5-32 16,-2-9-27-16,3-14 54 16,3-19 6-16,9-14 29 15,8-15 7-15,2-16 11 16,9-13 40-16,5-10-3 15,4-6-10-15,4 1 18 16,1 7-59-16,2 3 18 16,1 6-22-16,2 6-3 15,5 5-5-15,4 7 2 0,-6 8-26 16,-6 10 13 0,-10 7 19-16,-17 16 20 0,-11 9-19 15,-7 6 16-15,-5 5-23 16,-1-6 6-16,3-7-26 15,6-13 6-15,6-6-14 16,2-9 30-16,6-4-11 16,-2-4 7-16,3-5 4 15,3-3 4-15,-1-1 0 16,2 2-3-16,-1 0 6 16,-3 7-3-16,-4 4 0 15,0 5 0-15,0 8 86 16,0 6-52-16,1 5-20 15,3 6 5-15,-1-2-10 0,4-4-3 16,-2-7-6 0,2-6-7-16,-2-5 5 0,2-4 4 15,1-6 2-15,5-4 6 16,2-12-10-16,-2-2-48 16,0-8-58-16,-6-4 41 15,-6 4 54-15,-9 7 11 16,-5 6 0-16,-6 7 30 15,-1 8 19-15,-2 6 11 16,-4 7-6-16,0 6-31 16,-4 11 25-16,0 10-29 15,-4 2-5-15,5 7-2 16,2-2 0-16,5-2-13 0,6-6 1 16,3-9-33-1,7-8-4-15,-1-8-161 0,9-11-82 16,5-12-30-16</inkml:trace>
  <inkml:trace contextRef="#ctx0" brushRef="#br0" timeOffset="1840">893 810 476 0,'7'-10'202'15,"-3"8"-19"-15,-2 6-17 16,4 4-28-16,7 5-79 16,6 1-30-16,5 7 14 15,8 6-40-15,1-2 3 16,3 4-5-16,4-2 12 0,0-4-14 15,-1-7 1 1,2-6-19-16,-1-10 19 0,-1-10-57 16,-4-12-23-16,-1-10-87 15,-6-10-268-15</inkml:trace>
  <inkml:trace contextRef="#ctx0" brushRef="#br0" timeOffset="2110">1562 390 1094 0,'-5'6'125'15,"1"-3"-92"-15,4 3 48 16,9 3-18-16,8 10-62 16,10 7 12-16,9 10-11 0,7 10-2 15,2 6 1-15,4 3 11 16,3 2-12-16,-1-5 0 15,-3-2 1-15,-5-10-15 16,-9-11 11-16,-6-8-4 16,-8-8-9-16,-7-5-47 15,-7-8 19-15,-6-8-64 16,-6-9-237-16,-8-6-87 16</inkml:trace>
  <inkml:trace contextRef="#ctx0" brushRef="#br0" timeOffset="2283">1758 317 1066 0,'-4'0'197'0,"4"0"-151"16,-3 0 30-16,3 0-76 16,0 3-2-16,4 2-4 15,4 6-19-15,0 6-39 16,6 3-111-16,0 1-244 15</inkml:trace>
  <inkml:trace contextRef="#ctx0" brushRef="#br0" timeOffset="2485">1965 282 818 0,'4'2'300'15,"-4"4"-210"-15,-4 3 43 0,-7 9-77 16,0 11-52-16,-5 13 16 15,-9 18-20-15,-3 11 0 16,-11 3-1-16,3 4-3 16,-1-2-8-16,1-13-29 15,3-10-42-15,6-13-38 16,4-14-192-16,2-10-347 16</inkml:trace>
  <inkml:trace contextRef="#ctx0" brushRef="#br0" timeOffset="2966">2184 399 930 0,'-2'0'113'0,"2"-2"-35"16,0 2 6-16,-2 0-34 15,4 2-48-15,2 0 12 16,9 0-21-16,2 0 7 0,5 2-65 16,1 0-62-16,3 6-197 15,-5 4-268-15</inkml:trace>
  <inkml:trace contextRef="#ctx0" brushRef="#br0" timeOffset="3121">2291 730 864 0,'-5'3'288'0,"-2"-1"-272"15,6-4 32-15,-2 0-48 16,10-5-16-16,5-10-33 0,5-7-135 16,7-11-191-16</inkml:trace>
  <inkml:trace contextRef="#ctx0" brushRef="#br0" timeOffset="3835">2399 390 606 0,'0'4'459'0,"0"-4"-385"16,0 0 29-16,3 0-45 16,3-1-40-16,10-7 3 15,14-2-16-15,7-4-5 16,8 2 0-16,5-3-18 0,0 2 16 15,-5 2-8 1,-2 5-9-16,-11 2 14 0,-12 4-24 16,-9 10 29-16,-15 9-2 15,-19 13 11-15,-13 18 1 16,-9 8-10-16,-7 8-5 16,7-8-11-16,10-13 13 15,12-13 3-15,14-14-5 16,8-9 14-16,1-6 10 15,1-3-1-15,10-3-3 16,3 0 19-16,9-8-34 16,9-8 0-16,4-9-2 15,5-9-19-15,2-10-16 0,-9-1-30 16,-4 1-11 0,-14 3 15-16,-12 6-8 0,-14 9 8 15,-8 3 51-15,-8 3 12 16,0 3 6-16,-1 4 6 15,3 2 12-15,7 2 68 16,4 5-5-16,2 5-35 16,5 2-12-16,4 2-37 15,-1 7 21-15,3 14 39 16,3 10-48-16,-1 11 20 16,0 18-23-16,-2 8 12 15,0 2-19-15,-7 2 6 16,2-8-9-16,-6-7-2 15,-1-12-9-15,2-11 8 0,1-12-70 16,3-9-40 0,2-15-122-16,4-15-322 0,6-17 300 15,5-11 167-15,4-8 88 16,1 5 339-16,-4 11-25 16,-2 14-114-16,-1 12-55 15,-3 9-55-15,6 6-4 16,9 3-67-16,9 2-18 15,2 2 0-15,4 4-1 16,2 0-12-16,2 0-43 16,-1 0-58-16,-6-4-87 15,-2-6-221-15</inkml:trace>
  <inkml:trace contextRef="#ctx0" brushRef="#br0" timeOffset="4033">3120 4 1028 0,'-2'-2'236'16,"0"2"-228"-16,2-1 17 16,0 1-25-16,2 0 0 15,3 3-46-15,-4 5-41 16,2 8-96-16,-10 11-195 0</inkml:trace>
  <inkml:trace contextRef="#ctx0" brushRef="#br0" timeOffset="4779">2944 174 724 0,'-1'1'105'0,"1"6"-50"15,1 2 70-15,3 5-72 16,3 9-6-16,-1 9-35 15,2 5-9-15,-4 2-3 16,-4 2 12-16,-4-5-26 16,2-10 8-16,-2-8-21 15,2-9 17-15,4-10-28 16,0-12 38-16,6-12 11 16,0-6-11-16,7-9 10 0,1 0 0 15,5 1-6-15,4 3 6 16,2 2-10-16,6 4 0 15,6 3 0-15,4 1-9 16,-5 7 4-16,-4 8-9 16,-12 7 14-16,-9 9 12 15,-15 12 38-15,-13 13-31 16,-10 8-13-16,-4 6 0 16,-3 3-6-16,2-6 0 15,5-7-19-15,7-8 19 16,7-10-28-16,7-5 15 15,1-9-20-15,8-4 23 0,4-4 10 16,3-8 3-16,5-5 8 16,1-1-22-16,3 0-4 15,0 3 4-15,-1 5 4 16,1 7-23-16,-5 5 29 16,-1 7 2-16,-7 12 28 15,-8 9 33-15,-4 9-38 16,-4 10 22-16,0 3-26 15,4-2-19-15,1-5 15 16,7-9-15-16,3-8-1 16,-1-11 0-16,2-10 10 15,0-6-10-15,6-14 5 16,2-13-2-16,0-11-6 0,3-10-25 16,-5-7-15-16,-3 2 30 15,-10 7 9-15,-5 12 4 16,-5 11 30-16,-6 9-19 15,-4 10 21-15,1 14-19 16,-5 9 2-16,-1 11 40 16,0 8-29-16,-3 9 6 15,1 7-12-15,0 0-13 16,1 3 0-16,3-3-7 16,-1-1-11-16,3-14 4 15,3-3-87-15,2-11-64 16,7-13-118-16,5-13-377 0</inkml:trace>
  <inkml:trace contextRef="#ctx0" brushRef="#br0" timeOffset="4940">3100 671 463 0,'12'-13'332'0,"-1"10"-196"15,3 6 53-15,1 7-60 16,5 3-74-16,9 6-40 16,4-1-3-16,6 3-8 15,8-1-4-15,-2-2 0 16,4-4-18-16,3-5 1 15,-4-1-52-15,-5-6-60 16,-7-4-110-16,-8-6-264 16</inkml:trace>
  <inkml:trace contextRef="#ctx0" brushRef="#br0" timeOffset="5551">3746 71 949 0,'-9'4'285'0,"3"0"-282"15,0-2 108-15,-1-4-73 16,2 4-30-16,-6 3-16 16,-5 7-7-16,-9 5-1 15,-4 5-9-15,-1 4-28 16,6 0 21-16,3-4-15 15,9-3 12-15,5-4 28 0,6 0-9 16,2-4 16-16,6 2 7 16,1 6-6-16,3 3 32 15,1 6-21-15,2 7 5 16,1 6 22-16,1 6-37 16,-1 3 25-16,-1 2-14 15,-3 1-4-15,0 0-1 16,-3-6-8-16,0-9 0 15,2-9-5-15,1-8 5 16,-2-10-3-16,4-5 0 16,2-8 5-16,1-11-8 15,5-11 6-15,0-12-15 16,0-8 13-16,-3-7-27 0,-3-5 28 16,-7 2-3-16,-5 3 8 15,-10 5 0-15,-8 5-4 16,-6 8 0-16,-3 9 11 15,-4 10-9-15,2 9-2 16,-1 12 0-16,3 10 4 16,3 10-1-16,2 4-3 15,7 2 0-15,5-1 0 16,7-4 5-16,7-6-5 16,1-5 0-16,4-8 8 15,3-3-17-15,6-6 9 16,3-7-22-16,4-10-12 0,2-9-134 15,5-13-141-15,1-8-130 16</inkml:trace>
  <inkml:trace contextRef="#ctx0" brushRef="#br0" timeOffset="6055">4050 99 837 0,'12'-24'194'0,"-7"13"-37"16,-7 13-67-16,-9 13-44 15,-8 9-46-15,-1 12 2 16,-2 10-5-16,-1 10 3 15,-1-2-10-15,11-4-31 16,6-9-65-16,6-9-34 16,2-13-18-16,10-14 60 15,1-10 58-15,5-8 40 0,-1-8 4 16,4-1 35 0,0 0 11-16,3 7-7 0,1 2-33 15,9 5-3 1,3 6 17-16,7 4-16 0,-2 6 28 15,0 5 43-15,-9 2-13 16,-9 10 37-16,-14 9-49 16,-10 7-18-16,-10 7-16 15,-3 7-12-15,-2 0-8 16,-3-4 0-16,3-8 6 16,3-9-13-16,1-11 7 15,-2-10-10-15,1-9 0 16,-6-8-39-16,-2-12-1 15,-4-11 28-15,-3-6-35 0,-4-13 27 16,8-3 9 0,-2 2 21-16,9 10 68 0,8 11-5 15,5 11 39-15,1 11-29 16,3 4-50-16,0 2 21 16,0-2-44-16,4 2 1 15,7 0-7-15,3 1 6 16,12 1-6-16,2-1-29 15,9 0-97-15,0-1-138 16,1 2-510-16</inkml:trace>
  <inkml:trace contextRef="#ctx0" brushRef="#br0" timeOffset="6220">4732 508 1550 0,'8'-12'57'0,"-12"5"4"16,-2 1 8-16,-1 5-69 16,6-3-33-16,1 0-69 15,1-1-90-15,3-5-698 16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5:19.21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8 152 180 0,'-3'1'297'0,"3"-1"-163"16,-2-1-19-16,0 1-25 16,2 0-24-16,0 0-18 15,0 0-27-15,0 0 11 16,-2 0-11-16,4-2 0 16,-2 2 10-16,0 0-13 15,0 0 0-15,0 2 6 16,0-2-20-16,2 1 19 15,3 1 9-15,3 2-3 16,5 2 12-16,4 0-37 16,7-2 10-16,0 1 8 15,5-2-20-15,2 2 22 0,5 0-19 16,-1-1-3-16,2 0 12 16,0 1-9-16,3-5-4 15,-1 4-1-15,2-4 7 16,3-2-4-16,2 0-3 15,2 2 0-15,-1-4 0 16,0 0 0-16,4 3 0 16,-3-1 0-16,3 0 11 15,0-3-17-15,1 0 6 16,0 0 0-16,0-2 1 16,-5 1 6-16,-1 3-7 15,-4-1 0-15,2-2 7 0,-1 2-7 16,4-3 0-16,9-2 1 15,2-3 46-15,11-2-46 16,3-3 3-16,3 0-4 16,-1 2 11-16,1 0-11 15,-5 6 0-15,-2 1 0 16,1 4-4-16,-3 1 10 16,-2 3-6-16,-4-2 0 15,-4 0 7-15,-4 2-13 16,0-5 6-16,0 1 0 15,-3 0-7-15,2 4 8 16,-6-2-1-16,-2 4 0 16,-3 2 6-16,-5-3-9 0,-5 3 3 15,-2 0 0-15,-1-2-5 16,-5 0 9-16,0-1-4 16,-4-1 0-16,-3 0 8 15,-2 0-11-15,1 0 3 16,-6 0 0-16,0-1-12 15,-2 1 15-15,1 1-3 16,-3-1 0-16,1 0-9 16,-1-1 0-16,0 1 7 15,0 0-3-15,3 0-4 16,0 0-7-16,-1 0 15 16,0-2-2-16,0 0-17 15,-2 2 19-15,0 0-22 16,0 0-11-16,-4 0-11 0,-1-4-49 15,-6 0-396-15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5:52.5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4 217 0,'0'-5'572'16,"-1"0"-463"-16,1 2-66 0,0 0 9 15,0 3 5-15,1 3-54 16,3-2 9-16,6 11-12 16,6 10 6-16,5 19 12 15,66 201 23-15,-83-171-27 16,-4 7 9-16,-3-1-6 16,-1 1-3-16,-4 77 10 15,-8 3-23-15,-3-1 1 16,1-5 15-16,4-5-17 15,5-15 30-15,5-13-3 16,4-16-24-16,4-16 9 16,4-12-12-16,0-15 0 15,4-12 0-15,3-9 7 0,-1-10-3 16,1-6-4 0,1-4 5-16,5-6-3 0,2-4-2 15,6-7 0-15,4-4 2 16,2-3 7-16,-3-1-9 15,-9-1 0-15,-7 3 5 16,-10 2-2-16,-6 2-3 16,-5 2 1-16,-4-1-1 15,-10 3-1-15,-6 2 1 16,-2 4 0-16,-5 3-1 16,7 10-7-16,-1 7 7 15,8 10 1-15,1 9-1 0,2 11 2 16,5 13-1-1,5 11 0-15,4 11 3 0,2 17 7 16,9 13-9-16,2 13-1 16,2 16 11-16,5 12-7 15,2 6 8-15,2 1-7 16,1 2-3-16,0-5 7 16,-4-9-9-16,-2-9 0 15,-5-10 14-15,-7-12-14 16,-7-7 18-16,-10-6 1 15,-9-13-19-15,-5-5 8 16,-10-12-8-16,1-11 0 16,-4-14-2-16,5-14-5 0,2-15-52 15,6-7-94 1,5-17-387-16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6:55:53.3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142 578 421 0,'-6'-12'649'0,"-1"5"-556"16,2 4-51-16,1 0 21 15,4 6-63-15,1-3 0 16,6 3-1-16,3 3-8 0,7 7 7 16,4 8-43-16,3 5-165 15,0 5-108-15,-4 4-126 16</inkml:trace>
  <inkml:trace contextRef="#ctx0" brushRef="#br0" timeOffset="538">428 642 317 0,'10'-10'436'0,"-3"3"-327"16,-6 4 8-16,-2 2-18 15,1 2-48-15,-3-1-43 16,3 3-8-16,-4 1 2 0,-6 9 5 15,-10 10 8-15,-11 13-15 16,-14 8-16-16,-6 8 9 16,2-6-12-16,2-9 11 15,15-11 2-15,11-11 12 16,9-9-4-16,8-3 4 16,1-3-4-16,6-3 1 15,1 3 6-15,5-4 6 16,9-4 6-16,7-1-16 15,5-4-1-15,9-2-3 16,8-4 4-16,5-3-5 16,0 3 0-16,-6 1-2 15,-4 5 2-15,-16 5-17 0,-11 10-16 16,-23 12 12-16,-19 16-34 16,-18 17-10-16,-19 13-30 15,-13 8-7-15,2-6 12 16,7-5 41-16,10-11 49 15,16-10 11-15,13-14 39 16,13-9 30-16,8-8 18 16,4-3 22-16,4-4-9 15,8-3-58-15,7-6-2 16,10-6-29-16,14-7-21 16,16-6 6-16,14-8-7 15,9 1 0-15,6-2 0 0,-1 2-37 16,-15 9-40-16,-16 7-121 15,-19 12 20-15,-25 11-92 16,-19 7 11-16</inkml:trace>
  <inkml:trace contextRef="#ctx0" brushRef="#br0" timeOffset="711">408 966 462 0,'-8'-9'161'15,"4"6"-71"-15,1 2-33 16,3 2-20-16,3 5 17 15,-2 7 67-15,3 11-43 16,0 10-48-16,-5 12-3 16,-6 12-12-16,-5 5-15 0,-5 1-11 15,-3-2-82 1,-1-9-117-16,2-10-99 0</inkml:trace>
  <inkml:trace contextRef="#ctx0" brushRef="#br0" timeOffset="878">341 1266 522 0,'8'-15'253'0,"-4"7"-201"16,5 10 71-16,2 7 22 15,12 5-106-15,10 8-39 16,6 5 16-16,6 6-16 16,0 2-9-16,-2-1-4 0,-8-5-223 15,-5-4-80 1,-5-5-44-16</inkml:trace>
  <inkml:trace contextRef="#ctx0" brushRef="#br0" timeOffset="1093">781 617 494 0,'0'-5'436'0,"0"3"-405"16,-3 2 41-16,6 2-22 15,5 3-41-15,8 0 3 0,5 6-12 16,6 4-94 0,0 4-332-16</inkml:trace>
  <inkml:trace contextRef="#ctx0" brushRef="#br0" timeOffset="1295">749 913 387 0,'-6'-3'625'0,"1"1"-513"16,1 0-51-16,3 2-9 16,5-2-51-16,8-2 9 15,7-1-10-15,10-5-5 0,7 5-19 16,-2 1-63-1,-3 8-143-15,-8 13 1 0,-14 13 22 16,-12 14 89-16,-13 14 3 16</inkml:trace>
  <inkml:trace contextRef="#ctx0" brushRef="#br0" timeOffset="1431">838 1201 236 0,'-16'37'124'16,"5"-13"17"-16,7-11 38 16,2-7-1-16,0-6-14 15,2 0-54-15,2 0-9 16,4-6-38-16,7-5-45 15,8-8-14-15,8-11-4 16,3-9-22-16,8-9-69 16,-3-8-190-16,-3-6-218 15</inkml:trace>
  <inkml:trace contextRef="#ctx0" brushRef="#br0" timeOffset="1613">1110 440 576 0,'-3'-2'239'16,"2"1"-173"-16,-3 2-14 15,8-1-19-15,4 4-9 16,8 0-20-16,5 3-8 16,2 4-7-16,0 4-189 15,-6 4-190-15</inkml:trace>
  <inkml:trace contextRef="#ctx0" brushRef="#br0" timeOffset="2369">1282 544 437 0,'-4'6'104'16,"-3"0"-82"-16,2-3 2 15,-2 4-23-15,1 3-1 16,-2 1-4-16,-3 4-17 15,0 2 16-15,-1-1 4 16,-2 1 1-16,-1-2 0 16,-4-2 0-16,3 0 1 15,2-1 7-15,-1-3 0 0,4-4 13 16,3-1-7-16,4-2-13 16,4 0 15-16,0-4 37 15,8-4 33-15,4-1-18 16,6-4-43-16,4-4-2 15,5 0 3-15,1 1-22 16,-3 2 10-16,6-1-11 16,-6 2-2-16,5 0 3 15,-4 1 0-15,-2 1-4 16,-5 0 2-16,-6 1 3 16,-2 3-10-16,-7-1-8 15,1-4-42-15,-5 3-35 0,-3-6-75 16,-1 0 30-16,0-4 7 15,-2-1 128 1,2 1 16-16,0 2 67 0,0 2-1 16,0 2 62-16,1 6-24 15,2 1-40-15,-2 4-15 16,3 0-32-16,0 0-7 16,0 1-26-16,0 2 2 15,0-3-4-15,0 1 4 16,0 4 23-16,0 5 42 15,0 5-60-15,-4 5 15 16,0 6-11-16,-6 2-6 16,-8 2-3-16,-2 3 5 0,-2 0-7 15,-4-3 0 1,2-5-6-16,3-2-5 0,2-7-19 16,7-4-16-16,2-5 2 15,3-1 3-15,3-5 31 16,3-2 9-16,1 1 0 15,1-2-5-15,-1 0 2 16,3 0 4-16,2-4-2 16,2-1 4-16,1-2-2 15,5-1 0-15,0-3-3 16,2 4-5-16,-4 2-24 16,-1 1-43-16,-3 2-53 15,-2 4-48-15,-1 2-59 16</inkml:trace>
  <inkml:trace contextRef="#ctx0" brushRef="#br0" timeOffset="3110">1077 1043 241 0,'4'0'107'0,"0"0"6"15,0 0 0-15,0 0 49 0,1 1-51 16,-1-2-36 0,1 1 14-16,9-4-21 0,-1-2-28 15,11-4-21-15,3-4-15 16,6-8-1-16,-1-2-3 15,4-7-4-15,-3-4-3 16,-5 7-26-16,-4 0-1 16,-9 4 14-16,-7 7-13 15,-7 1 1-15,-2 4-18 16,-6-3-11-16,-1 3 8 16,-2 2-13-16,-5-2 39 15,0 5 26-15,2-1 2 16,0 5 9-16,2-1 20 0,0 2 20 15,7 2 6 1,0 0-34-16,4 2-6 0,0-2 0 16,0 0-12-16,0 5 6 15,4 7 24-15,0 5-16 16,1 12 17-16,4 11-8 16,-5 6-4-16,0 6-4 15,-2 6-14-15,-4 1 9 16,-5-1-14-16,-3-2 0 15,0-4 7-15,-5-2-4 16,1-12-3-16,-1-3 0 16,-1-6 2-16,4-9 5 0,1-7-4 15,3-7-1 1,3-5 70-16,1-4-39 0,0-3 6 16,3-3-2-16,-5 1-23 15,5-2 13-15,1-2-23 16,7 0 0-16,5 0 2 15,6-5-3-15,6-2-3 16,11-1 0-16,4-1 5 16,6 1-7-16,3 0 2 15,1 3-8-15,-2 1 6 16,-9 6-40-16,-4 2-24 16,-9 6-2-16,-6 0-12 15,-7 6-435-15</inkml:trace>
  <inkml:trace contextRef="#ctx0" brushRef="#br0" timeOffset="4641">2038 309 144 0,'-4'4'502'16,"-1"0"-435"-16,3 0-8 16,0-3-24-16,0 10-19 15,-6 10-5-15,-4 11-3 16,-13 11-6-16,-6 7 0 0,-7 2 0 15,-1-3 1-15,4-12-3 16,8-7 0-16,9-10 0 16,7-10 1-16,7-5-6 15,4-5 8-15,5-2-3 16,9-1 60-16,4-3 6 16,5-2-23-16,1 1-7 15,5-2-23-15,1 0 4 16,-5 1-17-16,-3 3 5 15,-7 2-6-15,-4 7 4 16,-10 8 5-16,-7 10 1 16,-4 8-7-16,-5 5-4 15,2 1-2-15,1-5-25 0,6-9-17 16,2-6-16-16,6-7 44 16,2-5 17-16,3-4 1 15,1 0 0-15,0 0 0 16,4-2 0-16,1 2 1 15,3 2 3-15,0 3-4 16,1 10 13-16,-2 13 4 16,-8 17 21-16,-14 12-9 15,-5 9-13-15,-9 3 3 16,-2-5-15-16,2-13 2 16,6-13-6-16,6-8-2 15,2-16-2-15,6-8-5 16,2-12-139-16,7-14-122 15,3-12-259-15</inkml:trace>
  <inkml:trace contextRef="#ctx0" brushRef="#br0" timeOffset="5231">2236 302 569 0,'0'0'83'16,"3"1"-41"-16,3 5 0 15,2 1-18-15,4 1-20 0,-4 7 4 16,-2 7 8-16,-13 5-16 16,-5 5 8-16,-12 1-8 15,0-1 0-15,1-8 8 16,6-6-8-16,5-6 0 15,4-7 0-15,5-3-6 16,6-2 6-16,5-2 6 16,7-3 11-16,5-3 22 15,8-1-20-15,4-2-6 16,4-2 6-16,2 1-18 16,5 1 11-16,-4 0-8 15,-2 2 0-15,-10 4 0 16,-9 1 15-16,-15 8 105 0,-11 10-85 15,-17 10-37 1,-13 8 16-16,-10 5-18 0,-4 2 2 16,0-5-7-16,7-8-29 15,10-5-137-15,9-8-87 16,11-12 29-16,11-5 52 16,5-6 177-16,10-4 57 15,5-1 47-15,1 2 6 16,-1 4-13-16,2 4 0 15,-6 1-13-15,0 4-26 16,-3 2-2-16,0 5 35 16,-5 7-14-16,-5 9-58 15,-10 9-13-15,-1 8 2 16,-6 4-5-16,-4 2-6 0,0-2-19 16,3-7-192-16,3-6-138 15</inkml:trace>
  <inkml:trace contextRef="#ctx0" brushRef="#br0" timeOffset="5660">2231 825 276 0,'8'-11'343'15,"0"6"-241"-15,-2 7 40 16,-2 8 9-16,-1 12-50 16,1 11-71-16,-3 14-4 15,-5 13-23-15,-2 3-2 16,-4 0 3-16,0-9 2 15,-1-11-4-15,6-14-2 0,-1-15 0 16,6-10 7-16,3-16-3 16,5-15-2-16,7-15 4 15,3-14 0-15,8-7-7 16,0-4 1-16,4 4 0 16,-2 5 3-16,4 6-3 15,1 9 0-15,2 8-4 16,3 6 7-16,2 10-4 15,0 10 1-15,-8 6-3 16,-4 6 3-16,-8 10 12 16,-8 8 18-16,-3 9-3 15,-7 7-27-15,-9 8 18 0,-5 5-18 16,-4 0 5-16,-5 1-2 16,-2-4-3-16,1-10 0 15,3-9-2-15,4-10-15 16,-1-7-46-16,2-8-38 15,-4-9-161-15,2-11-63 16,2-13-10-16</inkml:trace>
  <inkml:trace contextRef="#ctx0" brushRef="#br0" timeOffset="6020">2421 848 466 0,'-10'-30'164'0,"2"12"46"16,1 9-94-16,0 5-31 15,6 5-57-15,-3 11 1 16,1 10-9-16,-1 10-6 0,-1 11-7 15,-4 7 23-15,1 3-30 16,-3-7 5-16,3-5-5 16,0-13-1-16,4-10-9 15,4-9-130-15,1-14-39 16,10-17 38-16,4-12 21 16,1-14 11-16,5-12 68 15,-1-2 41-15,0 8 73 16,-7 6 94-16,-1 14-9 15,-5 12-42-15,0 11-72 16,-3 9-4-16,2 15 74 16,0 12-62-16,-1 14-13 15,0 13-16-15,-1 16-19 0,-4 8 5 16,-4 0-8-16,0 3-1 16,-2-9 1-16,2-11-1 15,0-15-7-15,0-11-82 16,1-17-10-16,-1-9-99 15,-2-14-266-15</inkml:trace>
  <inkml:trace contextRef="#ctx0" brushRef="#br0" timeOffset="6200">2356 1064 606 0,'-5'-5'496'16,"1"1"-443"-16,0 2 32 15,1 2-67-15,6-2-14 0,2 0-8 16,10-4-2-16,7-4-25 16,10-7-42-16,7-6-98 15,2-3-56-15,-1-5-204 16</inkml:trace>
  <inkml:trace contextRef="#ctx0" brushRef="#br0" timeOffset="6696">2777 464 1084 0,'-4'-5'53'16,"0"1"-18"-16,4 4-22 16,8 0 5-16,8 0-18 15,12 4 6-15,3-3-14 16,5 4 8-16,-6 1 0 15,-6 2-5-15,-9 1-3 16,-11 8 6-16,-13 7 0 16,-17 10-1-16,-8 8-5 15,-14 8-15-15,-3-6-2 16,10-3 4-16,10-13 8 16,11-8 13-16,9-11 0 15,11-4-1-15,0-5-3 16,4-5 2-16,4 0 2 0,10 0 11 15,-1 1-4 1,11-1-6-16,0 5 5 0,4 1-3 16,-3 3 2-16,-2 5-1 15,-3 4-3-15,-3 7 49 16,-9 9-13-16,-2 8 1 16,-13 9-8-16,-5 7-16 15,-3-3 7-15,1-3-21 16,-1-10 0-16,6-12 0 15,2-7 5-15,2-9-5 16,1-7 0-16,0-1-9 16,1-4-9-16,3-8-73 0,3-15-94 15,5-13-190 1</inkml:trace>
  <inkml:trace contextRef="#ctx0" brushRef="#br0" timeOffset="7040">3174 258 891 0,'13'-8'125'0,"-2"4"-53"16,1-1 46-16,3 1-87 15,7-2-17-15,8 1-14 0,0 0 8 16,4 2-13-16,-8 3 5 16,-4 6 0-16,-6 3-9 15,-12 9 18-15,-11 17 3 16,-10 11-1-16,-13 12-7 16,-11 7 6-16,-7 2-10 15,-1-2 0-15,2-9-3 16,4-8-36-16,10-7-29 15,8-11-27-15,6-9-108 16,7-16-61-16,10-14-45 16</inkml:trace>
  <inkml:trace contextRef="#ctx0" brushRef="#br0" timeOffset="7797">3127 553 171 0,'19'-29'495'0,"1"6"-364"0,-1 8 62 15,-2 4-37-15,2 4-94 16,3 2-7-16,5 1-25 15,4 1-26-15,2 6 6 16,4-3-10-16,-1 4 0 16,-1 1-1-16,-2-2 0 15,-7 4 0-15,-9-2-11 16,-6 2-76-16,-13 8 53 16,-12 9 33-16,-16 6-21 15,-8 10-5-15,-14 4-45 16,-7 0 31-16,3-2 35 15,8-6 7-15,5-4 6 16,14-7 6-16,13-10 10 0,6-5 3 16,5-7-25-16,7-1 6 15,2-4 41-15,7-1 14 16,10-7-13-16,8-5-34 16,7-5-2-16,11-4 0 15,5-3-5-15,-5 1-8 16,-8 7 1-16,-8 8-5 15,-14 6-6-15,-13 14 18 16,-18 17-7-16,-13 11 5 16,-6 10 1-16,-5 5-6 15,3-5 0-15,8-12 4 16,8-8-8-16,10-10 4 0,2-3 0 16,5-5-6-16,4-2 6 15,5 2 0-15,5-4 0 16,4-3 6-16,9-2-8 15,8-6 2-15,9-8 0 16,7-15-5-16,6-6-4 16,-5-3-37-16,-8 3 12 15,-16 3 16-15,-12 6-33 16,-18 5-38-16,-15 5 29 16,-6-3-26-16,-9 2-32 15,1-1 17-15,1-1 85 16,3-2 16-16,7 3 95 15,6 5 29-15,6 4-3 0,3 4-9 16,6 5-58-16,-2 0-25 16,3 1-13-16,4 7 6 15,5 8 64-15,3 14-50 16,6 17-8-16,-1 20 4 16,-2 15-20-16,-2 15 1 15,-8 5-10-15,-2 3 4 16,-3-7-8-16,-3-6 1 15,2-14-3-15,-2-10 2 16,2-11-75-16,-3-10-119 16,-5-12-472-16</inkml:trace>
  <inkml:trace contextRef="#ctx0" brushRef="#br0" timeOffset="8482">3741 194 761 0,'4'0'165'15,"-2"2"-27"-15,-2-2-52 0,6 3-36 16,7 1-5 0,7 1-39-16,12-2-5 0,10-6-1 15,8-6-10-15,4-5-42 16,-4-7-84-16,-10 0-73 16,-12-1-47-16,-15 3 4 15</inkml:trace>
  <inkml:trace contextRef="#ctx0" brushRef="#br0" timeOffset="8645">3919 72 398 0,'-13'8'105'0,"2"7"66"15,3 8-31-15,3 7-34 0,-2 8-30 16,1 9-26 0,0 3-21-16,1 0-29 0,1-5 0 15,2-7-1-15,2-12-40 16,2-12-160-16,7-15-105 15,3-20-19-15</inkml:trace>
  <inkml:trace contextRef="#ctx0" brushRef="#br0" timeOffset="8811">4011 86 466 0,'7'-20'197'0,"-3"10"-23"16,-2 8-111-16,-4 14 61 15,0 10-32-15,-2 11-76 16,-5 14-3-16,-3 13-11 0,-4 3 3 15,-5 0-10 1,1-4-50-16,-4-9-157 0,-23 37-65 16,43-89 43-16,1-4 75 15</inkml:trace>
  <inkml:trace contextRef="#ctx0" brushRef="#br0" timeOffset="9487">3858 499 194 0,'0'-20'180'16,"0"1"-37"-16,0 9 52 15,0 3-95-15,-2 7-68 16,2 10 6-16,-2 7 74 15,0 8-67-15,-2 7-11 16,-2 7-19-16,-1 0 7 16,2-6-19-16,1-9 0 0,0-8-3 15,1-7-4 1,3-5 2-16,4-9 4 0,8-8 9 16,9-12-6-16,6-6-5 15,6-8-2-15,6-2 0 16,1-1-1-16,1 6-4 15,3 2 7-15,-2 8-2 16,-8 9-2-16,-4 9 8 16,-9 11 16-16,-9 15 81 15,-12 17-56-15,-8 13-20 16,-9 9-11-16,-10 10-6 16,-2 2-2-16,-2-8-3 15,2-6-3-15,5-11 0 16,5-12-26-16,2-15-30 15,2-15-88-15,6-17-103 0,2-18 88 16,5-17 59-16,2-11 4 16,5-6 61-16,-1 0 35 15,0 5 66-15,-3 10 91 16,2 14-46-16,-3 13-7 16,1 13-75-16,-1 12-14 15,3 13 86-15,-2 11-64 16,-1 3-10-16,-1 10-10 15,-3 4-9-15,0-1 2 16,0-6-5-16,1-7-5 16,-1-7 0-16,4-6 5 15,-2-7-6-15,2-5 1 0,5-10 0 16,0-7 5 0,7-5-2-16,5-10-6 0,5-3 3 15,-2 1-3-15,1 6-5 16,-2 7-2-16,-3 8 4 15,-4 9 6-15,-2 6 8 16,-3 10 19-16,-6 3 13 16,-2 14-19-16,-8 4-2 15,-7 3-19-15,-4 0 4 16,-4-4-10-16,1-6-9 16,4-12-85-16,-1-8-191 15,6-16-221-15</inkml:trace>
  <inkml:trace contextRef="#ctx0" brushRef="#br0" timeOffset="10069">4451 0 578 0,'18'13'249'0,"-9"7"-41"15,-15 6-79-15,-11 12-88 16,-7 13-32-16,-6 8-4 15,-5 5-4-15,1 0-1 16,6-6 0-16,7-13-14 16,6-13 6-16,7-16-10 15,7-8-8-15,2-10 5 16,7-11 21-16,7-6 9 0,4-3-9 16,10-6-12-16,2 0-7 15,3 4-10-15,2 3-12 16,-1 5 27-16,1 4 2 15,-3 5 12 1,-6 7 8-16,-6 5-7 0,-9 9 55 16,-9 8 20-16,-13 9-32 15,-8 8-2-15,-13 11-27 16,-6 0-3-16,-3 0-12 16,1-5 7-16,-1-6-10 15,11-9 3-15,5-10-36 16,3-9-51-16,5-13-214 15,6-13 31-15,9-9 138 0,2-11 132 16,5-1 36-16,2 5 136 16,2 6 6-16,-8 10-4 15,3 10-72-15,-1 3-47 16,5 4 8-16,3 5-22 16,10 3-2-16,7 6-30 15,4 5-7-15,2 4 2 16,2-2-4-16,-4 0-1 15,-3-1 1-15,-10-2-39 16,-10 1-35-16,-10 3-20 16,-18 2-86-16,-10 4 17 15,-15 0-64-15,-10-4 40 0</inkml:trace>
  <inkml:trace contextRef="#ctx0" brushRef="#br0" timeOffset="10842">4256 878 281 0,'-29'-8'208'15,"6"-1"-8"-15,11 2-7 16,2 0-43-16,6 1-68 15,1 0-58-15,7 1-13 16,0-1-11-16,7 0 4 16,2-3-8-16,4 0 3 15,7 1 0-15,-1 3 1 16,-3-1-15-16,-3 3 8 16,-9 4 7-16,-8 7 0 15,-8 7 34-15,-6 5-34 16,-4 5 3-16,1 0-1 0,0 0 7 15,5-11-9 1,2-2 0-16,5-5-2 0,2-7-2 16,6-3-29-16,5-7 33 15,3-3 0-15,7-6 5 16,5 1-5-16,6-1 0 16,-1 5-6-16,2 1 3 15,-8 5-19-15,-5 6 22 16,-9 0 12-16,-8 10-5 15,-10 6 12-15,-9 9-12 16,-7 5-5-16,-4 7 0 16,0-2 0-16,3-4-2 15,8-5 0-15,6-10 1 16,8-4-5-16,2-6 3 0,3-2-8 16,7-6 7-16,5-3 4 15,2-2 7-15,5-4-9 16,4 0-2-16,-2 5 0 15,-1 2-6-15,-1 6 8 16,-5 6 2-16,-2 7 0 16,-8 9 16-16,-5 10 11 15,-7 7-20-15,-7 4 16 16,-2-3-25-16,2-3 5 16,3-7-6-16,4-11 1 15,4-5 0-15,2-9 0 16,2-3-1-16,2-6 1 15,2-7-4-15,3-4 10 0,5-9 2 16,4-2-8 0,8-4 0-16,0 6-3 0,5 2-1 15,0 10 2-15,5 3-1 16,-4 5 3-16,0 4-1 16,-8 6 7-16,-6 7-1 15,-11 11 47-15,-11 10-30 16,-11 6 11-16,-7 9-33 15,-10-1 6-15,1-5-4 16,4-9-2-16,9-9 0 16,5-15-1-16,10-3 6 15,1-7-10-15,4-3-22 0,2-8-82 16,0-5-118 0,5-13-109-16</inkml:trace>
  <inkml:trace contextRef="#ctx0" brushRef="#br0" timeOffset="11480">4997 309 1086 0,'-1'-3'84'16,"-2"3"-57"-16,2 0 12 16,2 1-39-16,2 9-2 15,6 6-1-15,4 7 6 16,6 5 1-16,0 1-4 15,3 1 0-15,0-10 0 0,-5-5 2 16,3-5-2-16,-1-6 0 16,1-4 2-16,1-6-3 15,3-7 1-15,5-9-21 16,1-9-41-16,-4-9-89 16,0-3-55-16,-13 0-85 15</inkml:trace>
  <inkml:trace contextRef="#ctx0" brushRef="#br0" timeOffset="12261">5296 141 290 0,'-8'-5'346'0,"0"3"-193"16,4 4-34-16,0 3-22 15,0 8-17-15,-2 6-23 0,2 9-26 16,0 9-9-16,0 8 1 16,0 5-8-16,-2 5-15 15,-1 3 17-15,-5-1-15 16,-4 1 2-16,-7 0-1 15,-3-4 4-15,-8-2-5 16,1-5-2-16,-4-5 0 16,5-8 3-16,4-10 2 15,3-7-5-15,6-9 1 16,11-1 5-16,1-5 7 16,3 0 1-16,4-2-6 15,0 2 15-15,0-4-22 16,3 2 1-16,2-4 2 15,10-5 3-15,8-6 1 16,12-8-8-16,12-7 3 0,12-5-8 16,2-2 5-16,6 0-17 15,-2 1-9-15,-8 9-42 16,-13 7 33-16,-16 10 8 16,-13 4 19-16,-15 8 5 15,-15 7-79-15,-11 6-43 16,-8 5 47-16,-7 2 16 15,0 1 59-15,7-2 3 16,8-7 19-16,7-4 47 16,7-1 7-16,5-3-1 0,-1 2-26 15,4 2-19 1,0 10 11-16,4 3-10 0,-2 7-16 16,4 6 23-16,2 4-23 15,-2 3 1-15,-2-1-4 16,-2-3-4-16,-2-6 0 15,-2-8-5-15,3-7 2 16,-1-10 0-16,4-5-1 16,0-5-2-16,4-7-1 15,7-12 2-15,8-8 13 16,7-9-13-16,3 2 0 16,5-1-7-16,-1 14 7 15,-2 4 0-15,2 6-2 16,0 5 10-16,-2 5-6 15,-7 3-2-15,-8 3 2 0,-11 11 12 16,-10 9 23-16,-20 13-23 16,-10 7 13-16,-13 11-26 15,-5-4 14-15,2-7-7 16,8-8-6-16,10-11 8 16,10-14-9-16,10-2-2 15,5-8-13-15,4-8-115 16,4-5-178-16,4-8-306 15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06:38.15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4 601 763 0,'-2'-2'71'15,"0"2"-39"-15,0 0 53 0,0-2-15 16,4 2-19-16,-2-2-47 16,0 2-4-16,0-2 26 15,4-1-25-15,2-1 37 16,2 0-10-16,-1-2-22 15,1 3 32-15,0-1-25 16,0-2 0-16,7 1 28 16,2-1-28-16,3-3 14 15,1 1-20-15,2 1 1 16,-1-1 14-16,0-1-22 16,0 3 1-16,1-1 8 15,4 2 0-15,-2-1-8 16,6 2-1-16,2-4 12 0,2 3-9 15,5-2-3-15,2-1 0 16,6 0 0-16,0 1 9 16,2-2-9-16,0 3 0 15,-1-1 6-15,-1-1-6 16,-1 3 0-16,1 1 0 16,0-1-1-16,-3-1 9 15,-1 2-8-15,2 1 0 16,-4-1 10-16,2 0-17 15,2 0 12-15,4 0-5 16,4-1 15-16,4-3-4 16,6-1-10-16,3-2-1 15,1-2 7-15,4 3-6 0,5 0-1 16,-1 0 0-16,1 0-6 16,-2 4 16-16,-6-3-10 15,-4 1 0-15,-3-4 3 16,-8 3-13-16,0-2 10 15,-2 0 0-15,0 0-3 16,-7 1 8-16,3 1-5 16,-3-1 0-16,-3 3 8 15,1 1-18-15,-1-1 10 16,-1 1 0-16,0-1-3 16,3 0 16-16,-2-2-13 15,3-3 0-15,-1-1 4 0,1 0-11 16,1 1 7-16,-1 4 0 15,-1-2-6-15,0 2 16 16,-1 5-10-16,-2-1 0 16,-1 1 7-16,-3 1-6 15,2 0-1-15,-3 0 0 16,-2-2 6-16,1 0 5 16,5 4-11-16,-3-3 0 15,3 1 5-15,1 4-4 16,6 1 4-16,1-3-5 15,0 4 0-15,-2 0 14 16,1-2-14-16,-5 0 0 16,-2-2 7-16,-2 0-5 0,1-4-2 15,1 2 0 1,0 0 1-16,1 2 10 0,2-2-11 16,1 2 0-16,-3 0 4 15,1-2-14-15,-1 2 10 16,0-3 0-16,-1 1-1 15,-1 2 14-15,-2-2-14 16,-1 0 1-16,-3 0 0 16,-2 0-9-16,0 2 9 15,-2-1 0-15,-2-1-2 16,-1 2 12-16,0 0-10 16,-4-2 0-16,0 2 4 0,-4-2-13 15,1 4 9 1,-6-4 0-16,5 2-3 0,-1 0 9 15,-4 0-6-15,2 0 0 16,2 0 2-16,-1 2-14 16,3 0 12-16,-2 0 0 15,2 1-4-15,-3-1 14 16,-2 2-10-16,3-2 0 16,-4 1 0-16,-4-3-12 15,2 0 12-15,-5 0 0 16,1 0-4-16,-2 0-2 15,-2 0 1-15,1 0 1 16,0 0-18-16,0 0 17 16,-1 0-18-16,2 0-1 15,-2 0 12-15,-2 0-43 0,2 0-15 16,-3 0-84 0,0 0-271-16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05:34.44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30 13 596 0,'-4'0'69'0,"0"2"11"16,3-4-5-16,1 2-26 15,0-2-17-15,0 4-19 16,0-2 32-16,0 0-18 16,0 0-4-16,0 0 25 15,0 0-29-15,0 0 17 16,-3 0-10-16,3 2-23 0,-1-2 27 16,1 2-29-1,-3-1 0-15,3 7 14 0,0 9-7 16,-1 10 7-16,-2 11-6 15,2 7-5-15,-2-1 20 16,1-1-19-16,0-2-3 16,0 1 10-16,2 1-2 15,2 1-10-15,0 4 0 16,-2 5 11-16,0 0 1 16,0 4-8-16,0 2 2 15,2 3 11-15,2-1-7 16,0 6-3-16,3-2-7 15,-2 3 14-15,2-3-8 16,1 2-6-16,-1-2 0 0,-1-3 6 16,0-2 6-16,3-3-12 15,-4-2 0-15,3-1 8 16,0 3-1-16,-1 5-7 16,4 5 0-16,-3 0 2 15,1-2 9-15,0 0-11 16,-1-3 0-16,3-2 9 15,-3-2-14-15,1-1 5 16,-2-4 0-16,-3-3 4 16,-4-1 11-16,0-1-15 0,-3-3 0 15,2-2 12 1,-2 3-16-16,-1-5 4 0,4-2 0 16,-2-2-5-16,2 1 11 15,2 1-6-15,0 2 0 16,0 4 10-16,2 3-17 15,-4 1 7-15,3-1 0 16,-3 3-5-16,1-3 15 16,-1 1-10-16,3 1 0 15,-2-2 8-15,3 0-14 16,0 1 6-16,-1-6 0 16,1 2-7-16,-3-4 19 15,2-4-12-15,-3-1 0 16,2-1 5-16,-2 0-9 15,0 0 4-15,-2 5 0 0,2 1-3 16,0 2 14-16,-3 5-11 16,-1 3 0-16,4-4 6 15,-4-1-12-15,3 4 6 16,-2-1 0-16,3 1-5 16,3 4 15-16,-3 0-10 15,1-2 0-15,2-4 8 16,-2-2-17-16,2-4 9 15,-2 0 0-15,2-2-3 16,-1 3 12-16,-2 4-9 16,2 1 0-16,-2 5 4 15,0 4-12-15,0 5 8 16,-2 2 0-16,2 1-2 16,0-4 11-16,0-2-9 15,-2-4 0-15,2-5 7 0,0 1-19 16,0-5 12-16,-3 0 0 15,3-1-1-15,-1 2 11 16,1-4-10-16,-3 1 0 16,2 3 6-16,-2 2-18 15,2-2 12-15,-2-1 0 16,2-1-6-16,1-1 18 16,-3 3-12-16,3-4 0 15,0-4 2-15,0-2-7 16,0 0 5-16,3-3 0 15,-3 1-8-15,4 1 16 16,0 5-8-16,1 1 0 0,0-2 4 16,1 1-12-16,-2 0 8 15,-4-1 0-15,5-6-4 16,-5 4 17-16,0-1-13 16,0-1 0-16,-5-1 4 15,5 2-14-15,-2 1 10 16,2-5 0-16,-2 1-4 15,2-2 17-15,0-2-13 16,-2 3 0-16,2-2 2 16,0 1-11-16,0 2 9 15,0-1 0-15,0 2-4 16,-2-3 15-16,2 2-11 16,0 0 0-16,-2-1 3 0,2 2-12 15,2 3 9-15,-4-3 0 16,2-1-3-16,2 1 12 15,-2-5-9-15,0-2 0 16,0 3 4-16,2 2-11 16,-2-2 7-16,2 1 0 15,-2-4-5-15,2-6 13 16,-2-5-9-16,2-4 1 16,-2-7-28-16,0-6 24 15,0 0-77-15,5-8-115 16,3-11-455-16</inkml:trace>
  <inkml:trace contextRef="#ctx0" brushRef="#br0" timeOffset="2348">4845 15 370 0,'1'-7'129'15,"-1"3"46"-15,0 2-21 16,0 0-2-16,0 2-59 15,-1 0-22-15,1 2-16 16,0 0-40-16,0-1 13 16,0-1-28-16,1 3 0 15,-1-3-12-15,3 3 12 16,-2 7 0-16,5 4 13 0,-2 11-7 16,1 6 0-16,2 6-6 15,-1 9 7-15,-2 3-8 16,3 4 7-16,-3 10-6 15,0 0 8-15,0 7-2 16,0-1 6-16,0 1-12 16,0-3 3-16,-2 2 6 15,3-2-4-15,-1 2 2 16,2 0 16-16,-2 2-15 16,0 0 8-16,3-1-16 15,-3-4 5-15,0-3-2 16,1-3 1-16,-1-2-4 0,0-2 3 15,1-4 13 1,-1-1-16-16,2-3 0 0,-3 1 0 16,3-2-2-16,-2 2 2 15,0-1 0-15,-1 1 0 16,2-2 14-16,-2 2-14 16,1-3 0-16,-4 3 0 15,1-1-5-15,-2 3 6 16,1-6-1-16,-4 3 0 15,4-4 12-15,-3 1-13 16,2-2 1-16,-2-1 0 16,3 2-4-16,-1-1 11 15,-2 1-7-15,3 1 0 0,3 3 13 16,-3 1-13 0,1 4 0-16,-1 0 3 0,3 0-6 15,-2 6 8-15,3-2-5 16,-1-4 0-16,2 3 12 15,2 3-12-15,1-2 0 16,1-1 2-16,-1 0-5 16,-1-2 8-16,-2-4-5 15,-1-1 0-15,0 0 13 16,-1-2-14-16,1 2 1 16,-3-5 0-16,4-1-1 15,-3-2 3-15,0 1-2 0,0-3 0 16,2 0 11-1,-2-2-11-15,3 2 0 0,1 2 0 16,-2-4-1 0,0 2 3-16,0 1-2 0,0 0 0 15,0 2 17-15,3 1-17 16,-3 1 0-16,2-4 0 16,-2-1-7-16,0-4 11 15,0-3-4-15,3 1 0 16,0-3 9-16,-3 2-10 15,0 2 1-15,0 1 0 16,0 3-6-16,0-2 9 16,0 4-3-16,2-1 0 15,0 0 8-15,0 0-9 16,1 4 1-16,0-2 0 0,-2 2-7 16,2-3 10-1,-2-2-3-15,3-2 0 0,-3-1 6 16,-1 0-6-16,0 0 0 15,0 1 1-15,0 3-11 16,-1 2 11-16,1-1-1 16,-3 0 0-16,2 2 10 15,1-5-13-15,3-2 3 16,-3-1 0-16,1-4-6 16,-1 0 8-16,1-4-2 15,-1-2 0-15,-2 2 10 16,2-1-13-16,-4 0 3 15,2 3 0-15,1 2-6 16,-3 2 7-16,1-1-1 0,-1-1 0 16,0 0 15-16,3 1-13 15,-2 2-2-15,2-6 2 16,1 5 9-16,0-4-6 16,-1 4-5-16,-2-5 0 15,2 6 15-15,-3-3-15 16,1 5 0-16,2-4 0 15,-2 2 6-15,-1 1 6 16,3 0-12-16,-2-2 0 16,2 1 15-16,-2 0-17 15,4 1 2-15,-1 1 0 16,0-1-1-16,0 0 4 16,3-3-3-16,-3-1 0 0,-3-2 11 15,2 1-14-15,1-1 3 16,-3 2 0-16,5 1-8 15,-2 2 13-15,0-1-5 16,0 2 0-16,2-2 7 16,0-2-10-16,-2 1 3 15,1-1 0-15,-1-3-8 16,0-1 12-16,-3 1-4 16,2 1 0-16,1-2 10 15,-3 2-15-15,-1-2 5 16,3-2 0-16,-3-5-9 15,1-2 9-15,-1-4 0 0,0-6 0 16,0-1-28-16,0-5 22 16,0 2-40-16,3-3-13 15,-3 0 18-15,0 0-74 16,1-3-99-16,-1-4-179 16,-1-8-117-16</inkml:trace>
  <inkml:trace contextRef="#ctx0" brushRef="#br0" timeOffset="11190">97 1329 400 0,'0'0'145'15,"0"0"-51"-15,0-2 52 16,0 2-13-16,0 0-52 0,0 0 16 16,4 0-16-16,-4 0-33 15,0-1 14-15,-4 1-35 16,4 0-12-16,0 1 16 16,4-2-25-16,1 1 14 15,3 0-6-15,7-4-7 16,5-2 25-16,5 0-16 15,3 1 0-15,2-3 20 16,1 3-34-16,0-1 21 16,0 3-6-16,1-1-10 15,1 0 17-15,-2 1-24 16,2 1 0-16,2-2-2 16,2 0 10-16,3 0-8 0,5 0 0 15,3-3 10-15,-1 0-7 16,11-1-3-16,-2 1 0 15,0-1-6-15,2 5 14 16,-2-1-8-16,0 6 0 16,-2 0 12-16,2-1-15 15,-2 1 3-15,3 0 0 16,4 0-6-16,1 0 22 16,7-2-16-16,3 0 46 15,2-4-42-15,1 0 9 16,1 1-13-16,1-1 0 15,-1 0-2-15,1 2 12 0,5 0-10 16,0-3 0 0,-6 1 1-16,-1-1-5 0,-7-1 4 15,-3 3 0-15,-5 0-14 16,-4 3 23-16,-4 4-9 16,-3-2 0-16,1 4 7 15,-2-2-12-15,1 0 5 16,-1 2 0-16,4-6 0 15,0 0 12-15,0 0-12 16,-3-3 0-16,5-3 9 16,-2-1-11-16,-3 0 2 15,1 0 0-15,-3 1-4 16,-3 2 12-16,0 0-8 0,-3 0 0 16,1 4 8-16,-1-1-14 15,4-2 6-15,1 2 0 16,4-2-4-16,-3 2 12 15,5-1-8-15,-8-2 0 16,-4 1 3-16,-4-1-9 16,1 0 6-16,-7 0 0 15,0 3-6-15,2 1 12 16,-1-3-6-16,-5 3 0 16,4-1 6-16,0 1-17 15,4-3 11-15,-5 2 0 16,0-1-7-16,-1-1 14 0,0 3-7 15,-4-3 0 1,2 2 10-16,-1-2-18 0,2 2 8 16,-6-1 0-16,5 0-6 15,0 0 14-15,-1 2-8 16,1-3 0-16,0 0 4 16,-1 3-11-16,1-1 7 15,-6-2 0-15,1 3-2 16,-1 3 7-16,4-3-5 15,-4 1 0-15,-1 2 5 16,-1-2-8-16,-2-1 3 16,-1 2 0-16,0-2-9 15,-1 0 17-15,-2 0-8 16,-1 2 0-16,1-2 7 16,-1 0-20-16,-1-2 13 0,1 2 0 15,-2-2-9-15,5 2-1 16,-4-1 10-16,-2 1 0 15,0-3-21-15,-1 2 19 16,-6-2-44-16,3 3-12 16,-1 0-22-16,-6 0-57 15,2 3-260-15</inkml:trace>
  <inkml:trace contextRef="#ctx0" brushRef="#br0" timeOffset="13006">254 3469 628 0,'3'0'65'16,"-2"0"-19"-16,2 0 54 15,-1-1-10-15,4 1-15 16,3 0-51-16,-1-3 30 16,3 2-14-16,1 1-22 15,0-2 27-15,1 2-28 16,2 0 11-16,1 2 18 15,2-4-25-15,1 0 13 16,8 0-9-16,-2 1-17 16,2-1 29-16,2-1-32 15,2 2 13-15,3-1 4 16,2 0-15-16,3 2 11 0,6-3-8 16,3 3-5-1,4 0 16-15,8 0-20 0,3 0-1 16,1 0 8-16,4-1 6 15,-2 0-14-15,1-2 0 16,-3 2 5-16,0-3 0 16,0 2 1-16,9-1 0 15,3-1 49-15,9-4-47 16,5-1 0-16,7-2-8 16,7-7 6-16,1 2-22 15,-4-3 16-15,-3 2 0 16,-6 1-3-16,-15 1 12 15,-4 1-9-15,-5 8 0 0,-4-4 2 16,-4 3-9-16,-4 1 7 16,0 0 0-16,0-3-2 15,0 1 12-15,0-2-10 16,0-3 0-16,0 1 6 16,-4-1-21-16,-3 2 19 15,-2 1-4-15,-6 1 0 16,-2 2 10-16,1-1-10 15,-3 1 0-15,-4-1 1 16,1 3-11-16,0-2 10 16,-3 1 0-16,5 0-2 15,1 1 13-15,2 1-11 16,5 0 0-16,0 4 0 16,1 0-7-16,-2 2 7 0,1-2 0 15,0 4-8-15,-5-1 20 16,-2 0-12-16,0-2 0 15,0 4 2-15,1-4-15 16,-1 1 14-16,-1 0-1 16,-1-2 0-16,-1 0 8 15,4 0-8-15,-5 0 0 16,4 0 0-16,1-2-9 16,-4 2 9-16,2-2 0 15,-1 1-2-15,1-2 15 16,-3 1-15-16,-2-2 2 15,0 3 0-15,-5-1-9 0,3 0 9 16,2-2 0-16,-2 3 1 16,3-3 10-16,-4 0-11 15,2 4 0-15,-1-2 2 16,-2-1-11-16,2 3 9 16,-4 0 0-16,-1 0-1 15,-1 0 6-15,-2-3-5 16,-1 2 0-16,-1 1 0 15,-4-2-13-15,-1 2 13 16,-2 0 0-16,-1 0-3 16,0-2-1-16,-3 2 2 15,-2-2-14-15,2 2-15 16,-4 0 26-16,3 0-33 0,-3-2 10 16,0 2 3-1,0-1-33-15,-2-2 7 0,0-1-85 16,-2-2-342-16</inkml:trace>
  <inkml:trace contextRef="#ctx0" brushRef="#br0" timeOffset="15788">5483 1987 442 0,'-2'0'196'0,"0"0"-91"16,2-1 14-16,-2 2 9 15,2-1-71-15,-3 0-3 16,3 0 6-16,0 0-42 15,0 0 24-15,0 0-28 16,0 0-11-16,-1 0 14 16,1 0-16-16,0 2-2 15,0 2-2-15,0 9 3 16,0 11 27-16,0 11-26 16,-3 11 7-16,3 2-11 15,-1-3 3-15,-2-10 0 16,3-13-3-16,-3-9 1 15,6-7-2-15,-3-4 4 16,0-4 0-16,3-9-17 16,-2-10 20-16,6-14-3 0,1-10 0 15,1-9 7-15,3 0-8 16,1 6 1-16,2 5 0 16,2 7-10-16,-1 10 12 15,1 5-2-15,-2 8 0 16,0 6-12-16,-3 9 5 15,-2 8-1-15,3 6 8 16,-5 9-4-16,1 4 13 16,-4 3-7-16,-2-4-2 15,-2-10 6-15,2-5-3 16,-3-6-3-16,0-6 2 16,1-5 2-16,-1 2-2 0,0-1-2 15,3-5 1-15,2-6 13 16,6-7-19-16,0-2 5 15,3-3 0-15,2 6-4 16,-5 5 4-16,-1 7 0 16,-3 4-3-16,-1 8 12 15,3 9-9-15,-1 10 16 16,4 10-15-16,-2 12 4 16,1 1-5-16,-6 2 0 15,2-8-4-15,0-10-44 16,-2-10 4-16,2-8-72 15,-2-7-41-15,6-9-25 16,-1-6-83-16,5-7 71 0</inkml:trace>
  <inkml:trace contextRef="#ctx0" brushRef="#br0" timeOffset="16366">6018 1987 401 0,'14'-28'223'0,"-4"4"-4"15,-4 5-26-15,-2 9-39 16,-4 3-74-16,0 6-37 15,-1 1-8-15,-3 0-35 16,-5 1-3-16,1 1 1 16,-3 0-17-16,0 6 10 15,-1 1 6-15,0 4 3 16,2 4 4-16,2 5 7 0,1 1-11 16,6 1 0-16,2-4 5 15,3-1-16-15,3-6 11 16,3-3 0-16,-2-7-12 15,3-3 16-15,1-3-4 16,4-10 0-16,4-7-8 16,0-6 4-16,0-1-7 15,0-1 11-15,-8 6-9 16,-4 8 14-16,-4 5-5 16,-4 7 0-16,0 4-6 15,0 0 1-15,0 0-25 16,0 7 30-16,4 4-8 15,0 6 15-15,0 1-7 0,5 3 0 16,-3-5 9 0,0-7-17-16,1-2 8 0,1-5-10 15,-3-4 8-15,6-6-69 16,2-10-20-16,-1-6-2 16,4-4 42-16,-1-4 47 15,-2 4 4-15,-2 6 0 16,-7 8 41-16,-3 4 10 15,-1 8 8-15,0 0 4 16,-1 6-54-16,2 5 41 16,3 8-33-16,0 9-14 15,3 4 5-15,1 3-3 16,-2-4-10-16,1-6-13 16,-3-7-92-16,0-6-69 0,-4-3-136 15,0-7 91-15</inkml:trace>
  <inkml:trace contextRef="#ctx0" brushRef="#br0" timeOffset="16534">6235 1730 783 0,'-4'-14'153'0,"1"7"-37"15,2 9-54-15,1-2-58 16,0 3-4-16,4-1-11 15,0 2-88-15,4 6-207 16,0 3-145-16</inkml:trace>
  <inkml:trace contextRef="#ctx0" brushRef="#br0" timeOffset="16906">6444 1840 744 0,'3'20'127'0,"1"5"8"16,-3 2-59-16,3 6-48 16,0 5-13-16,0 1-5 15,0-1-10-15,-1-10 0 16,1-9 0-16,-2-10 0 0,0-5 0 16,0-10 2-1,2-9 11-15,0-10-6 0,4-8-7 16,3-5 0-16,0-2 8 15,1 3-17-15,1 5 9 16,-1 6 0-16,-1 6-4 16,-2 6 7-16,-2 5-3 15,-1 8 0-15,0 4 17 16,0 11 57-16,2 9-42 16,3 11-14-16,0 5-3 15,-3 6-9-15,-2-5-6 16,-2-6 0-16,0-6-33 15,-1-9-30-15,-2-6-146 16,-1-4-304-16</inkml:trace>
  <inkml:trace contextRef="#ctx0" brushRef="#br0" timeOffset="18572">6817 1808 424 0,'0'-2'152'0,"-2"2"-103"16,2 0 16-16,4 0-2 15,9-2-14-15,4-1-35 16,15 1-13-16,5-6 6 15,6-1-7-15,1 0 0 16,-4 3-1-16,-8-3-14 16,-7 5-22-16,-10 0-87 15,-4 4-4-15,-11-1-67 16</inkml:trace>
  <inkml:trace contextRef="#ctx0" brushRef="#br0" timeOffset="18826">6993 1642 541 0,'-8'-10'221'0,"1"2"-103"0,3 6 20 16,2 0-61-16,0 4-65 15,0-2 19-15,-1 2-25 16,6 9 0-16,1 16 40 16,2 11-37-16,2 18 20 15,3 15-13-15,4 5-16 16,-6-1 22-16,2-6-22 15,-1-5 0-15,-1-11 0 16,-4-8-12-16,-1-11-20 0,-4-8-55 16,1-9-105-1,-1-8 34-15,-1-8-80 0,-2-6-66 16</inkml:trace>
  <inkml:trace contextRef="#ctx0" brushRef="#br0" timeOffset="19000">7004 1998 424 0,'-4'-22'171'0,"-3"5"-3"16,3 10 0-16,0 5-46 16,-1 2-78-16,1 4-2 15,-4 5-37-15,0 8 19 16,-7 9-23-16,-4 7 7 0,-2 9-16 16,1 0-41-1,-3-3-96-15,5-3-55 0,2-10-170 16</inkml:trace>
  <inkml:trace contextRef="#ctx0" brushRef="#br0" timeOffset="19169">6916 1987 528 0,'13'-1'101'15,"2"2"68"-15,2 7-95 16,8 5-36-16,6 7-24 15,1 3-13-15,1-1-2 16,-3-2-72-16,-6-2-180 16,-6-8-54-16</inkml:trace>
  <inkml:trace contextRef="#ctx0" brushRef="#br0" timeOffset="19980">7157 1741 617 0,'-3'-9'109'0,"-1"5"-82"15,8 3 18-15,3 2-38 16,5 1 8-16,4-2-15 16,5 3 0-16,-1 1 3 0,-2 2-3 15,-8 0 0-15,-6 5 49 16,-8 5-39-16,-9 11-10 15,-3 4-30-15,-4 4-49 16,-4 2 26-16,8-12 18 16,4-8 35-16,5-7 8 15,5-9-7-15,2-2 66 16,6-5-10-16,1-4-20 16,2-3 7-16,9-4-43 15,-2 0 4-15,5 0-5 16,-2-1 9-16,1 1-9 15,-2 4 0-15,1 4 0 16,-4 4-9-16,-6-1 5 0,-5 6-38 16,-7 9 10-16,-9 8-5 15,-6 11-2-15,-8 9-38 16,-3 10-19-16,5-2 61 16,0-5 23-16,11-5 12 15,6-13 18-15,4-9-7 16,9-5 63-16,2-11 49 15,1-4-29-15,7-10-13 16,4-6-59-16,0-6-13 16,5-5-3-16,-2-3-3 15,0 0-6-15,-1-2-39 16,-4 3-61-16,-8 1 1 0,-6 3-26 16,-8 6 20-16,-6 7 24 15,-12 2 13-15,0 6 45 16,-5 2 18-16,-2-2 8 15,2-1 48-15,4 2 40 16,6-1 20-16,8 5 63 16,2 0-66-16,6 6-18 15,1 0-39-15,-3 2-16 16,6 2 24-16,2 8 25 16,7 10-22-16,8 10-18 15,4 12-34-15,8 14 29 16,0 5-34-16,1 4 6 15,3 1-6-15,-5-3-2 0,2-9 0 16,-5-10 0 0,0-9 10-16,-5-10-23 0,-5-11 13 15,-3-6-9-15,-3-9 3 16,-5-6-55-16,-2-11-62 16,-1-6-115-16,-4-9-206 15</inkml:trace>
  <inkml:trace contextRef="#ctx0" brushRef="#br0" timeOffset="20790">7501 1784 564 0,'1'-2'139'16,"-1"4"-52"-16,0-2-14 0,0 0-31 16,3 0-42-16,-3 0 3 15,0 0-7-15,0 2 16 16,1 2 1-16,3 5 55 15,3 8-59-15,-3 5 34 16,2 6-28-16,-2 5-9 16,-2-1 3-16,0-5-9 15,-2-5-2-15,3-9-3 16,-1-6-1-16,0-7 3 16,0-4 3-16,7-6 0 15,-1-11 6-15,5-9 0 16,2-4-6-16,2-1 0 15,-1 5 6-15,-1 8-12 0,-1 5 6 16,1 4 0 0,1 5-9-16,1 5 10 0,2 1-1 15,-3 4 0-15,-1 3-7 16,-5 7 1-16,-6 4 4 16,-5 5 2-16,-6 6 15 15,-6-2-9-15,-3-1-6 16,0-5 0-16,-3-6-19 15,2-7-64-15,-2-10-54 16,3-11-174-16,3-9-23 16</inkml:trace>
  <inkml:trace contextRef="#ctx0" brushRef="#br0" timeOffset="20994">7600 1594 586 0,'0'-26'191'0,"0"12"-68"15,-2 9-15-15,-1 3-72 16,3 4-27-16,3 6-2 15,5 14 103-15,7 17-88 16,3 17 20-16,5 13-28 16,0 12 11-16,-2-2-21 15,-6-4 4-15,-3-5-6 16,-4-10-2-16,-3-11-27 16,0-16-18-16,-5-12-128 15,2-10-27-15,-4-15-194 16</inkml:trace>
  <inkml:trace contextRef="#ctx0" brushRef="#br0" timeOffset="21272">7775 1592 792 0,'4'-18'93'15,"2"5"-2"-15,-2 7-21 16,0 5-23-16,1-4-45 15,4 5-2-15,1-2 6 16,3 6 1-16,-1-1-7 16,-1 0 0-16,-3 1 8 15,0-1-10-15,-2-1 2 16,1 0 0-16,-2-4-3 0,6 0 8 16,1-1-10-1,1-4 2-15,3-2-61 0,-1 4-12 16,0 0-88-16,-3 1-87 15,-6 4 17-15</inkml:trace>
  <inkml:trace contextRef="#ctx0" brushRef="#br0" timeOffset="21652">7906 1642 674 0,'-1'2'202'16,"-2"0"-130"-16,0 2 14 15,3 9-14-15,3 11-54 16,0 12-6-16,-2 7-12 16,2 9 8-16,-3-7-19 0,1-7 11 15,-1-8-26-15,0-11 18 16,3-8-15-16,-2-9 23 16,6-9 1-16,-1-12 11 15,6-11-13-15,0-9 1 16,6-8 0-16,-4 1-3 15,1 3 8-15,-2 5-5 16,0 8 0-16,0 12 0 16,-3 5-8-16,1 7 8 15,-3 11 0-15,2 7 49 16,-4 11-32-16,1 10 3 16,-3 8-7-16,-8 6-6 0,-3-1-5 15,-4 1-2-15,-2-6-30 16,1-7-65-16,-1-8-105 15,0-10-100-15,4-11-69 16</inkml:trace>
  <inkml:trace contextRef="#ctx0" brushRef="#br0" timeOffset="21790">8002 1873 488 0,'-3'-18'257'0,"2"6"-138"16,1 9-13-16,-3 3-2 15,2 3-86-15,-2 5-7 16,-3 7-11-16,0 9-2 15,-4 5-50-15,-5 8-81 16,-1 2-155-16,-3-1-55 0</inkml:trace>
  <inkml:trace contextRef="#ctx0" brushRef="#br0" timeOffset="21922">7883 2071 696 0,'8'-10'254'15,"0"5"-185"-15,2 4 99 16,-2 4-95-16,9 0-40 15,7 5-33-15,9 0-4 16,5 3-1-16,3 0-168 16,-4 4-469-16</inkml:trace>
  <inkml:trace contextRef="#ctx0" brushRef="#br0" timeOffset="31296">1011 2002 426 0,'0'20'49'0,"0"4"21"16,4-5 4-16,-1 0-24 16,-2 1-10-16,2-4-27 15,-2-2 2-15,-1-4 15 16,0-3-14-16,-1-3 34 16,-2-4-4-16,3 0-20 15,-1 0 9-15,1 0-28 16,0-5-4-16,-3-11-3 15,-1-4-16-15,4-8 14 0,-4-3-12 16,1 1-11 0,-1 1 18-16,3 6 4 0,-4 0 2 15,1-5-2-15,2 1-1 16,-3-2 1-16,1-3 3 16,0 2 0-16,0 4-2 15,0 2 4-15,3 3-2 16,-2 4 3-16,-1 4 4 15,3 4 8-15,1 4 6 16,0 2-4-16,0 3 20 16,0-2-28-16,0 2 4 15,1 0 13-15,-1 2-21 0,0-2 19 16,-1-2-6 0,1 2-1-16,0-3 14 0,1 3-30 15,-1-2 5-15,3 2 2 16,-3 0-4-16,-3 0 6 15,6-2-10-15,-3 2 2 16,0 0-2-16,0-1 9 16,1 2-9-16,-1-1 7 15,0 0 1-15,0 0 0 16,0 2-8-16,3-4 3 16,-3 2 12-16,0 0-13 15,0 0 4-15,0 0 14 16,0 2-19-16,0-2 17 15,0 0-12-15,0 0-5 16,0 2 16-16,0-2-11 0,0 0-3 16,1 0 13-16,2 0-11 15,2-2 38-15,3 2-30 16,5-3-11-16,2 1 23 16,4-2-22-16,-1 2-3 15,2 1 0-15,6-2 13 16,-1-2-9-16,3 2-4 15,4-5 0-15,-4 2-6 16,4-1 8-16,-1 4-2 16,-2-2 2-16,2 4 8 0,-1-3-7 15,2 0-3 1,1 0 0-16,2 1-8 0,1-3 11 16,-1 0-3-16,-2 3 0 15,2-3 8-15,-2 4-11 16,-2 0 3-16,1 0 0 15,-6 4-7-15,1 0 10 16,-2 2-3-16,-5 0 0 16,-1-1 7-16,0 1-8 15,-5 0 1-15,-2-2 0 16,-5-2-11-16,4 2 17 16,-5-1-6-16,-2-1 0 15,2 2 6-15,-1 0-13 16,0 0 7-16,-2-2 0 15,1 0-6-15,-3 0 6 0,2 2 0 16,-2 0 0 0,-1 0 4-16,3 0-4 0,-3 4 0 15,4-1 2-15,-2 6 19 16,0 8-15-16,6 7-6 16,-1 5 0-16,-3 7 13 15,0 3-15-15,1 4 2 16,-4-1 0-16,-1 1-3 15,-1 0 6-15,-2 1-3 16,1-3 0-16,-2 2 6 16,0-8-12-16,2-5 6 15,0-8 0-15,-2-8-9 0,-3-6 11 16,5-6-2-16,0-3 5 16,-1-1 2-16,-1 3 12 15,4-3-10-15,-4 0 2 16,0 0 21-16,-4 0-27 15,0-3-5-15,-6 2 11 16,-1 0 0-16,-4 1-1 16,1-3-10-16,-4 1 0 15,2 2-3-15,-6 0 15 16,-1 0-12-16,-6 2 10 16,-3 3 0-16,-6 2 0 15,4-1-10-15,-6 4 2 16,0 1 3-16,3-3-2 15,-1 1-3-15,1 3 0 16,2-3 5-16,2 0-11 0,-2 0 6 16,7 1 0-16,0-1-12 15,4-2 9-15,6-1 3 16,0-2 0-16,8 0-12 16,3-4 7-16,2-3-6 15,2 2-12-15,0-2 21 16,2 0-40-16,-2-1 13 15,3 2-1-15,0-1-48 16,4-5-38-16,2-5-149 16,2-1-217-16</inkml:trace>
  <inkml:trace contextRef="#ctx0" brushRef="#br0" timeOffset="32286">1216 1978 633 0,'-2'0'170'15,"0"0"-86"-15,0 0-19 16,2 0-13-16,2 0-49 15,-2-2-1-15,4-1 7 16,2-1-4-16,3-4-4 16,3-3-1-16,0-4 9 0,5 2-2 15,-2 0-7-15,-3-1 1 16,0 1 23-16,-1 2-24 16,-1 3 9-16,-4 1-5 15,-1 5 0-15,-4-1 31 16,2 3-4-16,-3 3 2 15,-3 2 11-15,6 9-30 16,-2 12 23-16,2 10-29 16,2 7 3-16,2 5-4 15,3-6-7-15,-1-9 0 16,1-11-8-16,1-7 8 16,-3-5 0-16,-3-5-1 15,2-5-1-15,1 0-9 16,-2-2 8-16,1-1-19 15,1-3-1-15,-1-2-74 0,-2-1-120 16,-2-4-203-16</inkml:trace>
  <inkml:trace contextRef="#ctx0" brushRef="#br0" timeOffset="32536">1276 1778 733 0,'-6'-3'134'0,"2"1"-23"0,1 2-9 16,3 0-50-16,0 0-30 16,3 2-17-16,-3-1-5 15,1-1 0-15,2 4 0 16,1-2-11-16,5 2-45 15,0 0-64-15,6 1-113 16,4-1-330-16</inkml:trace>
  <inkml:trace contextRef="#ctx0" brushRef="#br0" timeOffset="33098">2274 1568 703 0,'-2'3'72'0,"0"1"14"15,2-4 18-15,0 2-70 16,2 5 9-16,4 7 19 15,2 6-49-15,2 13 14 0,2 5-27 16,-4 5 1-16,-2 1-1 16,-2-1-2-16,-2-3-10 15,-2-7-32-15,-2-3-39 16,2-4-24-16,-2-5-95 16,2-3-70-16</inkml:trace>
  <inkml:trace contextRef="#ctx0" brushRef="#br0" timeOffset="33877">2357 1540 520 0,'0'-4'105'15,"0"3"-19"-15,4 1 28 16,4 0-27-16,7-4-54 16,3 1 19-16,9 0-3 15,5-3-26-15,5-2 16 16,5 2-21-16,7-2-6 16,3-1 11-16,1-3-16 15,2 3-3-15,-2 1-4 16,-1-1 5-16,-4 4-5 0,1-3 0 15,-2 3 0 1,-4-1 0-16,-6 2 7 0,-4 2-5 16,-6 2-1-16,-2 4 2 15,-6 2 31-15,-3 3-31 16,1 6 19-16,-5 2 12 16,0 1-31-16,-4 7 11 15,1 5-14-15,-3 5 8 16,-2 2 4-16,1 6-10 15,1 1 4-15,-4 3 15 16,2 0-15-16,0-1 4 16,-1-3-10-16,-2-3 6 0,2-7-6 15,-2-6 0 1,-1-10 0-16,3-3-3 0,-3-6 20 16,0-5-16-16,0-1 3 15,0-4 2-15,0 2 20 16,0-2-21-16,-3 2 10 15,2 0 14-15,-6-1-22 16,-3 1-4-16,-3-4-3 16,-5 2 1-16,-9 0 5 15,-5 1-2-15,-2-2-4 16,-12 3 0-16,-6 3 13 16,-4-2-14-16,-8 3 1 15,-134 13 0-15,164-16-6 16,4-1 10-16,2 2-4 15,4 0 0-15,-27 1 8 0,7-2-13 16,10 0 5-16,7 2-9 16,4-3-2-16,5 0-2 15,3 1-3-15,4-1 11 16,6 0-35-16,1 0 18 16,4 0-40-16,0-1-39 15,1 1-47-15,3-3-110 16,3 2-73-16</inkml:trace>
  <inkml:trace contextRef="#ctx0" brushRef="#br0" timeOffset="34371">2715 1767 552 0,'3'-5'198'0,"-3"1"-81"0,0 2-3 15,4 2-48 1,-4 2-28-16,2-4 16 0,0 0-37 16,1 4 3-16,-2-2 10 15,2 0-30-15,1 4 31 16,1 3-3-16,3 4-23 16,3 8 27-16,2 8-29 15,-3 4 4-15,-1 6-1 16,-4 6-1-16,-1 2 2 15,-4 0-7-15,-1 1 0 16,-3-5 9-16,-3-2-6 16,-1-5-3-16,0-10 0 0,-1-6 6 15,1-5-16 1,0-6 8-16,-3-6-46 0,-1-5 7 16,-5-5-24-16,-2-9-126 15,2-9-138-15,-1-8-147 16</inkml:trace>
  <inkml:trace contextRef="#ctx0" brushRef="#br0" timeOffset="34824">2674 1599 383 0,'0'-5'297'0,"0"1"-171"0,0 2 8 15,3 2-36-15,-3 0-69 16,1 0-5-16,-1 2-21 16,0-2-3-16,3 0 0 15,-3 2 9-15,1 2-13 16,2-2 4-16,-2-1 0 15,-1 3-4-15,3 4 8 16,-6-3-4-16,-1 5 0 16,-1-1 9-16,2 0-8 15,-3-3-1-15,4-2 2 0,0-7 3 16,2 0 1-16,0 1-6 16,0-2 0-16,-2 0 2 15,4 3-9-15,-2 1 7 16,0 0 0-16,2-2-11 15,2 0 11-15,3 2-5 16,-2 0-4-16,2-1-29 16,-2 1-25-16,2 0-33 15,-5 0-192-15,0 1-152 16</inkml:trace>
  <inkml:trace contextRef="#ctx0" brushRef="#br0" timeOffset="44725">1022 2918 475 0,'1'0'141'0,"-1"0"-37"15,0 0 29-15,0-2-50 16,0 4-16-16,0-2-7 16,3 0-33-16,-3 0 17 15,0 0-11-15,1 0-19 0,-1 0 26 16,0 0-32-16,0 0 8 16,0 0-6-16,0 3-1 15,3 3 7-15,1 9-6 16,1 5-4-16,4 10-4 15,-1 3 0-15,0 5-2 16,-1-3 0-16,0-3-12 16,-3-1 11-16,0-2-26 15,-3-7-18-15,2-4 13 16,-2-2-63-16,-1-5-60 16,0-3-63-16,3-5-94 0</inkml:trace>
  <inkml:trace contextRef="#ctx0" brushRef="#br0" timeOffset="45670">1044 2853 359 0,'-5'0'342'15,"4"0"-255"-15,1-4 1 16,0 4 25-16,4 0-34 15,4 0-11-15,5 0-27 0,6-4-28 16,5-2 18 0,1 0-26-16,6 1-2 0,2-3 2 15,7 1-1-15,3-3-4 16,5-3 0-16,1 0 6 16,3 0-8-16,0 2 2 15,0 4 0-15,-3-1-3 16,-2 3 4-16,-5-1-1 15,-4 3 0-15,-9-1 8 16,-6 1-8-16,-7 3 0 16,-3-1 2-16,-5 1-9 15,0 0 7-15,-4 1 0 16,3-1-5-16,-6 3 5 16,3-1-1-16,-4 2 1 15,3 1 0-15,-1 1 2 0,0 4 2 16,0 6-4-16,0-2 0 15,-2 5 11-15,2 4-8 16,1 1-3-16,-2 4 0 16,2 0-3-16,1 0 5 15,-3-2-2-15,2-4 0 16,1-2 7-16,-3-7-8 16,2-1 1-16,-3-4 0 15,0-5-5-15,0 1 8 16,0-2-3-16,0-2 0 15,0 0 11-15,0 0-14 16,0 0 3-16,0-2 0 16,0 2-2-16,0 0 4 15,0 0-2-15,0 0 0 0,0 0 11 16,0 0-13-16,0 0 2 16,0 0 0-16,-3 0 6 15,3 0 0-15,0 2-6 16,0-2 0-16,0 0 9 15,0 0-9-15,0 0 0 16,0-2 0-16,0 2 11 16,0 0-6-16,0-2 9 15,-5 4-6-15,-2-2 7 16,-5 2-4-16,-5 2-10 16,-2 1 3-16,-3 0 9 15,-5 3-7-15,-4 4-4 16,-5-2 2-16,-2 2 3 0,-6 1 7 15,-2 1-14-15,1-1 1 16,1-3 9-16,3 1-10 16,1-4 0-16,4 1-1 15,0-3 11-15,7-1-11 16,2-2 1-16,8 0-1 16,5-2-7-16,3 2-10 15,3-2 0-15,4 2 0 16,-3 2-35-16,6-3 28 15,-2 2-36-15,2-2-46 16,-2-1-58-16,3 0-80 16,3 0-52-16</inkml:trace>
  <inkml:trace contextRef="#ctx0" brushRef="#br0" timeOffset="46016">1278 2932 187 0,'-2'-3'374'15,"2"1"-248"-15,-2 2-19 0,2 0-14 16,2 0-28-16,-2 0-14 15,0 0 10-15,0 0-35 16,0 2 12-16,2 10 5 16,3 9-18-16,0 15 3 15,2 14-25-15,1 8 3 16,-4 1 0-16,2-3-6 16,-4-4-3-16,2-11-13 15,-4-7-38-15,3-8-36 16,-2-9-96-16,-1-8-101 15,0-9-59-15</inkml:trace>
  <inkml:trace contextRef="#ctx0" brushRef="#br0" timeOffset="46316">1299 2945 549 0,'0'-3'128'0,"-3"2"-43"16,6-2-27-16,-3 3-48 16,5 0 24-16,4 0-31 15,4 3-3-15,4-1 5 16,0 2-1-16,-2 2-4 16,2 1 0-16,-6 2 6 0,-7 1 28 15,-3 6 6 1,-6 4-21-16,-4 3 14 0,-3 6-19 15,-3 1-1-15,0-7-13 16,-1 0-8-16,2-6-18 16,0-6-56-16,2-8-132 15,4-6-30-15</inkml:trace>
  <inkml:trace contextRef="#ctx0" brushRef="#br0" timeOffset="46684">1536 2866 357 0,'3'-3'197'15,"-3"3"-72"-15,0 3 23 16,-3-2-34-16,2 1-33 16,1 0-33-16,-3 2-10 15,2 0-36-15,1 1 12 16,0 4-2-16,0 0-9 16,4 5 22-16,0 2-23 15,0 3 1-15,2 3 1 0,1 4-1 16,1 0-3-16,-1 0 0 15,-2 1-21-15,-1-7 6 16,0-5-65-16,-1-6-56 16,-2-4-39-16,2-10-94 15</inkml:trace>
  <inkml:trace contextRef="#ctx0" brushRef="#br0" timeOffset="47129">1450 2774 462 0,'0'-1'96'0,"-2"1"-47"15,2 0 18-15,0 0-55 16,2 1-7-16,3 2 1 16,-1 1 2-16,1 2-12 15,3 1 4-15,-4-1-30 16,1 0 26-16,-3-2 4 16,0-3 4-16,-4 1 31 15,2-2-6-15,-4 2 6 16,0-1-27-16,0-1-2 0,0 0 0 15,0-1-6-15,0-3 0 16,4 0-2-16,-3 0-4 16,3-3 6-16,0 1 0 15,4-1 1-15,-1 0-6 16,2-1 5-16,3 3 0 16,1 1-4-16,-1 0-2 15,3 4-18-15,-3 0-73 16,3 2-109-16</inkml:trace>
  <inkml:trace contextRef="#ctx0" brushRef="#br0" timeOffset="48858">1303 2774 400 0,'1'0'147'15,"-1"0"-70"-15,3 0 35 0,-3 0-45 16,1-1-15-16,-1 2-30 15,0-1-21-15,0 0 37 16,3-1-1-16,-3 1 33 16,0 1 19-16,0-2-36 15,0 1-3-15,0 1-19 16,0-2-23-16,0 1 13 16,0 0-19-16,0 0-2 15,0-3 0-15,0 3 10 16,0-3-8-16,0-7-2 15,0-4 1-15,0-9-2 16,-3-5 1-16,2-3 0 0,-2 1-2 16,3 0 10-1,-1-4-8-15,-2 2 0 0,2 2 0 16,1 4-12-16,0 4 12 16,1 5 0-16,-1 6-5 15,0-1 13-15,0 5-8 16,0 0 0-16,0 3 3 15,0 1-10-15,0-1 8 16,0 2-1-16,0 2 0 16,0 0 10-16,0 0-11 15,0-3 1-15,0 3 0 16,0 0-10-16,0 0 14 16,0 0-4-16,0 0 0 15,3 0 4-15,-3 0-4 16,0 0 0-16,0 3 2 0,-3-1-7 15,2-1 9-15,-2 2-4 16,2 0 0-16,-2-1 12 16,2 0-13-16,-3 0 1 15,0-1 0-15,-5 2-8 16,1 4 10-16,-6 2-2 16,1 5 0-16,-2 4 9 15,1 7-13-15,-1-2 4 16,7 3 0-16,0-3-13 15,1-6 1-15,6-6-8 16,1-5-1-16,1-6-26 16,2-3 29-16,1 0 5 0,0-7-1 15,1-7-3-15,2-3-60 16,5-7 18-16,1-3 18 16,-1 1 5-16,0 2 33 15,-1 4 3-15,4 3 0 16,-2 3-3-16,-1 2 11 15,0 4-6-15,-4 1 29 16,7 5-12-16,-5 5 35 16,5 4-5-16,-1 7-14 15,5 4 2-15,-3 5-36 16,3 2-2-16,-5 1-7 16,1-3-107-16,-3-1-73 15,-1-4-430-15</inkml:trace>
  <inkml:trace contextRef="#ctx0" brushRef="#br0" timeOffset="50095">2432 2578 394 0,'-4'-6'119'15,"1"3"-70"-15,2 1 30 16,1 0-26-16,0 0-40 15,0 2-3-15,0 0-4 16,0-2-1-16,1 2 19 16,-1 0 7-16,0 0 40 15,3 0-23-15,-3 0 3 16,0 0 20-16,0 2-33 16,-3-2 9-16,3 2-11 0,3 4-27 15,3 7 45 1,0 9-21-16,3 8-18 0,-1 9 23 15,0 6-37-15,-3-1 14 16,-2-1-15-16,1-4 8 16,-1-6-19-16,-3-10 2 15,1-2-38-15,2-6 6 16,-2-8-116-16,2 1-77 16,-1-6-124-16</inkml:trace>
  <inkml:trace contextRef="#ctx0" brushRef="#br0" timeOffset="51101">2485 2548 548 0,'0'-2'188'0,"0"2"-84"16,3-1-6-16,-3 2 8 16,4-2-40-16,4-3-17 15,9 2 0-15,3-3-38 16,9-4 12-16,7 2 1 16,3 0-23-16,2 0 21 15,6-2-14-15,2 1-8 0,0-1 6 16,5-4 3-1,2 3-9-15,2-3 0 0,-2 2 6 16,-2 3-7-16,-2 1 1 16,-7 3 0-16,-1 1-10 15,-4 3 16-15,-6-3-6 16,-3 3 0-16,-4 0 9 16,-3 0-11-16,-8 0 2 15,-4 0 0-15,-2 0-7 16,-6 0 5-16,-1 3 2 15,-2-3 0-15,-2 1 7 16,1-1-1-16,-3 2-6 16,2 0 0-16,-2-2 6 0,3 2 3 15,-1-1-6-15,1-1-2 16,0 10 5-16,-3 5 19 16,1 8-23-16,0 4-2 15,0 9 6-15,0-3 4 16,2 4-10-16,0-3 0 15,2-2 7-15,-2-2-12 16,0-7 5-16,2-2 0 16,0-6-6-16,-2 0 14 15,2-3-8-15,-2-2 0 16,-2 0 7-16,2 0-14 16,0-1 7-16,0-4 0 15,0 0-5-15,0-1 13 16,0-4-8-16,0 0 0 0,-2 0 4 15,2 0 1-15,0 0-4 16,0-4-1-16,0 4 22 16,0 0-18-16,-4-1 8 15,-5 1-11-15,0 0 5 16,-10 0 10-16,-4 0-16 16,-2 0 0-16,-4 0 13 15,-2 0-3-15,-2 1-7 16,-2 3-3-16,-5-1 3 15,0-2-4-15,-2 3 1 16,-4 0 0-16,-2-3-5 16,-1 2 11-16,-2 2-6 0,2-1 0 15,4 1 7-15,3-2-16 16,3 2 9-16,5-1 0 16,2 0-4-16,4-1 8 15,2 1-5-15,3-1 1 16,0 0-8-16,5-2-5 15,0 1 7-15,6-2-1 16,2 0 1-16,0 2-12 16,1 0 10-16,3-2-2 15,1 2-34-15,1-1 14 16,3-1-50-16,1 0-51 16,0 0-154-16,5 4-97 15</inkml:trace>
  <inkml:trace contextRef="#ctx0" brushRef="#br0" timeOffset="51462">2742 2738 484 0,'3'2'201'16,"-2"2"-95"-16,2-1 12 16,-3 0-36-16,1-2-40 15,3 7-9-15,1 7 36 16,1 5-58-16,0 10-5 15,2 9 23-15,2 4-24 16,-5 6-4-16,2-1-1 16,-3 3 2-16,-3-8-8 15,2-5-48-15,-2-12-77 16,2-9-52-16,-1-9-164 16</inkml:trace>
  <inkml:trace contextRef="#ctx0" brushRef="#br0" timeOffset="51850">2718 2727 578 0,'-3'-1'97'0,"1"-1"-42"16,2 2-21-16,2-2-25 15,1 0-2-15,8-2-6 16,-2-2-1-16,3 1 4 16,5 0 10-16,0 1-3 0,0 0 12 15,-1-1 5-15,1 5-20 16,-1 0 12-16,0 0-8 16,-5 3-8-16,-2 1 46 15,-4-1-7-15,-1 5 11 16,-4 4 10-16,0 8-26 15,-5 6-11-15,-4 4-5 16,-3 1-20-16,-3-1 4 16,-1-5-3-16,3-3-3 15,1-9 0-15,4-4-29 16,0-3-17-16,1-6-114 16,1-4-87-16,1-5-34 15</inkml:trace>
  <inkml:trace contextRef="#ctx0" brushRef="#br0" timeOffset="52226">3058 2671 485 0,'5'-4'53'16,"-2"3"20"-16,-2-1-9 0,2 4-45 16,-2-2-9-16,2 1 11 15,-2 3 27-15,2 5 16 16,1 3-14-16,-2 5 3 16,0 3-30-16,1 8 22 15,-3 2 15-15,0 3-41 16,-3 3 22-16,1 1-9 15,-3-1-24 1,4 1 4-16,-3-5-9 0,1-2-3 16,-1-4 0-16,0-9-4 15,0-3-2-15,0-5-42 16,0-6-43-16,-4-6-97 16,-1-6-43-16,1-8-154 0</inkml:trace>
  <inkml:trace contextRef="#ctx0" brushRef="#br0" timeOffset="52587">3089 2530 472 0,'1'0'96'16,"2"0"-23"-16,-3 1 6 16,1-1-63-16,2 3 7 0,-1-2 2 15,0 3-2-15,0 2 26 16,-2 1-20-16,-2 0 6 16,-5 5-2-16,-1-1-28 15,-3-2 28-15,2 2-17 16,-2-2-9-16,3-6 18 15,-1-2-22-15,5-1-2 16,0-1-1-16,3-2-21 16,1 0 20-16,0-1-27 15,1-3-33-15,2-1 0 16,1-3-117-16,2 0-35 16</inkml:trace>
  <inkml:trace contextRef="#ctx0" brushRef="#br0" timeOffset="53965">2813 2505 145 0,'4'4'332'15,"0"0"-238"-15,-2-2 38 16,0-4 20-16,-2 2-64 16,2 0-21-16,-2 0 9 15,0-2-41-15,0 0-4 16,0-2-13-16,0-6-12 15,0-7 0-15,3-2-6 16,-3-4 0-16,0-3-4 16,0 2 4-16,-3-2 0 15,3-1-2-15,-4 4 5 16,2-1-9-16,0 3 6 16,0 6 0-16,0 4-1 15,0 3 6-15,-1 2-5 0,2 3 0 16,-2-1 3-16,2 0-3 15,1 1 0-15,0-3 2 16,-3-1-7-16,3-1 8 16,0 1-3-16,0-2 0 15,0-1 5-15,3 3-14 16,-3 0 9-16,1 1 0 16,3 0-3-16,-1 1 3 15,-1 1 0-15,2-2-1 16,-4 3 5-16,2-1-5 15,-2 2 1-15,0 2 0 16,0 0 5-16,0 0 2 0,0 2 8 16,0-2-1-1,0 0-8-15,-2 2 5 0,2-2-11 16,0 0 0-16,-2 2-2 16,2-2 3-16,0 0-1 15,0 0 7-15,0 0 0 16,-2 1 10-16,0 1-17 15,2 0 0-15,-4 4 9 16,0 3-5-16,-3 6-4 16,-2 5 0-16,-2 5 11 15,-2 0-12-15,-2 3 1 16,3-3 0-16,3-4-9 16,-2-4-5-16,6-8-3 15,3-4-4-15,4-5-16 16,0-4 26-16,1-1-5 0,1-8 0 15,0-5-11-15,3-9-47 16,2-5-4-16,3-5 25 16,1 4 1-16,2 1 52 15,0 4 1-15,-3 5 2 16,-2 6 45-16,-2 7-15 16,0 5 24-16,-5 0 0 15,1 3-30-15,0 4 32 16,3-2-28-16,-3 5-9 15,5 1 24-15,4 2-41 16,2 3 12-16,1 4-11 16,1-2 5-16,-2-1-11 0,32 21 0 15,-45-29-18-15,2-1-18 16,0 3-121-16,0-2-140 16</inkml:trace>
  <inkml:trace contextRef="#ctx0" brushRef="#br0" timeOffset="67079">5939 3195 936 0,'-3'-5'119'15,"2"1"-44"-15,-2 4 21 16,6-2-75-16,-2 2-5 16,2 0-16-16,1 0 14 15,-3 0-11-15,2 0-2 16,-3 0 1-16,-4-2 15 15,-3 4-11-15,-5 0 3 0,-5 2-2 16,-3 1 3 0,-1 4-14-16,1 1 4 0,-2 5 0 15,4 2-3-15,3 2 8 16,6 2-5-16,2 5 0 16,7 2 13-16,7 4-15 15,2 2 2-15,8-5 0 16,2-2-6-16,1-7 9 15,3-3-3-15,-2-10 0 16,2-5-4-16,-1-6-4 16,1-6 0-16,2-10-35 15,-2-5-22-15,-3-7-191 0,-3-2-123 16</inkml:trace>
  <inkml:trace contextRef="#ctx0" brushRef="#br0" timeOffset="67536">6108 3020 452 0,'-1'-8'401'15,"-2"4"-287"-15,2 4 26 16,-2 0-43-16,3 4-81 16,0-4 10-16,0 8-22 15,3 13 12-15,-2 12 2 16,2 12-11-16,-6 10-7 15,2 6 0-15,-4-10 4 16,-1-6-6-16,1-15 2 16,1-9-19-16,4-12 18 15,0-5-18-15,3-7 19 0,-3 0-2 16,1-7 11-16,4-8-12 16,1-10 3-16,3-9 0 15,0-6-10-15,3 0 11 16,3 6-1-16,0 7 0 15,-1 7 2-15,1 9-8 16,0 6 6-16,-3 8 0 16,2 10 19-16,1 10-1 15,-5 17 11-15,-1 12-13 16,-1 5-7-16,-6 3-5 0,1-10-4 16,-3-7-10-1,0-14 8-15,1-9-51 0,2-8 10 16,-2-8 0-16,3-4-36 15,0-8-89-15,3-10-171 16,1-5-3-16</inkml:trace>
  <inkml:trace contextRef="#ctx0" brushRef="#br0" timeOffset="68848">6440 3207 443 0,'15'-13'183'15,"-3"5"-23"-15,-4 2-13 16,-4 4-27-16,-2 1-59 15,-2 1-12-15,2 0-36 16,-2-3-13-16,0 2 15 16,0-5-8-16,0 0-7 0,-4-3 0 15,0-2 11-15,-4 3-4 16,0-1-7-16,-4 4 4 16,1 5 6-16,0 1-3 15,1 9-7-15,2 1 0 16,-3 8 3-16,6 5-2 15,1 8-1-15,1 2 0 16,6 2 1-16,2-2 3 16,2-4-4-16,1-10 0 15,2-3 4-15,-2-7-10 16,0-7 6-16,2-3 0 16,-1-9 7-16,3-12-7 0,3-10 0 15,-1-10 0-15,4-6 4 16,-6 3-9-16,-4 8 5 15,-2 12 0-15,-4 12-9 16,0 10 17-16,-2 3-8 16,0 2 0-16,4 7 5 15,4 4 21-15,2 3-26 16,2 5 0-16,2 2-5 16,-2-6 12-16,0-5-7 15,-1-3 0-15,0-5 4 16,-1 1-7-16,-2-5 3 15,0-2 0-15,3-2-2 16,-2-4 6-16,5-4-4 0,-6-4 0 16,0 0-3-16,-2-2-7 15,-2 3 10-15,-1 2 0 16,-3 3-6-16,0 5 9 16,0 2-3-16,-3 4 0 15,3 2 6-15,0 5 5 16,0 9-9-16,3 9-1 15,1 5 11-15,1 5-6 16,2-3-6-16,0-7 0 16,-2-6-4-16,0-8-6 15,-1-7 4-15,0-4 6 16,-2-2-11-16,0-10 17 16,2-10-6-16,0-10 0 15,3-11-12-15,-2-7 6 0,2-2-5 16,-3 10 7-16,3 4-6 15,-1 9 8-15,2 8 2 16,0 6 0-16,0 6-2 16,0 3-2-16,3 8 8 15,-3 3-2-15,5 6 28 16,-2 9-30-16,2 11 22 16,-5-1-8-16,-1 6-8 15,-1-3 1-15,-3-1-7 16,-2-8-4-16,2-8-2 15,-3-7-34-15,2-3 6 16,0-6-30-16,0-4-51 16,3 0 61-16,0 0-42 0,3-3-11 15,4-1 37-15,1 0 39 16,2-1 31-16,0-2 4 16,-2 0 3-16,0-3 54 15,2-2-6-15,-4-6 10 16,-3-2-7-16,0-4-35 15,0-5 13-15,-2 1-21 16,-2-1-12-16,-1 2 33 16,-8 3-2-16,-1 7-2 15,-3 6 7-15,-3 4-8 16,-4 9-6-16,-1 5-25 16,1 8 5-16,-3 7-11 0,7 6 6 15,-1 11 0-15,9 2 1 16,1 1 5-16,8-2-6 15,1-8 0-15,4-8 6 16,0-7-9-16,-1-7 3 16,-1-5 0-16,3-1 1 15,-3 0 6-15,2-2-7 16,4 2 0-16,-2 1 7 16,2 10 11-16,1 8 7 15,0 15-5-15,-3 11 24 16,-7 11-40-16,-2 4 25 15,-6 0-24-15,-2-2 9 16,-3-8-16-16,-2-13 2 0,2-11 0 16,2-9-6-16,2-8-16 15,-2-9 8-15,-3-6-82 16,0-3 19-16,-4-8-175 16,-2-10-222-16</inkml:trace>
  <inkml:trace contextRef="#ctx0" brushRef="#br0" timeOffset="69238">7158 3378 873 0,'11'4'153'16,"1"1"-15"-16,-1-5-86 0,6 0-29 15,3-5-11-15,3-5-11 16,2-5-1-16,-2-7-15 15,-5-4 10-15,-3-4-15 16,-6 2 20-16,-6 2 4 16,-6 4 8-16,-5 5-12 15,-1 8 13-15,-8 1-9 16,-1 8 8-16,-35 45-12 16,42-24 0-16,3 4-1 15,3 1 11-15,1-3 4 16,-5 21 2-16,5 0-9 15,4-11 33-15,4-5-31 16,2-6 10-16,5-5 9 16,1-2-19-16,0-2-1 0,7 0-8 15,-1-6 6-15,4-3-17 16,3-4 3-16,1-4-18 16,1-7-37-16,2-6-201 15,1-5-461-15</inkml:trace>
  <inkml:trace contextRef="#ctx0" brushRef="#br0" timeOffset="70634">6216 3916 478 0,'4'0'77'15,"4"-1"4"-15,0-1 2 16,5-2-41-16,2 1-22 15,1-3-15-15,3 0 2 0,-1-1-6 16,4-1 2 0,-6 5 63-16,-4-1-23 0,-3 2 28 15,-5 2 41-15,-7 4-58 16,-1 7 5-16,-4 10-48 16,-5 5-9-16,0 5 10 15,0 2-12-15,0-3 0 16,3-9-3-16,6-8-3 15,1-5 6-15,6-3 0 16,1 1 2-16,2 0-6 16,7 3 6-16,4 4-2 15,5 1 0-15,1 3 16 0,0 2-16 16,-5 0 10 0,0 3-10-16,-10 6 38 15,-7 4-36-15,-5 0 5 16,-1 3-4-16,-6-5 5 0,0-6-16 15,1-9 8-15,2-6-40 16,-4-9-2-16,-2-7 7 16,0-7-17-16,-5-9 0 15,1-7-2-15,3-3 49 16,0 2 2-16,7 3 3 16,3 8-6-16,2 3 6 15,3 5 0-15,4 4-2 16,0 2 12-16,3 0-10 15,-2 2 6-15,2 3-5 16,-1 1 53-16,-2 8-1 16,-1 8-9-16,-3 8-15 15,-3 8-21-15,-1 2-2 0,0-3-6 16,0-6-2-16,-1-11-8 16,5-6-18-16,0-7 13 15,5-4 11-15,3-11 8 16,5-8 2-16,4-5-6 15,3-9 0-15,4-1-3 16,0 1 3-16,1 5 0 16,3 1-2-16,0 4 15 15,-4 3-14-15,-3 8 1 16,-6 6 0-16,-7 7 48 16,-5 4-31-16,-10 9 12 15,0 12-22-15,-3 4 5 16,-2 7-11-16,1 1-1 0,3-2 6 15,4-11-20-15,4-4 15 16,3-6-1-16,1-5 0 16,4-2 0-16,2-1 0 15,5-5 0-15,1-7 2 16,0-3-14-16,-1-4-1 16,-5-4-43-16,-10-1-74 15,-6 3-54-15,-9 4-46 16,-8 3 20-16,-7 7-126 15</inkml:trace>
  <inkml:trace contextRef="#ctx0" brushRef="#br0" timeOffset="71046">6296 4168 291 0,'-28'4'220'15,"5"0"-60"-15,10-3 28 16,5 2-82-16,7-2-10 16,1-1-20-16,1 4-43 15,3 8 25-15,3 8-32 16,5 10-10-16,5 10 16 15,2 6-27-15,3 0-4 16,4 1-1-16,-2-8-7 16,-2-8 0-16,0-5 7 15,-4-9 0-15,1-5 1 16,-3-8 2-16,3-7-3 16,2-8 0-16,2-5-3 0,1-11-1 15,1-10-33-15,2-8-35 16,-2-7-4-16,-6-2 12 15,-3 4 64-15,-3 7-5 16,-5 11 11-16,-7 15 48 16,2 7 21-16,-3 9-9 15,0 1-12-15,0 6-53 16,5 7 27-16,6 15 20 16,2 9-46-16,6 12 14 15,1 10-16-15,1-1 0 16,-2-6-10-16,-3-9-10 15,-1-11-30-15,-5-11-33 16,-2-12-116-16,-1-15 17 0,-6-17-435 16</inkml:trace>
  <inkml:trace contextRef="#ctx0" brushRef="#br0" timeOffset="71211">6796 3946 562 0,'4'4'186'0,"3"5"-54"16,3 3-78-16,2 1-40 15,4 1-14-15,6 2-50 16,-1-5-124-16,-1-4-88 16</inkml:trace>
  <inkml:trace contextRef="#ctx0" brushRef="#br0" timeOffset="71728">7082 3920 334 0,'15'-5'244'16,"-3"3"-78"-16,-4 2-2 16,-8 0-20-16,-1 6-68 15,-6 7-34-15,-4 7-32 16,-5 10-2-16,-9 7 3 16,-6 8-11-16,-6-1 0 15,-3-1-7-15,3-6 11 16,4-7-4-16,10-9 0 15,7-10 12-15,8-5 4 16,4-6-12-16,5-2 5 16,3-2-5-16,4-5 5 0,9-2-4 15,9-5-1-15,4-5 9 16,9-1-15-16,8-5 2 16,-2-3 0-16,-2 1-5 15,-6 2-5-15,-9 3-6 16,-12 2-19-16,-12 3-133 15,-11 2 53-15,-5 3-9 16,-10-2-79-16,-5 5 146 16,-5 2 38-16,0-1 19 15,0 3 41-15,3 0 69 16,5-1 52-16,8 3-39 16,2 1 3-16,8 2-23 15,4 2-74-15,2 0-4 0,2 7-2 16,7 10-3-16,6 12 30 15,5 14-33-15,7 12-10 16,-1 6 15-16,-1 1-17 16,-6-5-5-16,-4-9 0 15,-5-11-44-15,-2-13 2 16,-1-9-43-16,-3-10-107 16,-4-6 27-16,-3-12-203 15</inkml:trace>
  <inkml:trace contextRef="#ctx0" brushRef="#br0" timeOffset="72328">7068 4141 443 0,'-7'-17'292'0,"3"7"-95"0,0 8-14 16,0 8-93-16,-4 9-80 15,-3 7 34-15,-3 8-41 16,-2 5 3-16,-2 7-12 16,1-5-19-16,1-6 1 15,4-8-5-15,4-10-67 16,5-7 13-16,-1-9 28 15,4-10 55-15,4-5-12 16,5-8 18-16,1-4-6 16,5-2 24-16,7 5-18 15,4 1 26-15,4 3-15 16,4 3-10-16,3 0 2 0,0 2-7 16,-3 3-2-16,-10 4 0 15,-6 3 10 1,-10 5-2-16,-5 3-8 0,-10 3-1 15,-1 5 0-15,-1 0-27 16,-7-1 21-16,3 2 5 16,-1-3 4-16,2-1 4 15,6-2 19-15,0-3 20 16,4 3 14-16,2-1-48 16,0 2 8-16,0 6 15 15,0 10-32-15,-4 6 24 16,1 9-23-16,-2 6-2 15,-3 2-1-15,0-2-1 16,-2-4-3-16,2-9-3 16,4-7-11-16,2-12 17 0,2-5-5 15,0-4 6-15,2-2 1 16,-2 0 5-16,4 2-6 16,7 0 9-16,4 4 0 15,5 1-3-15,6 3-6 16,6-1 0-16,-1 3-2 15,-4-3 8-15,-2-4-8 16,-9 3 2-16,-8-4-24 16,-1 0 0-16,-7-2-96 15,-2 3-25-15,-4 1-119 16,-2-1-86-16</inkml:trace>
  <inkml:trace contextRef="#ctx0" brushRef="#br0" timeOffset="72606">7024 4377 577 0,'-8'-4'248'16,"4"4"-163"-16,4 0-22 15,4 3 3-15,8-6-57 16,5 3 1-16,7-4-10 16,5 3 10-16,1-3-5 15,0 3-4-15,-4 1 1 16,-6 5 71-16,-6 4-16 15,-6 12 6-15,-4 5-33 16,-8 7-26-16,-1 5 1 0,-6-1-5 16,-1-5-15-1,-1-5 13-15,4-10-42 0,-5-7-16 16,2-14-20-16,-2-15-85 16,2-12-10-16,1-12-118 15</inkml:trace>
  <inkml:trace contextRef="#ctx0" brushRef="#br0" timeOffset="73205">7165 4068 492 0,'20'-34'130'0,"-1"10"72"15,2 6-70-15,-2 5-23 16,-1 0-39-16,-2 9-46 16,2 0 15-16,-6 4-25 15,0 4 2-15,-2 5 27 16,-3 8-36-16,-2 5 16 0,-2 4-23 15,-3 0 5-15,0-2-17 16,0-9 0-16,0-8-6 16,1-4 10-16,2-6 8 15,1-2 0-15,3-4 0 16,1-4 9-16,2-4-14 16,2 0 5-16,0 2 0 15,2 6-6-15,-2 1 12 16,-2 7-6-16,2 1 0 15,-1 4 1-15,-1 4 31 16,-1 10-18-16,-1 6 3 16,-3 9 23-16,-5 10-33 0,-5 10 17 15,-5 0-15 1,-3 5 2-16,-3-2-12 0,-3-5 1 16,2-9 0-16,-2-4-4 15,1-11-20-15,-1-8-12 16,-1-8-51-16,-1-11-6 15,-2-13-50-15,3-14-29 16,3-9 74-16,5-4 90 16,4-6 8-16,5 9 48 15,3 9 79-15,4 9-1 16,-1 8-10-16,-2 6-74 16,3 5-11-16,3 0 24 15,3 0-44-15,6 3 8 0,6-1-7 16,4 6-8-16,5 1 7 15,2 2-11-15,3 4 0 16,-4 0-2-16,4 1 5 16,-3 4-6-16,1 0-22 15,-6 0-77-15,-3 3-139 16,0 1-282-16</inkml:trace>
  <inkml:trace contextRef="#ctx0" brushRef="#br0" timeOffset="73357">7913 4444 1019 0,'1'0'244'0,"-1"0"-196"0,-1 0 2 16,2 2-34-16,-1-2-16 16,3 0-109-16,1 2-237 15</inkml:trace>
  <inkml:trace contextRef="#ctx0" brushRef="#br0" timeOffset="81005">944 4071 295 0,'-1'6'465'0,"-2"-2"-391"16,6-3-35-16,-2-2-15 15,3 1 0-15,6-4-24 16,-1 0 6-16,7 1-9 15,5-5 6-15,5 1-3 16,-2-1 2-16,0 5 4 16,-7-3-6-16,-4 4 0 15,-5 0 1-15,-5 6 31 16,-7-1-27-16,-3 9 10 16,-3 6-15-16,-6 9-29 0,-6 3 6 15,0 5-4 1,2-5 25-16,-2-9-9 0,5-5 1 15,5-7 3-15,4-5 4 16,7-2-36-16,1-2 33 16,0-2 4-16,1-2 4 15,2 2 2-15,1 2 0 16,1 2 34-16,3 2 4 16,5 7 2-16,2 8 5 15,0 4-14-15,1 10-26 16,-4 1 15-16,2-5-21 15,-3-3-3-15,0-5 0 16,-6-10-6-16,4-4-11 16,-5-5-30-16,2-2 23 0,0-7 21 15,5-6-52-15,-3-8-49 16,3-11-60-16,-3-8 21 16,2-11 13-16,-2-3 47 15,-1-3 83-15,1 1 84 16,0 5-3-16,0 5 6 15,-1 3 21-15,1 9-4 16,1 9-8-16,-4 9-51 16,-2 6 7-16,-2 9 24 15,-2 2-43-15,-2 9-7 16,2 6 14-16,-3 18-31 16,-3 8 13-16,-1 8-22 15,-1-2 3-15,1-7-3 0,1-13 0 16,6-12-3-16,-2-10 1 15,6-2 4-15,-2-8-3 16,3-2 1-16,7-5 0 16,4-2 1-16,2-5-1 15,0-3 0-15,5 1 0 16,-4 5 6-16,-2 4-6 16,2 5 0-16,-4 4 0 15,-3 8-1-15,-2 7 2 16,-6 11 8-16,-6 9 4 15,-2 10-11-15,-7 6 8 16,-8-2-10-16,4-4-4 16,-3-8 0-16,3-10-32 15,-1-11-30-15,5-5-63 0,-4-12-33 16,1-8 10-16,-2-10 16 16,9-7 82-16,0-1 54 15,5-1 52-15,6 7 77 16,-3 6 63-16,1 10-75 15,-1 3-12-15,3 4-48 16,-2 0-40-16,6 4 39 16,4 0-41-16,5 3-10 15,5 2-5-15,3 1-4 16,0 1-5-16,-4 0-42 16,-1-3-58-16,-5-3 9 15,-3-3-20-15,-3-4-8 16,-3-3-36-16,2-8-116 0</inkml:trace>
  <inkml:trace contextRef="#ctx0" brushRef="#br0" timeOffset="81568">1452 3840 473 0,'3'-4'201'0,"-3"4"-112"16,-3 3-35-16,1-3-16 15,0 3-38-15,0 3-11 0,0 7-5 16,-5 2-48 0,1 5 18-16,-5 3 40 0,2-1-26 15,-2-5 29-15,3-4 2 16,0-4 1-16,6-4 38 16,-1-5-3-16,3-1 6 15,3-3-39-15,1-5 8 16,2-7-9-16,1-3-1 15,2-2 1-15,6-2-7 16,-1 5 6-16,1 1 0 16,0 6 0-16,1 4 8 15,-3 4 27-15,2 11 23 16,-3 9-4-16,-3 9 14 16,2 9-38-16,-5 5 10 15,1 3-25-15,-3-4-6 0,-4-4-10 16,4-9 1-1,-4-10-46-15,3-9-6 0,-2-2 11 16,2-10 41-16,1-9-4 16,0-12-33-16,0-6-13 15,0-6 2-15,1-1 26 16,2 5 21-16,-3 13-4 16,0 8 5-16,-2 5 20 15,-2 11-1-15,3 6 47 16,-2 8-20-16,3 6-41 15,-1 7 5-15,4 3-8 16,-3-6-4-16,-4-2-7 0,-3-5-42 16,-1-7-33-1,0-2-71-15,-4-9-92 0</inkml:trace>
  <inkml:trace contextRef="#ctx0" brushRef="#br0" timeOffset="81712">1549 4014 307 0,'-10'-16'184'16,"2"10"-78"-16,0 3 42 15,1 7-70-15,2 5-42 16,-2 8 11-16,-1 9-31 16,-1 10 5-16,-2 4-21 15,2 2-8-15,-2 1-9 16,3-8-144-16,2-9-124 16</inkml:trace>
  <inkml:trace contextRef="#ctx0" brushRef="#br0" timeOffset="81890">1592 3935 341 0,'13'-9'208'15,"-1"2"-81"-15,3 3-35 16,-3 2-47-16,3 0-31 16,-1 4-6-16,-3 0-16 15,-3 3-34-15,0 8-50 16,-5 6-12-16,-7 9-50 15,-4 7-72-15</inkml:trace>
  <inkml:trace contextRef="#ctx0" brushRef="#br0" timeOffset="82168">1592 4256 385 0,'-1'2'186'16,"1"-2"-66"-16,0-4-18 15,4 0-14-15,2-3-27 16,5-2-51-16,1-7 0 15,4 4-10-15,3-4 12 16,-1 3-16-16,1 3 4 16,0 1 0-16,-2 6 2 15,-8 2 1-15,1 5 17 16,-6 10 35-16,-4 7-28 16,-4 6 17-16,-6 11-26 15,1 4-11-15,-8 4 2 0,1-2-5 16,-3-8-8-16,0-8-18 15,1-8-96-15,-1-15-75 16,2-14-46-16,2-11-48 16</inkml:trace>
  <inkml:trace contextRef="#ctx0" brushRef="#br0" timeOffset="82342">1583 4300 457 0,'1'-10'129'0,"2"6"42"15,-2 4-33-15,3 4-62 16,5-1 21-16,2 7-35 15,4 3-47-15,6 4 14 16,3 0-29-16,0 2 1 0,4-2-6 16,-4-1 4-16,1-6-11 15,-2-2-21-15,-4-2-71 16,-1-4-35-16,-3-4-176 16</inkml:trace>
  <inkml:trace contextRef="#ctx0" brushRef="#br0" timeOffset="82664">1924 4095 680 0,'-4'3'205'15,"0"-3"-196"-15,5-3 38 16,6 0 6-16,6-4-49 0,2-5 10 15,5-1-14-15,-1-2 0 16,2 4-5-16,-8 3 15 16,0 5-10-16,-7 3 47 15,3 5 35-15,-5 11 11 16,0 10-58-16,3 11-17 16,-2 10 2-16,-5 3-16 15,3-2-6-15,-3-7 2 16,4-9-47-16,-4-11 1 15,1-8-59-15,2-9-62 16,-3-7-61-16,-4-11-167 16</inkml:trace>
  <inkml:trace contextRef="#ctx0" brushRef="#br0" timeOffset="82833">1960 3879 613 0,'-11'-21'319'0,"7"12"-193"15,0 6-37-15,4 3-57 16,-2 2-32-16,6-2-3 16,0 1-9-16,5 2-49 15,4 2-81-15,4 1-79 16,2 5-94-16</inkml:trace>
  <inkml:trace contextRef="#ctx0" brushRef="#br0" timeOffset="83976">2365 3868 818 0,'4'-4'210'0,"-4"4"-122"16,3-1 3-1,-3 1-73-15,1 0-13 0,2-2-4 16,3-1-1-16,1 0-4 16,-2 3-16-16,-1-2-35 15,-1 2 29-15,-3 4 26 16,-4 9 4-16,-3 4 39 15,-3 3-31-15,2 6 15 16,-3 6-12-16,3 1-8 16,4 7 2-16,1 4-9 15,7 7 0-15,6 1-6 16,3-3-11-16,4-9 4 16,3-6 12-16,2-9 1 15,-1-11-7-15,-5-5 7 16,0-2 0-16,1-10 16 0,-2-1-9 15,-3-6-3-15,0-7-4 16,-1-8 8-16,-5-2-20 16,-2-5 10-16,-5-3-10 15,-8-1 8-15,-3 3-27 16,-7 0 28-16,-2 7 0 16,1 8-2-16,-3 5 2 15,4 9 3-15,5 2-1 16,3 6-8-16,3 3 5 15,4 3 4-15,1 9 4 16,3 1 3-16,3 3 12 16,1 4-18-16,4-5 1 0,-1-5-2 15,2-5-4-15,4-8 4 16,2-7 0-16,-2-6-14 16,5-9 1-16,0-11-92 15,1-8-38-15,0-9-14 16,-1 0 10-16,1-1 133 15,-3 5 14-15,-1 7 2 16,-5 7 93-16,-2 7 37 16,-4 11-21-16,0 4-8 15,-4 4-44-15,-1 5-8 16,-2 5-19-16,2 5-28 16,-6 8 13-16,2 1-15 15,-2 4-1-15,3-4-2 0,2-6 1 16,2-12-1-16,2-1-5 15,5-6 6-15,-2-5 8 16,7-9-8-16,5-2 0 16,5-3-6-16,-5-2 13 15,4 1-7-15,2 6 0 16,0 8-1-16,-1 4 1 16,1 6 4-16,-2 12 2 15,-5 12 24-15,-2 10-24 16,-6 12 20-16,-4 8-7 15,-4 7-19-15,-7-2 10 16,2-3-10-16,-2-8 0 0,0-12-5 16,2-10-3-1,1-11 3-15,1-9 4 0,-1-4-4 16,-2-7 1-16,-5-4 2 16,-1-6 2-16,-7-5-5 15,1-5-1-15,-1-6 6 16,-1 0-2-16,7 0 9 15,1 10-16-15,5 3 9 16,3 8 0-16,4 3-1 16,0 6 5-16,3 0-4 15,1 2 0-15,5-2-6 16,4 1 6-16,2 2-109 16,4-3-185-16,1-3-202 0</inkml:trace>
  <inkml:trace contextRef="#ctx0" brushRef="#br0" timeOffset="84349">2985 3747 639 0,'2'-6'217'15,"-2"5"-32"-15,0 1-60 16,0 3-83-16,-5 3-9 15,-3 7-33-15,-4 6 0 16,-4 6-1-16,-5 9 3 16,-2 0-3-16,7-5 1 15,1-3-34-15,6-9 14 0,4-8-34 16,5-5-14-16,0-4 64 16,4 0-2-16,0-1 6 15,22 9 17-15,-15-1-12 16,-3 2 30-16,3 1-12 15,-1 0 4-15,10 14 12 16,-1 6-26-16,-2 4 18 16,-5 4-18-16,-4-3-7 15,-1-1-1-15,-6-7-5 16,-2-1-27-16,1-14-33 16,-3-5-162-16,2-11-81 15</inkml:trace>
  <inkml:trace contextRef="#ctx0" brushRef="#br0" timeOffset="84550">3007 3790 576 0,'7'-17'263'16,"1"4"-127"-16,3 4-44 16,3 1-54-16,5-1-37 15,5-1 8-15,1 1-18 16,0 2 7-16,-4-1-65 15,-3 3-8-15,-6 1-55 16,-5 4-74-16,-5-2 14 16,-4 2 120-16</inkml:trace>
  <inkml:trace contextRef="#ctx0" brushRef="#br0" timeOffset="85364">3103 3650 481 0,'-9'4'294'0,"5"-1"-185"15,3 1-53-15,-2 6-2 16,1 6-11-16,4 5-38 16,-2 11 15-16,0 7-20 15,0 4 0-15,0 1 3 16,0 1 3-16,-2-1-6 16,2-3 0-16,2-3 7 15,-2-4-4-15,3-7 10 16,-2-2 16-16,3-4 10 0,-1-7-35 15,-1-2 13-15,-2-7-10 16,2-3 0-16,-2-2 1 16,0-2-8-16,0-2 0 15,2-7 3-15,2-9 0 16,3-9-3-16,-2-9 0 16,2-7-9-16,1 0 2 15,0 6 7-15,3 4 0 16,-3 8-5-16,2 9 8 15,1 5-3-15,-2 4 0 16,0 4 7-16,4 7 2 16,-3 6-3-16,5 9 14 15,-3 7 11-15,-2 6-31 0,-2 7 20 16,-3 0-20 0,-1-3 10-16,-4-4-23 0,-2-6 5 15,0-7-35-15,0-6 24 16,-3-4-36-16,-3-5 10 15,0-5-15-15,-4-5 57 16,-3-5-1-16,3-2 4 16,-4-2 0-16,4 3 10 15,4-2-8-15,3 6 12 16,0 0-3-16,3 7-5 16,2 0-1-16,2 2-5 15,0-4 0-15,5 1 0 0,-2-4 7 16,7 0-7-1,1 1 0-15,2 0 6 0,0 0-9 16,-3 2 3-16,-7 4 0 16,-2 1-2-16,-6 6 8 15,-2 8-7-15,-7 6 1 16,1 3-39-16,-1 5 13 16,3-6-14-16,2-3 29 15,6-8 2-15,-2-5 18 16,6-6 6-16,-3 0-4 15,4-3-2-15,2 0 1 16,3-3-10-16,1-1 0 16,5-1-3-16,-2-1-17 15,0 0-5-15,-2 1-9 0,0 4-62 16,-7 3-75-16,-3 5 70 16,-2 7 61-16,-6 7-78 15,-8 7-38-15</inkml:trace>
  <inkml:trace contextRef="#ctx0" brushRef="#br0" timeOffset="85537">3127 4299 259 0,'-5'7'377'0,"2"-3"-159"15,3-4-19-15,7-7-37 16,2-1-56-16,5-3-61 16,4-6-22-16,5 0-2 0,8-3-10 15,2 0-11-15,4-3 0 16,5 3-19-16,-1-5-6 15,-4 4-101-15,-1 1-158 16,-8 4-289-16</inkml:trace>
  <inkml:trace contextRef="#ctx0" brushRef="#br0" timeOffset="91694">1138 4766 295 0,'8'-9'88'15,"-3"5"-24"-15,2-1-9 16,-3 1-6-16,0 3-18 15,1-2-23-15,0 0 4 16,2 2-12-16,-2-1 0 16,2-1 4-16,0 2-4 15,1-2 0-15,-4 3 19 16,0-1 17-16,2 1 17 0,1 0-5 16,-3 0 8-16,1 0 1 15,2 0-35-15,-2 4 14 16,2 0 1-16,0-1-35 15,-1 0 31-15,-2 1-9 16,-4 0-5-16,0 0 8 16,-2 5-26-16,-5 4 10 15,-1 4-11-15,-3 4-9 16,-2 1 5-16,-2-6-9 16,-2 2-6-16,2-6 2 15,3 0-8-15,0-3 12 16,4 0-13-16,2-7-21 0,3-2-4 15,6-2 16-15,-2 1 19 16,2-3 10-16,-1 4 11 16,2 1-5-16,4 7 23 15,0 7 6-15,4 9 8 16,3 11-28-16,2 9-4 16,-1 5 6-16,0 4-4 15,2-3-3-15,-1-9 7 16,-4-8-11-16,-2-11 24 15,0-9-11-15,-3-7-6 16,-2-6 14-16,2-3-16 16,0-10-10-16,0-10-10 15,1-12-101-15,-3-13-195 0</inkml:trace>
  <inkml:trace contextRef="#ctx0" brushRef="#br0" timeOffset="92255">1355 4676 580 0,'-4'3'109'16,"0"1"-54"-16,1 1 2 16,2 3-28-16,1 6 10 15,0 2-15-15,1 2-23 0,-1 1 35 16,4-2-28-16,-1-6 4 15,1-6 15-15,-3-2-25 16,3-6 5-16,3 3-5 16,1-7 6-16,5 0-7 15,2-2-1-15,1-1 0 16,2-3-2-16,1 3 5 16,0 9-6-16,-3 1 3 15,4 8 0-15,-7 8 10 16,-1 8 17-16,-1 6 13 15,-2 6 11-15,-9 3-26 16,-3 4 14-16,-5 3-24 16,-2-1-11-16,-2-4 2 0,0-4-6 15,-2-7-5-15,4-7 5 16,-1-10-46-16,2-6-17 16,-2-7-69-16,1-7 68 15,-1-10 17-15,3-9 3 16,0-4 44-16,1 0 5 15,7 5 14-15,-1 9 61 16,1 8 9-16,0 5-35 16,1 3-15-16,-1 2-36 15,7 1 5-15,7 3 28 16,5 7-35-16,8 3 7 16,5 5-8-16,-2 0-36 15,4-3-7-15,-10-2-76 16,1-6-42-16,-6-4-140 0</inkml:trace>
  <inkml:trace contextRef="#ctx0" brushRef="#br0" timeOffset="92842">1687 4640 685 0,'-7'-2'145'16,"3"0"-82"-16,0 0 8 16,1 4-42-16,-1-2-15 15,0 2-13-15,-4 2 5 0,-1 0-6 16,1-1 8-16,0 3-8 16,0-3 31-16,8 0-22 15,-3-2-1-15,6-2 13 16,-3-2-21-16,0 2-3 15,7-1 2-15,-3-6 2 16,4 1-13-16,0-4 12 16,2 0-4-16,1 0-3 15,-2 2-5-15,2 5 5 16,-3 5-7-16,0 8 12 16,3 10-3-16,2 9 5 15,-1 8 0-15,-1 4 7 0,-2-1-1 16,-2-6-11-16,-3-6 5 15,0-12-54-15,-2-7 41 16,2-8-1-16,0-8 14 16,-1-10-4-16,-2-5 1 15,2-4 3-15,-3-6 0 16,1 2 0-16,-1 3-3 16,3 8 3-16,1 5 0 15,0 5 4-15,0 8 0 16,3 8 33-16,1 9 13 15,5 7-36-15,3 8 0 16,-4 2-14-16,7 3 0 16,-6-5-2-16,-5-4-24 0,-7-3-3 15,-1-5-44 1,-5-3-92-16,-4-5-45 0,-3-8-65 16</inkml:trace>
  <inkml:trace contextRef="#ctx0" brushRef="#br0" timeOffset="93000">1759 4810 377 0,'-11'-6'163'16,"3"4"1"-16,1 4-24 16,3 2-99-16,0 7 8 15,-2 4-20-15,2 5-13 16,-2 9 11-16,-3 0-27 16,4 1-3-16,1-4-7 0,0-5-101 15,4-12-181 1,4-9 62-16</inkml:trace>
  <inkml:trace contextRef="#ctx0" brushRef="#br0" timeOffset="93178">1823 4707 366 0,'17'-16'167'0,"0"1"-100"16,5 5 39-16,3 1-45 15,-5 1-36-15,5 5-25 16,-5 1 7-16,-1 4-15 15,-6 3-37-15,-5 8 8 16,-5 6-4-16,-10 7-56 16,-5 2-41-16,-5 2-115 15</inkml:trace>
  <inkml:trace contextRef="#ctx0" brushRef="#br0" timeOffset="93614">1833 4915 333 0,'-6'8'313'0,"4"-3"-174"15,2-5-37-15,0 0-13 16,2-5-85-16,2 4 7 16,2-6-7-16,5-2 2 15,5-4-5-15,5-1-1 16,2-5 0-16,4 4-3 16,-2 6 1-16,-5 3 2 15,-1 8 6-15,-6 7 16 0,-8 8 53 16,-2 9-25-1,-10 9-22-15,-1 7-6 0,-6 2-15 16,-5 1-3-16,0-4-4 16,1-5-14-16,-1-9 12 15,3-8-54-15,1-8-43 16,1-9-74-16,0-11 36 16,5-11 6-16,1-9 61 15,1-2 70-15,7 1 1 16,3 4 87-16,1 7 84 15,-3 10-29-15,2 3-58 16,-3 6-13-16,1 0-39 16,3 0-6-16,11 2 9 15,4 0-33-15,7 0-3 16,8 2 0-16,-1-1-38 0,3 1-40 16,-2-6-56-16,0-3-122 15,-5-8-123-15</inkml:trace>
  <inkml:trace contextRef="#ctx0" brushRef="#br0" timeOffset="93892">2278 4753 495 0,'-1'-6'303'15,"-4"-1"-182"-15,3 6-20 16,0-1-50-16,2 2-15 0,0 2-30 15,2-1 19-15,0 6-9 16,3 7 6-16,3 11 16 16,0 6-18-16,0 8 0 15,0 4 10-15,-4 0-27 16,-1 3 6-16,-3-6-9 16,0-1 2-16,-4-5-11 15,1-3-28-15,-2-9-22 16,-2-3-80-16,-1-8-112 15,-3-7-283-15</inkml:trace>
  <inkml:trace contextRef="#ctx0" brushRef="#br0" timeOffset="94081">2177 4544 797 0,'-8'-5'119'16,"5"4"-58"-16,2 1-43 16,1 0-18-16,1 0-34 15,2 0-53-15,9 6-185 16,0-2-111-16</inkml:trace>
  <inkml:trace contextRef="#ctx0" brushRef="#br0" timeOffset="94408">2434 4731 502 0,'2'8'268'0,"-2"-4"-199"16,2-4-25-16,0-3-13 15,3 3-15-15,-4 0-14 16,6 0 22-16,-2 0 17 15,2 4 16-15,3 0 21 16,0 4-18-16,-1 3-17 16,-1 8 1-16,-1 3-38 0,1 8 16 15,-3 5-9-15,2 10-4 16,-5 5 3-16,-2 133-12 16,-2-151 0-16,-2-3-6 15,0-7 5-15,1-1-1 16,-2 20-23-16,1-11-37 15,0-11-12-15,1-8-122 16,-1-9-62-16</inkml:trace>
  <inkml:trace contextRef="#ctx0" brushRef="#br0" timeOffset="95743">2150 4631 252 0,'0'-8'138'15,"-2"3"-45"-15,2-3-11 16,0 6-21-16,-3-2-22 16,6-2-29-16,-3 2-5 0,2 0-2 15,-2 0-3 1,2 2 0-16,-2 0-5 0,2 2 9 15,-2 0-4-15,0 0 23 16,2-1 37-16,-2 1 25 16,0 1-27-16,0-2-11 15,4 6 40-15,5 8-18 16,2 11-27-16,5 10-18 16,2 9-21-16,-2 4 26 15,-1 5-24-15,-3-6-3 16,-1-3 1-16,-5-5 3 15,-2-11-6-15,0-10 0 16,-1-8 2-16,-3-5-11 16,1-4-7-16,-1-4 1 15,-1-7 6-15,-6-6-77 0,-1-11 26 16,-5-7-92-16,-3-10-84 16,0-2 49-16,-3-6 60 15,1 1 44-15,-1 3 22 16,4 6 61-16,6 8 17 15,4 9 94-15,2 9-4 16,6 8 22-16,-2 2-34 16,3 6 16-16,1 1 2 15,3 1-58-15,3 3-9 16,1 2-5-16,7 4-22 16,2 0 22-16,-2 2-35 15,-2-1 4-15,0 2 11 0,-2-2-20 16,-4 2 34-16,-2 2-4 15,0 3-24-15,-5 0 31 16,-2 4-25-16,-4 4 0 16,-2 2 7-16,-6 2-14 15,-1-4 2-15,-1-4-8 16,-1-5-17-16,3-4 7 16,0-7-50-16,-1-2-124 15,0-10-54-15,6-5-192 16</inkml:trace>
  <inkml:trace contextRef="#ctx0" brushRef="#br0" timeOffset="96145">2457 4437 550 0,'1'2'186'0,"2"-2"-70"16,1 0-24-16,-4 3-33 15,1-3-51-15,-1 0-1 16,3 6 2-16,-2 1-9 16,2 4 0-16,-3 1 1 0,0 1 9 15,-3-2-9 1,2-1 12-16,-3-5-6 0,1-1 25 15,-1-3-23-15,0-2 1 16,-1-2 0-16,1 0-2 16,1 0-8-16,-1-1 0 15,2 1 2-15,2 3-14 16,2-1 12-16,-2-1 0 16,2 0-6-16,0 0-12 15,2 0-3-15,-1 1-33 16,1 1-40-16,0 3-94 15,1 1-132-15</inkml:trace>
  <inkml:trace contextRef="#ctx0" brushRef="#br0" timeOffset="96801">2805 4437 162 0,'-7'-1'584'0,"3"-2"-509"0,3 6 15 16,1-2-45-16,0 1-39 15,1 1-6-15,-2 1 1 16,-2 2-1-16,-1 3 0 16,0 2 3-16,-3 4 5 15,1 0 4-15,2 4 27 16,-2 4 19-16,0 4-43 16,3 9 6-16,2 4 3 15,1 1-21-15,4 5 7 16,4-6-7-16,2-6-3 15,3-8 9-15,0-4-5 16,-4-7 1-16,2-6-5 16,-3-1 9-16,-2-7-16 0,2 2 7 15,2-6 0 1,-2-2-5-16,0-4 5 0,2-6-1 16,-2-5-21-16,-1-7-26 15,-6-3 19-15,-1-3-8 16,-5 1 27-16,-4 5 0 15,-2 4 16-15,2 6-6 16,-2 10 0-16,0 3 1 16,1 8-7-16,2 1 4 15,-3 7 2-15,3 1 1 16,3 4 6-16,-2-1 6 16,5-1-2-16,2 0-3 15,2-2 24-15,2-2-32 16,3-3 0-16,-2-1-3 0,3-3-1 15,3-4-2-15,-1-6-9 16,5-5-58-16,0-12-93 16,-1-8-175-16</inkml:trace>
  <inkml:trace contextRef="#ctx0" brushRef="#br0" timeOffset="97288">2982 4448 504 0,'7'-15'211'0,"-3"8"-12"16,-4 7-61-16,0 2-95 15,-4 6-9-15,0 8-26 16,-3 6-8-16,2 2 23 16,-6 4-23-16,7 1 0 15,0-10-2-15,1-7-2 0,2-4 3 16,2-7-12-16,2-5-2 16,2-1 6-16,5-6 9 15,-1-3 0-15,4 1 0 16,3 0 3-16,-1-1-6 15,4 5-3-15,2 2-24 16,-1 6 27-16,1 2-13 16,-2 9 16-16,-6 3 30 15,-4 10-2-15,-4 8 18 16,-5 10-18-16,-5 4-24 16,-4 4 15-16,1-6-19 15,0-7 0-15,3-9-3 0,-2-10-10 16,5-7 9-16,0-4-15 15,-2-8-122-15,-5-5 116 16,1-8-9-16,-4-7-33 16,-3-2 20-16,3-6 15 15,-1 0 32-15,2 5 2 16,3 8 10-16,3 4 51 16,2 8-16-16,3 3-5 15,0 2-29-15,3 0-4 16,1 0-5-16,4 0-4 15,3-2-8-15,5-2-26 16,2-1-106-16,1-4-247 16</inkml:trace>
  <inkml:trace contextRef="#ctx0" brushRef="#br0" timeOffset="97618">3206 4505 606 0,'7'-1'234'0,"-1"-1"-147"15,2 0 57-15,0 0-98 16,4 0-35-16,7-3-4 16,1 1 2-16,0-1-18 15,2-1 3-15,-3 0-44 16,-4 2 7-16,-3 1-18 16,-8 3-3-16,-2 2 9 0,-8 7 28 15,-5 9 26 1,-2 8-4-16,-6 7-60 0,0 4 37 15,1-2 16-15,6-7 12 16,1-9 29-16,6-8 33 16,5-9 29-16,2-2-27 15,3-4-59-15,4-4 31 16,0-5-28-16,3-1-8 16,3-10-1-16,2-8-79 15,-2-1-99-15,-2-4-114 16</inkml:trace>
  <inkml:trace contextRef="#ctx0" brushRef="#br0" timeOffset="97824">3384 4386 458 0,'-1'12'232'0,"-2"6"-104"16,3 5-3-16,0 3-26 16,4 5-65-16,0 11 13 15,3 1-23-15,0 1-18 16,1 1 18-16,-3-6-23 15,-1-4-1-15,1-6 2 16,-3-9-1-16,-2-5-2 16,0-8-43-16,0-5-70 15,-2-6-79-15,-3-9-192 16</inkml:trace>
  <inkml:trace contextRef="#ctx0" brushRef="#br0" timeOffset="98078">3451 4363 767 0,'7'-8'126'0,"-6"2"11"15,2 3-40-15,2-1-74 16,2 0-6-16,3 4-14 16,5 4 7-16,-2 7-10 15,5 9 6-15,0 5-11 16,2 3 5-16,-1-6 0 15,-2-4-3-15,-1-5-4 16,2-10 5-16,-4-3-7 16,1-8-33-16,-2-7-79 15,-2-8-84-15,-3-6-26 16,-5-5-12-16</inkml:trace>
  <inkml:trace contextRef="#ctx0" brushRef="#br0" timeOffset="98683">3667 4215 265 0,'-7'-9'169'0,"5"5"-46"15,0 4 18-15,-2 5-31 16,-1 3-33-16,1 3-53 16,-1 4 1-16,-2 4-25 15,0 1 0-15,3-1-2 16,0-1-11-16,-1 1-40 16,0-6-19-16,3-3-61 15,-2-3 67-15,4-5 41 16,2-1 25-16,-2-2 13 0,0 1-10 15,2-2 18-15,0 5 14 16,3 4 37 0,-1 2 12-16,0 8-27 0,1 5-11 15,-2 6 12-15,1 5-31 16,3 7 35-16,-3 4-12 16,1 1-32-16,6-2 16 15,-2-6-29-15,0-5 9 16,2-11-7-16,1-11 5 15,-3-4-10-15,1-8-2 16,-1-3 6-16,3-7-1 16,0-6-5-16,1-4 0 15,-3-6 0-15,0 1 12 0,-2 3-12 16,-4 3 0 0,-1 5 0-16,-3 3-14 0,-3-1 12 15,-2 1-8-15,-3 3 9 16,1 0-27-16,-5 4 28 15,-1 5-2-15,1 5 6 16,1 3-13-16,-1 6 16 16,-1 6-7-16,3 5 15 15,0 2-8-15,2 2-1 16,4-4 6-16,4-7-9 16,4-8 23-16,0-5-21 15,1-3 6-15,4-2 7 16,0-1-13-16,3-1 10 0,2-4-15 15,5-1-12 1,0-10 11-16,2-2-48 0,-1-6-103 16,-3-4-127-16,-1 3-130 15</inkml:trace>
  <inkml:trace contextRef="#ctx0" brushRef="#br0" timeOffset="99366">4020 4134 828 0,'-4'0'244'16,"3"3"-193"-16,-2-2 32 0,-1 3-83 16,0 5 1-16,-3 8-4 15,-3 9 10-15,-5 8-14 16,2 3 4-16,-2-2-40 15,2-2-31-15,3-10-64 16,4-7-43-16,3-9-18 16,3-4 74-16,4-9 106 15,3-2 19-15,-1-1 0 16,1 0 45-16,-1 2 21 16,-2 2-3-16,1 1 26 15,0 4-7-15,2 4 30 16,1 7-20-16,0 6-25 0,2 11-8 15,-2 7-20-15,-1 6-7 16,-3 4-11-16,-1-4-15 16,-2-3 0-16,2-12-6 15,-2-8-21-15,-1-12-18 16,4-6-8-16,-1-10 31 16,1-16-2-16,0-5-45 15,0-11 56-15,0-6-10 16,0 3 2-16,2 1 6 15,2 5 9-15,3 5 0 16,1 4-1-16,7 4 11 16,2 7-10-16,-1 3 5 15,8 5-3-15,-4 5 29 0,-1 4-6 16,2 5 29-16,-4 7 23 16,-1 5-59-16,-4 7 24 15,2 6-14-15,-4 8-13 16,-3 7 27-16,-2 3-33 15,-2 8 9-15,-3 6-4 16,0-1-8-16,0-4-6 16,-1-7 0-16,-2-11-28 15,-1-12 17-15,3-15-30 16,-3-9 9-16,-4-11-23 16,-3-7-81-16,-4-9 24 15,-1-7-184-15,-6-10-57 16</inkml:trace>
  <inkml:trace contextRef="#ctx0" brushRef="#br0" timeOffset="99653">4188 4366 365 0,'-11'-11'432'0,"6"6"-264"15,-2 5-33-15,6 3-53 16,-2 4-48-16,1 5-29 16,2 6 29-16,0 7-18 15,2 4-16-15,2 3 13 16,0-3-13-16,4-4-4 15,-1-8 4-15,0-8-41 16,-2-4 41-16,2-8-3 16,1-4-15-16,1-9 17 0,0-4-37 15,-1-4-18-15,-1-1 2 16,-3 5 16-16,-1 3 37 16,-6 4 1-16,-1 6 0 15,-3 1-7-15,-2 2-10 16,-2 4-32-16,-1 4-71 15,2 5-164-15,-1 3-93 16</inkml:trace>
  <inkml:trace contextRef="#ctx0" brushRef="#br0" timeOffset="99861">4596 4444 1234 0,'10'-5'64'0,"-3"2"-22"16,-3 3 19-16,-4 0-61 16,3 3-69-16,-2-3-142 15,-2 5-607-15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07:25.863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29 617 536 0,'-4'-7'167'0,"-2"4"-113"15,-1 3 24-15,3 0 5 16,0-3-46-16,0 3-17 15,4 0 20-15,0-1-23 16,0 1 25-16,0 0 18 16,0 0-26-16,0 0 23 15,0 0-23-15,0 0-7 0,0 1 10 16,0-1-37-16,0 3 8 16,0-3-6-16,0 1 10 15,0-1-13-15,0 2 1 16,4 4 0-16,4 7 26 15,5 13-26-15,2 11 7 16,1 17 9-16,3 13-5 16,-3 6-6-16,-3 2-5 15,0-3 1-15,1-8-9 16,0-8 13-16,1-13-5 16,-2-12 0-16,-2-9 7 15,2-9-7-15,-7-7 0 0,0-4 0 16,-3-2 8-1,-2-2-5-15,3 2 0 0,-1-2-1 16,2-2 9-16,10 1 7 16,10-7-18-16,8-1 2 15,10-4 7-15,9-2-1 16,7 0-8-16,1-5 2 16,4 4 11-16,2 1-4 15,1 2-9-15,-3 2 0 16,0 3 3-16,-3 1 4 15,2 2-7-15,1 1 0 16,1 1 11-16,-1 1-10 16,1-2-1-16,-2 0 0 15,5-2-1-15,3-2 4 16,-2 1-3-16,-4-4 5 0,3-1-3 16,1-4 20-16,-5-4-22 15,0 0 0-15,-1-8-5 16,-2 5 6-16,2-4-1 15,-1 3 0-15,-2 0 9 16,-4 3-13-16,-4 4 4 16,-2 5 0-16,-6 2-5 15,-2 1 12-15,0 4-7 16,-1-3 0-16,0-1 6 16,2 2-8-16,0-4 2 0,-2-1 0 15,3 1-8 1,0 3 15-16,-3-3-7 0,0 3 0 15,-2 3 6-15,-1 1-14 16,-3 3 8-16,-1-1 0 16,-1 0-9-16,-2-1-1 15,3 1 10-15,0-3 0 16,-4 2-9-16,4-4 2 16,-4 1 7-16,2-1 0 15,-1 1-8-15,1-1-5 16,-2 2 13-16,0 1-1 15,-4-1-6-15,0 3-4 16,-2 0 11-16,-3 1 0 16,-5 1-9-16,-4 2 13 15,-1-2-4-15,-5 2 0 0,-4-2 9 16,-2 2-7-16,-2 0-2 16,2 0 0-16,-2-2 9 15,0 2-2-15,-2-4-7 16,-2-5 0-16,-2-4 1 15,-4-7-13-15,-3-9 5 16,0-4-14-16,-2-8 17 16,-1-6-33-16,1 1 19 15,-1-2 5-15,-1 2 3 16,2 8 5-16,2 6 5 16,2 5 0-16,0 8 14 15,1 7-10-15,1 5 19 0,0 2-5 16,2 5-16-16,-4-1 17 15,1 1-19-15,-3 0 0 16,-1 0 9-16,-3 0 2 16,-2 1-11-16,-3 2 9 15,-5-1-3-15,-2 3 16 16,-8 2-15-16,-3 3-2 16,-6 3 8-16,-4 2 3 15,-4 0-13-15,-4 2-3 16,-3-2 10-16,2-3 0 15,-2 1-10-15,-1-1 0 16,4-5 14-16,-4 0-7 16,2 3-7-16,-6-1 0 0,-3 8 8 15,-1 2-10 1,-3 3 2-16,-2 3 0 0,5-1-5 16,8-6 16-16,2-1-11 15,6-6 0-15,1-1 7 16,6-5-20-16,-1 0 13 15,5-2 0-15,0-2-6 16,-2 3 8-16,2-2-2 16,1 5 0-16,-7 1 6 15,1 0-13-15,-1-1 7 16,3 3 0-16,0-4-5 16,4 1 12-16,5-1-7 15,0 1 0-15,0 2 1 16,-3 3-10-16,3 2 9 0,0 2 0 15,-1-1-10-15,7-2 12 16,6-2-2-16,7-3 0 16,0-3 4-16,7-1-16 15,-2 0 12-15,4-2 0 16,-3-2-7-16,-1 2-13 16,3-2 17-16,1 0-7 15,-3 0-27-15,2-2 36 16,1 0-28-16,-1 0-11 15,0 0 4-15,-1-2-62 16,1 1 6-16,-3-3-182 16,0 1-163-16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07:29.08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265 520 904 0,'-7'4'160'16,"2"-2"-104"-16,-2 0 25 0,5-1-61 15,0 2-19-15,2 0 10 16,0 4-8-16,0 3 19 16,2 3-17-16,3 3-4 15,-4 1 44-15,2 4-33 16,-3 3 18-16,-3 4 2 15,2 4-28-15,-2 6 12 16,1 2-16-16,2 76 5 16,0-111-10-16,0 1 5 15,2-2-7-15,-2-3 7 16,3 3-31-16,-2-4 27 16,-1-1-9-16,3-2-21 15,-3 2 30-15,0-2-28 0,0 0-26 16,-4-10-149-16,-3-8-173 15,1-6-98-15</inkml:trace>
  <inkml:trace contextRef="#ctx0" brushRef="#br0" timeOffset="541">130 402 201 0,'-10'-2'731'0,"2"-3"-576"0,0 4-58 15,4-1-42-15,4 4 13 16,-3-2-41-16,2 1-20 16,-5 4 25-16,2-3-31 15,-6 6 10-15,-5 4 17 16,2 7-25-16,-5 8 17 15,4 8-20-15,3 8 0 16,6 8 12-16,6 2-9 16,8 7-3-16,3 0 0 15,6-2 12-15,3-6-22 16,4-6 10-16,2-7 0 16,1-5-13-16,0-9 6 0,0-5-4 15,-1-7 8-15,2-7-15 16,2-8 7-16,3-13 11 15,2-17-11-15,3-17 4 16,1-16-15-16,-3-11 22 16,-9 0-1-16,-7 3 8 15,-7 13-4-15,-10 12 1 16,-11 7-4-16,-4 3 33 16,-6 4-29-16,-4-1 21 15,-9 8-10-15,0 0-6 16,-5 11-7-16,3 6-2 15,-1 6-11-15,4 6 3 16,2 4-31-16,2 1 1 16,2 5-47-16,4 2-147 0,5 4-197 15</inkml:trace>
  <inkml:trace contextRef="#ctx0" brushRef="#br0" timeOffset="1269">918 266 252 0,'-7'0'500'0,"1"0"-347"16,4 0-28-16,2 0-17 15,2 0-34-15,0-1-43 16,0 1-17-16,0 0-12 15,2 0 5-15,7 5-7 16,2 3 0-16,9 3 13 0,7 2-14 16,4 4 1-16,2-2-11 15,-3-2 9-15,-2 0-38 16,-7-3 9-16,-7-4 0 16,-8 2-106-16,-8 3 125 15,-12 4-11-15,-10 6-14 16,-8 2 33-16,-2-3-37 15,-1-4 29-15,4-3 0 16,6-5 12-16,4-6 38 16,9-4 5-16,3 0 6 15,3-2 4-15,4 2-17 16,0 2 10-16,0 0-12 16,0 0-34-16,3 0 19 0,-2 0-11 15,3 6 14-15,5 3 28 16,2 8-48-16,1 13 5 15,0 12-2-15,-4 15 1 16,-1 8 6-16,-3 4-12 16,-4-6 0-16,0-8 0 15,2-16 0-15,-2-16 0 16,2-10-2-16,0-5 11 16,0-8-12-16,-2-1 3 15,2-2 0-15,-2 1 7 16,4-5-4-16,7-4 0 15,1-9-3-15,3-12-15 16,-1-11-102-16,-3-11-315 16</inkml:trace>
  <inkml:trace contextRef="#ctx0" brushRef="#br0" timeOffset="1861">1230 203 502 0,'-2'-1'410'0,"2"-1"-339"16,0 4 60-16,0-2-47 16,2 3-45-16,-2 5-36 15,2 9 23-15,-2 6-24 16,0 11 4-16,-4 7 3 16,-1-2-9-16,1-6-10 15,0-9 9-15,3-10-41 0,2-7 38 16,2-7-2-16,2-1 6 15,6-5 3-15,3-1-3 16,5-5 0-16,2 1-4 16,-2-3 13-16,4 0-9 15,-3 1 0-15,-2 4 3 16,0 3-6-16,-4 3 7 16,-3 4-4-16,-3 9 39 15,-3 6-24-15,-1 10 11 16,-1 10 5-16,-7 9-19 15,-3 5 25-15,-7 6-30 16,-5 0-5-16,-1 0-4 0,-1-8 4 16,-2-3-2-16,4-11 0 15,1-10-29-15,-1-9-11 16,3-10-34-16,-1-12-28 16,2-17-109-16,6-14-41 15,5-10 123-15,4-2 75 16,4 3 54-16,1 12 96 15,-1 12 92-15,0 12-38 16,-1 6-3-16,-1 5-63 16,6 3-2-16,7 3-31 15,4 7-40-15,5 4 17 16,8 7-28-16,2 4 0 16,1 5-5-16,-2 3-15 15,1-3-50-15,-8-4-94 16,-4-6-132-16,-8-7-215 0</inkml:trace>
  <inkml:trace contextRef="#ctx0" brushRef="#br0" timeOffset="2341">1712 162 624 0,'4'-9'285'15,"0"3"-231"-15,5 1 86 16,4 1-111-16,0 0-15 16,-1 2-14-16,-4 0-1 0,-2 2-22 15,-8 6-60-15,-10 9 47 16,-9 9-11-16,-10 6-53 16,-7 4-48-16,1-3 1 15,1-6 76-15,12-9 71 16,6-8 31-16,7-5 74 15,7-3 66-15,1-1-67 16,6-1-3-16,1-2-10 16,4-2-32-16,7-1-6 15,2-3-48-15,5-4-2 16,5 2 4-16,2 1-1 16,5 2-6-16,-2 3 0 15,1 5 2-15,-8 2-2 0,-6 11 6 16,-7 6 18-1,-5 12 13-15,-11 9-34 0,-3 8 12 16,-2 7-15-16,-2 0-13 16,-2-6 9-16,7-4-33 15,1-11-7-15,4-9-17 16,1-11-84-16,4-5 66 16,0-10 32-16,2-15-222 15,2-9-38-15</inkml:trace>
  <inkml:trace contextRef="#ctx0" brushRef="#br0" timeOffset="2502">1901 328 390 0,'11'-19'321'0,"-3"10"-138"0,-4 9-3 15,0 9-38-15,3 10-99 16,2 7-12-16,4 9-27 16,-1 8 6-16,-1 4-20 15,-3-2-4-15,-4-4-47 16,-4-6-30-16,-5-5-140 15,-5-7-92-15</inkml:trace>
  <inkml:trace contextRef="#ctx0" brushRef="#br0" timeOffset="2711">1756 328 569 0,'-8'-7'481'0,"0"5"-341"0,1 5-40 15,-1 9-50-15,2 4-37 16,-5 13 20-16,2 6-33 16,-8 9 1-16,-2 7-2 15,0-1-8-15,-1-3-10 16,-1-3-54-16,2-4-73 16,1-9-138-16,3-12-290 15</inkml:trace>
  <inkml:trace contextRef="#ctx0" brushRef="#br0" timeOffset="2912">1893 304 482 0,'42'-4'383'16,"0"6"-236"-16,2 2-4 15,-2 3-78-15,2 2-64 16,1 1 11-16,-5-1-12 15,-8 0-18-15,-3 3-9 16,-9-1-106-16,-5 0-70 16,-10 5-28-16,-7-1-29 15</inkml:trace>
  <inkml:trace contextRef="#ctx0" brushRef="#br0" timeOffset="3435">1692 794 777 0,'-8'4'293'15,"3"-4"-232"-15,5-4 22 16,9-5-2-16,10-8-75 16,5-10-5-16,13-6 0 15,7-4 13-15,6-1-19 16,1 5 5-16,0 5-3 15,-11 10-9-15,-8 8 21 16,-13 8-9-16,-9 12 58 0,-6 9-30 16,-6 10 11-16,-5 10-36 15,-9 12 6-15,-4 5-16 16,-9 1 7-16,-5-2-13 16,0-10 11-16,0-7-40 15,-2-8-2-15,3-10-15 16,5-10-48-16,3-10 4 15,2-13-62-15,6-15-17 16,6-11 73-16,6-9 95 16,5-1 14-16,4 6 114 15,0 8 61-15,2 10 6 16,5 12-53-16,-3 6-38 16,4 3 0-16,4 4-53 15,8 4 9-15,7 6-24 16,9 8-18-16,5 7 11 0,4 2-14 15,1 3-1-15,-2 1 0 16,-7-2-7-16,-4-3-2 16,-7-6-30-16,-8-1-33 15,-3-8-42-15,-7-2-232 16,-4-7-369-16</inkml:trace>
  <inkml:trace contextRef="#ctx0" brushRef="#br0" timeOffset="4112">2377 532 637 0,'3'16'427'16,"-3"-7"-339"-16,4-3-26 0,4-7 17 16,9-4-79-16,7-8 7 15,12-5-7-15,3-14 13 16,5-7-17-16,-6-4 4 16,0 4 0-16,-10 7-7 15,-8 10 9-15,-7 9-2 16,-5 9 0-16,-4 4 11 15,-3 9-2-15,-2 19 0 16,-2 13-5-16,-2 14 0 16,-2 10-2-16,3 3-2 15,0-8 0-15,4-6-11 16,2-11 10-16,2-9-21 16,2-12-24-16,-2-11 25 15,0-7-34-15,0-14-53 16,0-8-194-16,0-14-200 0</inkml:trace>
  <inkml:trace contextRef="#ctx0" brushRef="#br0" timeOffset="4285">2596 44 778 0,'-7'0'293'0,"3"0"-227"15,5 3-28-15,6-3-22 16,8 5-16-16,10 0-3 16,3 3-139-16,5-2-280 0</inkml:trace>
  <inkml:trace contextRef="#ctx0" brushRef="#br0" timeOffset="5469">3097 170 840 0,'4'-6'444'0,"-3"4"-382"15,-2 2 42-15,1 0-59 16,-3 0-42-16,-2 2-3 16,-10 2-26-16,-4 0 0 15,-7 1-4-15,-6 4-56 0,1 7 11 16,2 0-21-16,5 5-98 15,4-1 35-15,5 0-50 16,10-1 124-16,2-4 69 16,6-2 16-16,1-4 56 15,0-1 25-15,2-1 60 16,3 1-7-16,-1 4-40 16,2 2 16-16,2 7-35 15,3 9-45-15,0 6 26 16,2 11-32-16,-1 7-7 15,0 4 13-15,1 2-23 16,-2-6-4-16,-2-4-3 0,3-8 11 16,-1-11-11-16,-6-12 0 15,-1-8 0-15,-1-8 11 16,-1-5-6-16,2-9 3 16,0-11-8-16,6-14 4 15,-5-9-11-15,2-12-9 16,-7-6-17-16,-2 5 31 15,-8 4-26-15,-5 5 13 16,-1 10 13-16,-5 10-26 16,1 6 24-16,0 8-19 15,1 12 23-15,0 4-7 16,2 9-2-16,1 9 9 16,3 4-2-16,2 5 6 15,3 4 8-15,4-2-5 16,4-2-3-16,3-6 21 0,-2-5-20 15,3-4-4-15,0-3-1 16,1-7 11-16,2-5-22 16,4-7 11-16,1-12-34 15,4-9-27-15,4-10-145 16,0-13 25-16,57-118 15 16,-66 146 130-16,-6 1 36 15,4 4 36-15,-2 5 133 16,6-17 11-16,-3 8-35 15,-4 9-57-15,-4 8-31 0,-4 3-39 16,-2 4 17 0,0 2-17-16,-2 11-10 0,-4 7 11 15,-3 12-11-15,-3 7-8 16,-3 6 0-16,3-2 3 16,-1-8-15-16,8-7 4 15,1-9-20-15,4-9 20 16,4-7-14-16,0-3 22 15,6-5 0-15,2-5 11 16,3-1-12-16,5-1 1 16,4-2 0-16,-3 1-4 15,7 1 7-15,3 3-3 16,-2 5 0-16,2 8 8 16,-3 5 23-16,-7 12-11 15,-1 10-3-15,-10 8 24 0,-1 10-38 16,-9 3 13-1,-4 4-16-15,-3-1 9 0,-1-5-12 16,-3-7 3-16,2-8 0 16,1-9-15-16,0-9 11 15,-4-5 1-15,-1-11 3 16,-6-5-34-16,-3-3 31 16,-1-10-31-16,-4-6-15 15,2-4 7-15,1-5-16 16,1 0 45-16,6 4 10 15,6 8 6-15,6 5 56 16,2 7 16-16,2 4-5 16,1 7-5-16,1-3-49 15,2 1 14-15,5 2-20 0,3-2 2 16,3 1-24-16,6 0 11 16,1-1-79-16,0 2-84 15,4-6-619-15</inkml:trace>
  <inkml:trace contextRef="#ctx0" brushRef="#br0" timeOffset="5852">3871 64 626 0,'-8'7'268'16,"0"2"-199"-16,-3 2 30 0,-2 1-57 15,-3 6-23-15,-4 8-19 16,-4 4-22-16,-3 3-17 16,1 3-74-16,6-3-59 15,-2-6-100-15,12-7-31 16</inkml:trace>
  <inkml:trace contextRef="#ctx0" brushRef="#br0" timeOffset="6045">3730 285 123 0,'21'-7'310'15,"-2"5"-172"-15,3 4 81 16,0 5-41-16,0 8-5 16,-2 7-87-16,2 12-6 15,-6 10-16-15,-3 5-39 0,-5 11 19 16,-7-2-43-16,-1-1-1 15,-4-4 0-15,0-10-3 16,0-9-13-16,2-12-34 16,0-9-62-16,0-12-31 15,-2-10-405-15</inkml:trace>
  <inkml:trace contextRef="#ctx0" brushRef="#br0" timeOffset="6251">3960 103 568 0,'16'-13'311'0,"6"3"-188"0,3 4 26 16,3 3-120-16,8 2-12 16,3 1-17-16,0 0-6 15,0 0-5-15,-6 3-118 16,-7-2-68-16,-10 3-77 15,-6 4 1-15</inkml:trace>
  <inkml:trace contextRef="#ctx0" brushRef="#br0" timeOffset="6495">4191 0 259 0,'0'13'187'0,"1"0"-75"16,3-2 8-16,-1-1-3 16,-2-3-59-16,2-1-17 15,-2-1-17-15,-2 3-22 16,1 1-2-16,-4 4-6 16,-3 6-51-16,-3 1-10 15,-3 4-46-15,-4 2 17 16,1 4 3-16,0 0-18 15,3-4-130-15</inkml:trace>
  <inkml:trace contextRef="#ctx0" brushRef="#br0" timeOffset="7500">4087 335 309 0,'0'0'165'0,"1"2"-50"16,-1-2 1-16,-1 0-30 16,2 0 7-16,-1 0-33 15,0 4 8-15,0 4 38 16,3 5-56-16,-6 4-9 15,3 5-21-15,-4 2-17 16,3 2 6-16,-3-2-9 16,1-3 0-16,-1-4-1 15,2-8 3-15,2-3-4 16,0-5 2-16,0-2 0 16,2-9-3-16,0-5 3 15,3-7 0-15,0-8-2 0,3-4 0 16,3-1-2-1,-1 3-6-15,1 6-8 0,0 4 12 16,1 5 2-16,-4 8 4 16,0 2-2-16,0 7 11 15,-1 1 2-15,-1 5 10 16,1 5-10-16,1 6 24 16,0 3-31-16,0 6 8 15,-2 8 20-15,0 6-18 16,0 4 23-16,-3 4-13 15,1 4-23-15,-2 0 9 16,3-1-6-16,-1-4-4 0,0-8 0 16,-3-7-7-16,2-14 5 15,-2-6-27-15,2-9-26 16,-3-5 44-16,-3-11-31 16,-5-5 19-16,0-11 2 15,-7-6-79-15,-3-6 5 16,-1 0 24-16,-4-2 2 15,2 6 52-15,1 3 17 16,3 12 15-16,6 5 61 16,6 10-2-16,1 3 9 15,4 4-38-15,0 0-38 16,1 0 18-16,6 2-21 16,1 0 8-16,3-1-4 15,3-1 4-15,2 3-12 16,-4-3 0-16,-3 1 2 0,-2 1 14 15,-5 8 3-15,-11 4-3 16,-4 11-16-16,0 3 0 16,-8 5-4-16,2-5 1 15,4-6 0-15,7-5-9 16,2-9 16-16,6-6-4 16,0-2 0-16,2-4 11 15,5-2-11-15,2-3 0 16,6 0 1-16,2-3-5 15,2 2 5-15,1 0-1 16,-1 4 0-16,2 4 6 16,-8 0-6-16,-2 2 2 0,-5 2 3 15,-8 9 24-15,-6 8-29 16,-8 9-1-16,-9 8-7 16,-5 7-40-16,0-3 18 15,0-4-23-15,8-6 13 16,5-10 40-16,8-8 17 15,4-10 55-15,5-1 7 16,0-2-50-16,4-1 20 16,-3 0-22-16,8 2-5 15,6-2 30-15,8 0-37 16,8 2 9-16,10-5-16 16,7 3 6-16,4-2-10 15,1-4-4-15,-1-3-12 0,-3 2 11 16,-5-1-68-16,-6 5-39 15,-8 5-292-15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2.02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  <inkml:trace contextRef="#ctx0" brushRef="#br0" timeOffset="4">1072 750 0,'-46'117'47,"46"-70"-31,0-24-16,23 0 16,0 0-16,0-23 15,-23 24-15,24-24 16,-1 0-16,0-24 15,1 1 1,-1-23-16,-23-1 0,23 0 16,-23 1-16,0 22 15,0 1-15,-23 0 16,0 0-16,-1 23 16,1 0-1,0 0-15,-24 0 16,24 23-16,0 23 15,23-22-15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2:05.38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218 95 620 0,'0'-5'146'16,"0"1"-99"-16,0 0 35 16,0 4 21-16,-2 0-46 15,4-2-15-15,0 2-39 16,1 0 14-16,-2 0 1 15,3 0-18-15,-4 0 21 16,3 0-12-16,-2 2-4 0,-1 2 26 16,0 7-23-16,0 10 16 15,-8 11-7-15,-4 10-12 16,-5 8 6-16,-7 2-5 16,-5-4-5-16,-1-8-2 15,5-6-7-15,1-10-20 16,5-5 2-16,5-8-15 15,0-6 28-15,6-3-61 16,4-2-41-16,0-2 106 16,4 1-9-16,3-6 18 0,2 0-4 15,3 0 8 1,7-2-6-16,4-1 2 0,2 5 0 16,8 1 15-16,-2 6-10 15,-2 3 30-15,-1 10 27 16,-5 10-26-16,-8 10 4 15,-5 9-32-15,-6 9-8 16,-6-1 0-16,-1-1-17 16,-4-12-54-16,3-9-83 15,3-12-150-15,1-14-86 16</inkml:trace>
  <inkml:trace contextRef="#ctx0" brushRef="#br0" timeOffset="191">396 167 567 0,'19'-13'100'0,"2"4"-37"16,2 2-11-16,5 0-27 16,4-1-19-16,1 3-12 15,-5 1 6-15,-5 4-180 16,-10 10 24-16,-17 16-74 15</inkml:trace>
  <inkml:trace contextRef="#ctx0" brushRef="#br0" timeOffset="835">363 412 554 0,'-8'6'239'0,"0"-4"-125"0,4-1-21 16,1-2 2-16,3-1-34 15,4-2-23-15,7-4 1 16,7-5-38-16,12-7 2 15,3-7-6-15,6-4-2 16,1-2-4-16,-6 1-68 16,-3 4-112-16,-8 3-11 15,-6 5 7-15,-12 4 110 16,1-4 53-16,-9 6 30 16,0-1 43-16,-1 2 56 15,3 2 8-15,-2 3 16 16,2 4-30-16,-2 3-25 15,2 1 2-15,1 0-32 16,0 1-4-16,-3 1-34 0,2 2 4 16,-4 11 11-16,-5 15-1 15,-3 13-14-15,-6 11 9 16,-1 7-6-16,-1-4-6 16,5-11 1-16,5-14-21 15,5-12-2-15,4-9-3 16,2-9 28-16,4-2 10 15,4 0-9-15,3-3 8 16,4-1-9-16,7 0 7 16,4-2-10-16,2 2 3 0,4 4 0 15,-6 2-2 1,-3 4 5-16,-11 4-3 0,-8 10 18 16,-12 6-9-16,-11 7-3 15,-10 6-3-15,-3 3 1 16,-4-7-8-16,5-7-7 15,5-6 11-15,7-9-2 16,8-9 8-16,5-4 0 16,4 0-3-16,0-4 6 15,2 0 18-15,0-3-23 16,6-4 6-16,2-2-10 16,7-4 6-16,8 0-7 15,7 1 1-15,10 1 0 16,7 0-6-16,8 2-73 15,1 0-102-15,-3 5 13 0,-4 3-249 16</inkml:trace>
  <inkml:trace contextRef="#ctx0" brushRef="#br0" timeOffset="1377">1241 192 846 0,'4'0'120'15,"-1"2"-10"-15,-3-2-17 16,0 0-36-16,1 3-52 16,2 7 15-16,1 9 13 15,-2 8-30-15,-4 14 6 16,-6 7-9-16,-7-1 4 15,-6 2-8-15,-3-4-9 16,1-8-16-16,-1-7 0 16,4-9-37-16,1-10-47 15,2-9-98-15,1-15-101 16</inkml:trace>
  <inkml:trace contextRef="#ctx0" brushRef="#br0" timeOffset="1591">1152 128 492 0,'9'-20'269'16,"-4"9"-130"-16,-2 5 4 16,-3 6-21-16,1 0-65 15,9 0-27-15,3 2 10 16,8 4-27-16,9 9 3 16,4 5-3-16,4 10-7 15,3 11-6-15,-1 6 0 16,-7 1-8-16,-5 1-1 15,-2-5-49-15,-9-6-33 0,-4-5-87 16,-2-7-211 0</inkml:trace>
  <inkml:trace contextRef="#ctx0" brushRef="#br0" timeOffset="1920">1813 342 865 0,'-11'-2'258'0,"2"-1"-238"0,2 1 36 16,10-5-7 0,6-3-43-16,10-10 0 0,6-2-6 15,8-2-23-15,-2 1 18 16,-2 10-16-16,-10 4 11 15,-4 7 9-15,-7 10 2 16,-4 14 19-16,-2 11 10 16,-4 17-21-16,-1 12 14 15,-1 8-23-15,-1-2 0 16,2-4 0-16,0-10-24 16,6-13-23-16,0-14-85 15,-2-10-104-15,2-14-90 16</inkml:trace>
  <inkml:trace contextRef="#ctx0" brushRef="#br0" timeOffset="2119">1805 4 741 0,'-15'-4'193'16,"7"4"-142"-16,1 0 32 15,7 0-65-15,3 2-18 16,5 0 0-16,4 2-1 16,9 1-48-16,6 0-170 15,6-1-235-15</inkml:trace>
  <inkml:trace contextRef="#ctx0" brushRef="#br0" timeOffset="3309">2235 171 722 0,'0'0'239'0,"0"0"-182"0,3-1 27 16,2 1-19-16,10 0-47 15,6 0-11-15,10-6-4 16,5 3-3-16,1-7-24 16,-5 3-8-16,-3-5-77 15,-7 7 48-15,-8-1 31 16,-10 6-61-16,-8 2 49 15,-9 3-11-15,-6 7 20 16,-5 1 2-16,-5 1-33 16,2 0 30-16,6-3 34 15,5-2 13-15,5-3 103 0,5-3 17 16,2 1-43-16,2 6 27 16,0 6-52-16,2 12-20 15,0 11-8-15,2 10-15 16,2 9-1-16,0 5-16 15,3 1 3-15,-2-5-12 16,5-7 4-16,-2-13 0 16,1-11-1-16,4-10-2 15,-2-13 3-15,-2-7 1 16,5-11 3-16,-1-12-8 16,4-15 3-16,-1-7-25 15,-2-5 15-15,-6 5-14 16,-7 6 23-16,-5 8-5 0,-8 7 3 15,-3 7-6 1,-3 8 2-16,-5 4 5 0,3 7-5 16,-1 7 12-16,2 4-4 15,4 8 7-15,5 3-7 16,4 6 24-16,6-4-13 16,2-2 2-16,2-2 14 15,5-10-24-15,0-4 12 16,9-6-14-16,2-11 7 15,8-10-16-15,4-12-31 16,4-10-47-16,2-11-70 16,2-2 15-16,-5 2 86 0,-2 7 55 15,-3 6 2 1,-12 14 62-16,-3 10 23 0,-7 5-12 16,-4 11-13-16,-2 2-24 15,-4 12 5-15,-5 12-13 16,-2 8-27-16,-2 8 7 15,-3 6-8-15,-1-5-2 16,7-6 0-16,1-10-3 16,7-11 3-16,4-7 1 15,4-10 1-15,7-8 11 16,6-7-11-16,-1-5-2 16,4-2 3-16,0 0 4 15,-3 3-1-15,5 6-6 16,-2 6 1-16,4 5-10 15,-4 10 20-15,-2 9-8 0,-7 12 47 16,-4 13-34 0,-11 10 8-16,-7 9-8 0,-5 9-15 15,-5 3 2-15,-2-5-3 16,2-5-4-16,2-7-4 16,-1-11-20-16,4-16 9 15,3-6-5-15,0-10 1 16,-1-7 23-16,1-10-18 15,-2-3 18-15,-1-13-4 16,0-10 10-16,2-9-7 16,-3-8 1-16,4-4 0 15,0 1 2-15,1 7 0 0,1 9-2 16,1 8 0 0,2 12 4-16,2 6-8 0,0 6 1 15,-1 3-64-15,3-2-113 16,5 7-195-16</inkml:trace>
  <inkml:trace contextRef="#ctx0" brushRef="#br0" timeOffset="3951">3161 421 639 0,'4'0'155'0,"-1"2"-55"15,1 0 68-15,1 0-69 0,9 0-74 16,4 0 2-16,9-6-26 16,6-2 4-16,6-3 3 15,5-6-4-15,-4-3 0 16,-3-3-4-16,-9 5-19 16,-9 0-11-16,-13 2-95 15,-8 0-40-15,-13 4 34 16,-6 0-43-16,-11 0 26 15,1 5-81-15</inkml:trace>
  <inkml:trace contextRef="#ctx0" brushRef="#br0" timeOffset="4411">3300 235 307 0,'0'-2'188'0,"0"2"-52"0,-2 0 11 16,4 4-61-16,2 7 14 16,0 9-32-16,5 16-34 15,2 9 1-15,-2 12-34 16,-2 7 15-16,-3-2-16 15,0-7 5-15,-4-6-12 16,1-13 7-16,-1-13-8 16,3-10-6-16,-1-5-14 15,-2-7 8-15,0-4-43 16,2-8-26-16,2-8 1 16,1-3-6-16,1-8 19 15,4-4 75-15,2 4 10 16,3 0 101-16,3 3 25 0,1 2 20 15,2 3-21 1,-1 0-73-16,6 0-13 0,-1-5-10 16,6 3-37-16,2-2 15 15,2 2-17-15,2 2 0 16,4 1-5-16,-1 4 6 16,-5 4-1-16,1 6 0 15,-8 1-2-15,-7 6-4 16,-9 0 6-16,-4 6-2 15,-8 8 2-15,-8 11 1 16,-6 9 15-16,-9 8-16 16,-8 3 7-16,-5-2-15 15,4-5-19-15,0-13-43 16,8-8-15-16,3-12-155 0,2-12-42 16,11-16 71-16,4-8-32 15</inkml:trace>
  <inkml:trace contextRef="#ctx0" brushRef="#br0" timeOffset="4847">3669 326 290 0,'11'-44'242'15,"-2"6"-33"-15,-2 8-20 16,-3 12-22-16,0 9-88 16,-2 5-21-16,-4 5-22 15,0 5-27-15,2 11 38 16,-4 11-32-16,-5 11-11 16,1 10-3-16,-4 3 10 15,-9-4-22-15,2-9-8 16,-1-9-51-16,1-7-9 15,-2-9-109-15,5-11-40 0,1-13 26 16,1-10 25-16,6-10 33 16,4-10 144-16,0 0 67 15,0 1 88-15,1 4-44 16,-1 5 56-16,2 9-25 16,2 7-65-16,0 9-9 15,2 5-22-15,2 11 12 16,0 12 30-16,4 10-69 15,3 14 7-15,-1 12-4 16,-2 6-20-16,3 6 13 16,-3-4-15-16,3-7 7 15,1-7-11-15,1-14 10 0,3-17-6 16,3-11 9-16,3-7-6 16,1-15 9-16,2-10-12 15,2-13 2-15,4-6-14 16,-2-9-2-16,0 1-49 15,-2 3-43-15,-4 5-111 16,-6 5-94-16,-8 5-116 16</inkml:trace>
  <inkml:trace contextRef="#ctx0" brushRef="#br0" timeOffset="5829">3926 358 384 0,'4'0'485'0,"-2"0"-308"0,4-4-3 15,5 0-86-15,2-4-48 16,9-6-29-16,3-4-8 16,5-4-3-16,1-5 0 15,-2 3-8-15,-3 1-3 16,-8 6-35-16,-7 4 19 16,-10 2-29-16,-6 5-8 15,-8 1 32-15,-3 0-70 16,-6-1 18-16,2 3 13 15,3 0-15-15,5 2 86 16,4-2 26-16,4 6 60 16,1-2 30-16,3 4-4 0,-2 2-34 15,0 7-9-15,2 9-32 16,-2 9 10-16,2 10-20 16,0 8-16-16,-2 5 17 15,2 6-25-15,-4 1 2 16,4-3-5-16,0-6 8 15,4-10-8-15,2-13 0 16,5-9 0-16,-2-9 5 16,-1-7 1-16,1-5-6 15,2-7 3-15,3-11 2 16,4-12-10-16,2-13-23 16,1-11-40-16,2-6-21 15,-1-5-76-15,-2 2-52 16,-2 2 33-16,-2 4 97 15,-2 6 87-15,-2 8 10 0,-1 12 58 16,1 7 65 0,-3 9-15-16,-3 4-3 0,0 7-8 15,-3 2-52-15,-2 2-3 16,3 8 2-16,0 3-13 16,3 11 1-16,1 10-28 15,-1 15 1-15,-3 5-5 16,-2 3-1-16,2 1-1 15,0-7-8-15,3-10 0 16,1-9-9-16,0-12 12 16,2-7-3-16,3-9 0 15,1-4 8-15,2-12-8 0,3-7 0 16,-2-3-7 0,-1-6 3-16,-4 1-16 0,-3-1 2 15,-5 5 13-15,-8 3-22 16,-5 5 16-16,-4 4-19 15,-10 8-13-15,-5 7 39 16,-2 9-26-16,-4 6 10 16,4 5 11-16,3 4 7 15,3 4 2-15,8-2 6 16,1 2 14-16,10-2 33 16,-2 2-17-16,7-1 9 15,0 3-5-15,3 0-23 16,2 0 21-16,2-2-22 0,-2-1-7 15,5-5 4-15,-1-2-10 16,0-5-3-16,1-5 0 16,3-3 5-16,0-4-7 15,5-3 2-15,4-5-4 16,5-7 2-16,5-2-22 16,1-4 7-16,2-1 9 15,-2 0-27-15,0 4 11 16,-2 3-28-16,-4 1-57 15,-2 1-71-15,-5-2-318 16</inkml:trace>
  <inkml:trace contextRef="#ctx0" brushRef="#br0" timeOffset="5988">4922 597 1260 0,'13'-8'155'15,"-8"6"-10"-15,-5 2-37 16,0 2-58-16,0-2-15 15,0 2-31-15,0-2-8 16,3 0-27-16,-3 0-108 16,0-2-86-16,1 4-989 15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2:26.33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38 268 818 0,'-15'0'215'0,"4"0"-181"0,3-2 24 15,4 2-13-15,4 0-23 16,0 0-8-16,0 0-11 15,0 0-3-15,3-1 3 16,-3 1 4-16,1-3 16 16,6-4 2-16,1-7-4 15,4-2 11-15,8-7-29 16,0-4 3-16,7-4-6 16,2 1 8-16,4-2-7 15,2 2-1-15,2 5 0 16,6 8-12-16,3 8 8 0,6 11 4 15,2 13 0 1,4 13 0-16,-2 13-5 0,-2 13 5 16,-6 7 0-16,-5 3-3 15,-9-3 3-15,-12-3 0 16,-7 1 5-16,-13 2 4 16,-13 4 3-16,-8 2-12 15,-7 4 0-15,-5-4 1 16,-5-9 8-16,1-12-4 15,-2-8 6-15,-3-14-6 16,-1-13 20-16,-2-10-17 16,-5-11-7-16,0-13-2 15,-1-14 9-15,-2-13-8 16,9-8 0-16,4-7-1 16,7-4-11-16,6 0 3 0,7 0-29 15,7 2-1-15,4 5-55 16,10 6-101-16,4 4-89 15,5 5-108-15</inkml:trace>
  <inkml:trace contextRef="#ctx0" brushRef="#br0" timeOffset="376">235 218 608 0,'1'-2'265'16,"-1"2"-207"-16,0 0 40 16,-1-2-34-16,6 4-13 15,6 1-15-15,4 1-35 16,7 1 12-16,5 5-13 16,-2 0-5-16,-4 7 3 15,-6 5-35-15,-10 9 37 16,-9 8 9-16,-10 4-9 15,-6 4 32-15,-8-6-26 16,4-6 5-16,3-12 9 16,6-9-11-16,7-8 23 15,5-4 12-15,3-4-38 16,3-1 26-16,-1 3-32 16,0 0 2-16,0 0 3 15,5-3 4-15,5 2-9 0,7-1 0 16,5-2-17-16,12 0-55 15,1 1-426-15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3:11.77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263 351 543 0,'2'0'87'0,"0"0"-21"16,-2 0 13-16,2 0-20 16,1 0-46-16,-3 0 32 15,1 0 41-15,-1 0-5 0,-1 1-4 16,-2 1-26-16,1 0-36 16,-6 7 48-16,-3 8-38 15,-8 9-2-15,-3 6-23 16,-5 7 15-16,0 0-19 15,-2-4 4-15,4-1-24 16,2-6 18-16,3-2-39 16,1-5-2-16,5-4-15 15,3-8-136-15,3-5-37 16,4-3-56-16</inkml:trace>
  <inkml:trace contextRef="#ctx0" brushRef="#br0" timeOffset="189">160 587 552 0,'13'4'200'0,"-2"4"6"16,-3 5-40-16,1 5-107 15,1 10-14-15,0 6-34 16,-2 5-4-16,0 5-14 16,-1 3 6-16,-7 3-10 15,0-2-14-15,-4-6-57 16,-3-5-60-16,-1-7-66 15,-1-9-121-15</inkml:trace>
  <inkml:trace contextRef="#ctx0" brushRef="#br0" timeOffset="415">228 688 864 0,'1'-11'111'15,"2"5"33"-15,2 0-68 16,6 3-43-16,8-5-18 16,7-1-6-16,10-2-7 15,-1-1-2-15,2 2-11 16,-1 0 7-16,-3 4-60 16,-10-1-94-16,-4 4-36 15,-7-1-116-15,-8 1-13 16</inkml:trace>
  <inkml:trace contextRef="#ctx0" brushRef="#br0" timeOffset="614">439 423 600 0,'-4'-9'351'0,"-2"3"-219"16,1 5-10-16,5 1-70 15,0 1-33-15,0 7-12 16,5 10 16-16,3 12 17 15,-4 16-40-15,-4 13 4 16,0 6-4-16,-6-1-24 16,0-7-41-16,1-8-63 15,-1-9-215-15,2-10-250 0</inkml:trace>
  <inkml:trace contextRef="#ctx0" brushRef="#br0" timeOffset="1260">778 425 1060 0,'11'-15'93'16,"-7"9"15"-16,0 3-8 16,0 3-86-16,-1 0-4 15,-2 0-10-15,-1 0-6 16,0 3 1-16,0 7-11 15,-8 12 12-15,-4 10 2 16,-7 10-44-16,-6 9 19 0,-2-3-26 16,2-8-36-16,5-9 0 15,5-7-12-15,7-14 42 16,4-5 51-16,4-3 5 16,0-4 3-16,4-3 16 15,4-1 14-15,0-4 7 16,7-4-21-16,1-1-2 15,5 0 12-15,2 0-23 16,2 2 19-16,-1-1-17 16,-5 8 3-16,-4 0 48 0,-6 6 14 15,-5 0-14 1,-8 8-23-16,-5 10 1 0,-7 10-18 16,-6 10-16-16,-2 8-23 15,-1 3-17 1,2-6-19-16,6-7-2 0,5-11 22 15,8-8 9-15,0-8 30 16,4-6 0-16,7-6 5 16,-2-4 36-16,6-7-17 15,6-8-15-15,-1-8 0 16,11-1-1-16,-2-7-8 16,2 3 0-16,2 0 5 15,0 5-9-15,-2 7 8 16,-9 9 21-16,-3 6 38 15,-7 8-42-15,-1 9 36 0,2 10-24 16,-1 13-33-16,3 9 12 16,-3 9-12-16,1 5-13 15,-7-1-19-15,0-10-89 16,0-5-135-16,-2-11-319 16</inkml:trace>
  <inkml:trace contextRef="#ctx0" brushRef="#br0" timeOffset="1800">1181 242 888 0,'4'-14'180'15,"-3"8"-118"-15,-1 2 25 16,4 8-86-16,1 2 9 15,1 8-2-15,3 9-2 16,-1 12 3-16,0 9-9 16,-1-2-13-16,1-1 4 15,-3-8-11-15,6-10 20 16,-1-14 0-16,1-7 5 16,4-9 3-16,-3-10-8 15,0-7 0-15,1-6 2 16,-5-2 10-16,-4 0-12 15,-4 4 0-15,-7 4-8 16,-6 5 7-16,-7 6-47 0,0 6 4 16,-5 4 2-16,5 12-12 15,-2 2 27-15,6 7 2 16,3 1 24-16,5-2-2 16,7-1 4-16,2-3-1 15,6-3 12-15,1-4-7 16,4-2 12-16,5-3 0 15,3-2-17-15,1-3 26 16,5-6-26-16,0 3 1 16,-3-2 1-16,-3-1 4 15,-3 4-6-15,-6 3 0 16,-7 3-29-16,-8 7 14 16,-9 8-8-16,-6 12-37 0,-8 6-32 15,-7 8-148-15,0 5 45 16,1 1-47-16</inkml:trace>
  <inkml:trace contextRef="#ctx0" brushRef="#br0" timeOffset="2443">1141 690 355 0,'-11'18'146'16,"7"-7"7"-16,3-5 18 15,1-3-101-15,1-3-43 16,6-3 58-16,5-3-25 16,5-3-35-16,6-3 11 15,3-9-29-15,4-4 11 16,3-1-11-16,-2-4-4 15,-5 8 25-15,-4 5 10 0,-6 6-5 16,-10 8 3-16,-3 3-33 16,-2 5 9-16,-2 13 29 15,1 9-39-15,1 10 8 16,-1 7-10-16,4 0-12 16,0-7 10-16,0-13-17 15,3-7 19-15,-3-9 0 16,4-7 3-16,1-5 4 15,3-6-7-15,3-7 0 16,1-9-1-16,3-6 4 16,-5-5-7-16,-2-1 2 15,-5 6-4-15,-3 6-8 0,-7 9 11 16,-5 1-12 0,-1 5 12-16,-6 3-29 15,-2 4 32-15,-2 4 4 0,1 6 4 16,-1 7 9-16,0 4-16 15,1 9 4-15,-2 6 13 16,1 5-7-16,-2 4-8 16,1 2-3-16,1-2-19 15,0-2 7-15,2-3-82 16,1-9-68-16,5-6-18 16,3-7-53-16,4-14 17 15,2-9 216-15,4-4 35 16,0-3 173-16,2 1 20 15,-2 4-65-15,2 5-29 16,-1 4-76-16,-2 2 1 0,2 0-14 16,9 2-32-16,4 2 31 15,8 3-38-15,0 6 1 16,8 3 11-16,-1 4-11 16,-2-2-2-16,2 1-5 15,-2 0 5-15,-1-2-18 16,1-4 13-16,1 0-54 15,-4-4-96-15,1-2-520 16</inkml:trace>
  <inkml:trace contextRef="#ctx0" brushRef="#br0" timeOffset="4042">1754 466 503 0,'4'-4'172'0,"1"2"-59"16,-1 1 1-16,0-1-66 15,8-2-32-15,3 0 1 16,1 1-11-16,1-1-6 16,3 2 0-16,-3 0 4 15,-2 2-3-15,-7 2-1 16,-4-2 0-16,-4 2 2 16,-4 5 36-16,-4 10-24 15,-9 7-14-15,-6 8-50 16,-1 3-14-16,-1-5-39 0,2-5-49 15,12-9 64 1,3-6 76-16,6-7 12 0,0 1 13 16,4-4 7-16,-2 2 29 15,0-2-26-15,2 2 36 16,2 3 13-16,3 5-21 16,1 6 18-16,7 9-12 15,-3 10-19-15,0 8 19 16,-2 11-29-16,-3 0-10 15,-3 0-10-15,0-6-4 16,-1-10-4-16,-2-11 0 16,3-11 6-16,0-9-4 15,-1-5-2-15,1-6 0 16,2-7 10-16,2-9-10 16,3-13-25-16,1-9-87 0,-1-11-65 15,-2-10-117-15,0-2-92 16</inkml:trace>
  <inkml:trace contextRef="#ctx0" brushRef="#br0" timeOffset="4410">2004 381 509 0,'7'-23'236'15,"1"12"-102"-15,-4 5-8 16,-4 6-63-16,-1 3-17 16,1-2-10-16,0 8-27 15,0 11 47-15,-3 13-33 16,-1 9-22-16,0 7 1 15,0-3-2-15,1-4-13 0,6-16-4 16,1-4-13-16,0-11 26 16,7-5-1-16,-1-8 5 15,2-8-1-15,3-3 6 16,1-5-5-16,-1-3 0 16,2 3 5-16,-4 2-10 15,2 3 5-15,0 6 0 16,-2 4 1-16,-1 3 4 15,-4 7 18-15,-4 9 13 16,0 10-22-16,-8 12 12 16,0 10-26-16,-8 5 0 15,-4 3 1-15,-1-2-1 16,-2-4-14-16,0-7-20 16,1-6-52-16,-1-7-61 15,4-13-42-15,-1-10-118 0</inkml:trace>
  <inkml:trace contextRef="#ctx0" brushRef="#br0" timeOffset="4591">2000 792 681 0,'3'-27'244'0,"-2"10"-35"15,-1 9-121-15,0 6-31 16,3 4-20-16,1 2-5 16,12 5 17-16,8 6-32 15,7 8-10-15,3 8-1 16,2 7 3-16,-1 4-10 15,-2 1 1-15,-6-4-47 16,-3-3-11-16,-7-6-125 0,-4-5-258 16</inkml:trace>
  <inkml:trace contextRef="#ctx0" brushRef="#br0" timeOffset="5409">2407 332 259 0,'-27'12'160'16,"6"-5"-24"-16,1-4 22 16,12-1-3-16,-3-2-66 15,11 2-25-15,0-2-27 0,0-2-37 16,4 2 18-16,3 0-4 15,2-2-1-15,10-1 4 16,2-1-9-16,7-2-7 16,4 0-1-16,3-1 8 15,-2-3-14-15,3 1 6 16,-9 2-7-16,-5 1 1 16,-6 3-4-16,-9 1 9 15,-6 2-22-15,-1 5 2 16,-4 8 21-16,-4 8 1 0,-1 9 0 15,-4 11 2 1,1 5-3-16,-2 3-1 0,5-1-23 16,2-6-43-16,6-9 8 15,-2-10-6-15,6-7 13 16,1-10 20-16,0-8-6 16,1-8-50-16,2-10-23 15,4-10-50-15</inkml:trace>
  <inkml:trace contextRef="#ctx0" brushRef="#br0" timeOffset="5560">2639 386 395 0,'6'-12'87'16,"0"5"1"-16,-1 7 75 15,-4 10 0-15,2 8-79 16,-2 12-21-16,-1 7-41 16,0 8-8-16,-4 1-14 0,-2 1-24 15,-2-8-49-15,-3-3-90 16,-1-10-134-16,0-8-50 15</inkml:trace>
  <inkml:trace contextRef="#ctx0" brushRef="#br0" timeOffset="5753">2463 492 303 0,'-8'-19'478'0,"1"8"-328"15,6 8 39-15,-6 4-117 16,7 5-44-16,-4 5 10 15,-3 12-29-15,-1 4 5 0,-29 93-14 16,33-102 12-16,-3-1-24 16,3-4-2-16,0-2-76 15,-4 12-93-15,3-7-170 16,4-10-81-16</inkml:trace>
  <inkml:trace contextRef="#ctx0" brushRef="#br0" timeOffset="5923">2639 420 668 0,'29'-6'156'0,"-2"6"-9"16,-2 3-47-16,-1 3-72 0,5 5-23 16,-2-1-10-16,-3 5-37 15,-4 2-143-15,-8 3-132 16,-10 0-101-16</inkml:trace>
  <inkml:trace contextRef="#ctx0" brushRef="#br0" timeOffset="6442">2545 749 228 0,'-5'4'549'0,"0"-2"-437"16,5-2-19-16,2-2-21 0,6 0-31 15,4-5-39-15,7-2 14 16,5-5-16-16,0-3 2 16,8-7-5-16,-4 4 4 15,0-2-1-15,-2 3 0 16,-7 8 8-16,-4 3-2 16,-10 7 18-16,-5 4 12 15,-4 10 43-15,-6 11-56 16,-9 14-6-16,-4 8-17 15,-6 9 13-15,1-3-19 16,-4-8 6-16,8-5-36 16,1-9 8-16,6-11-36 15,5-8 14-15,1-11-53 16,1-10 21-16,2-10 69 16,0-8 8-16,0-5 5 0,1-1 16 15,3 4 22-15,1 8 29 16,3 9 2-16,3 5-50 15,1 4 10-15,4 3-6 16,7 1-3-16,7 1 20 16,8 6-28-16,0 0 8 15,6 4 1-15,-1 2-19 16,-2 0 7-16,-2-2-9 16,-3 0 0-16,-7-1-1 15,-5-4 1-15,-4-3-8 16,-5 0-7-16,-3-3-63 15,-3-3-62-15,-5 1-169 0</inkml:trace>
  <inkml:trace contextRef="#ctx0" brushRef="#br0" timeOffset="6654">2511 16 867 0,'-7'-10'76'16,"7"4"-44"-16,7 6 10 15,5 7-25-15,6 6 6 16,5 6-23-16,9 8-9 0,-4 10-65 16,1 6-126-16,-6 0-160 15</inkml:trace>
  <inkml:trace contextRef="#ctx0" brushRef="#br0" timeOffset="6908">2929 410 1063 0,'7'-3'115'15,"-6"0"-14"-15,3 0-40 16,8-1-25-16,9-2-36 0,9-3 1 15,8-2-7-15,4 0 3 16,-1 2-6-16,-4-1 1 16,-5 7-28-16,-12-1 17 15,-8 4-20-15,-5 0-50 16,-14 5-56-16,-9 8 18 16,-10 9-45-16,-12 3-32 15,-3 10-16-15</inkml:trace>
  <inkml:trace contextRef="#ctx0" brushRef="#br0" timeOffset="7312">2989 543 524 0,'-11'10'322'16,"7"-4"-105"-16,2-4-56 16,2 0-96-16,0-4-17 15,0 2-42-15,0 0-3 16,4-2 0-16,5-1 3 16,6-7-6-16,5-5 0 0,9-7-9 15,2-4-7-15,-2-4-74 16,2-3-30-16,-9 4 4 15,-7 3-31-15,-8 5-30 16,-10 1 49-16,-5 2 42 16,-4 0 23-16,0 0 63 15,-1 2 91-15,5 4 76 16,0-2 22-16,1 10-36 16,3 0-15-16,8 6-75 15,-8 0-7-15,8 5-38 16,-4 12 25-16,7 11 1 15,-3 12-39-15,0 17 10 0,0 9-6 16,-4 3-3-16,0-2 4 16,-4-2-10-16,0-7 0 15,0-11-3-15,1-14 9 16,-1-7-6-16,0-12 0 16,4-6-23-16,-3-6 18 15,3-2-30-15,-1-4-26 16,-6-4-29-16,-1-9-180 15,0-9-200-15</inkml:trace>
  <inkml:trace contextRef="#ctx0" brushRef="#br0" timeOffset="7565">3225 126 1144 0,'1'-6'41'0,"-1"9"49"15,0-3-20-15,7 9-67 16,4 6 21-16,7 7-24 16,5 8 0-16,4 4-8 15,2 0 2-15,0-5-5 16,-5-4 6-16,0-8-24 16,-1-7 27-16,-7-6-18 15,-2-4-25-15,-1-7-9 16,-4-6-132-16,-5-2-96 0,-3-6-49 15</inkml:trace>
  <inkml:trace contextRef="#ctx0" brushRef="#br0" timeOffset="7710">3413 156 798 0,'-2'-3'172'0,"-2"5"1"16,-1-2-78-16,4 1-70 15,-2 3-22-15,2 2 1 16,-3 5-8-16,0 6-22 15,-7 7-86-15,-1 6-70 16,-5 3-163-16,1-3-63 16</inkml:trace>
  <inkml:trace contextRef="#ctx0" brushRef="#br0" timeOffset="8182">3306 404 502 0,'4'4'328'0,"-4"2"-222"16,2 0 80-16,2 4-88 15,2 9-34-15,1 9-32 16,2 9-23-16,-1 6 8 16,-1 2-9-16,4-2-8 15,-3-2 0-15,1-8 6 16,-1-7-10-16,-3-9 4 16,2-5 0-16,-1-5-3 15,-6-5 6-15,2 0-3 16,2-2 0-16,-4 0 10 15,5-2-11-15,5-2 1 0,0-5 0 16,1-6-3-16,5-9 7 16,-3-8-4-16,3-9 0 15,-5-2 6-15,-6-2-10 16,-2-1 4-16,-6 7 0 16,-1 4 1-16,-4 12 2 15,-1 4-3-15,-2 10 0 16,0 5-29-16,-3 6 23 15,2 5 6-15,-5 6 0 16,2 8-2-16,-1 9 8 16,4-2-6-16,3 6 0 15,5-7 4-15,4-1-13 16,0-9 9-16,2-5 0 16,2-3-11-16,3-2 0 15,-2-7 5-15,3 2-24 0,5-6-74 16,-2-10-105-16,8-5-170 15</inkml:trace>
  <inkml:trace contextRef="#ctx0" brushRef="#br0" timeOffset="9120">3681 220 814 0,'10'-12'94'0,"-2"6"72"15,-5 3-40-15,-3 6-102 16,-3-3 11-16,1 6-28 15,-6 10-1-15,0 6-4 16,-7 10 5-16,0 1-7 0,1 3 0 16,2-5-20-16,1-5 16 15,7-5-11-15,4-6-10 16,0-5 23-16,3-3-10 16,5-4 12-16,0-4 0 15,4-8 7-15,2 3-12 16,5-4 5-16,0-7 0 15,-1 4-4-15,4-1 7 16,-2 1-3-16,-6 3 0 16,1 3 7-16,-7 1-17 15,-5 4 10-15,-3 4-47 16,-7 5 43-16,-5 6-22 16,-3 4 9-16,-3 4-42 0,-1 1-27 15,0 1 25-15,7-7-27 16,3-2-48-16,4-5 63 15,1-4 30-15,1-5 0 16,2-1 17-16,-2-3 14 16,3-2 8-16,0 1 3 15,-4-1 2-15,8 3-6 16,0 0 7-16,-1 6-2 16,1-2 11-16,0 5 24 15,-3 3 36-15,-2 5-32 16,-2 0 4-16,-1 5 13 15,-1 1-32-15,-9 3 19 0,5 4-5 16,-4 0-15-16,2-3 11 16,6-5 0-16,2-5-10 15,3-3 13-15,3-9-24 16,1-2 18-16,0 0 49 16,4-2-33-16,5-4-9 15,-1-2-38-15,3-3 0 16,1 0 7-16,1-5-1 15,3 2-6-15,1-3 0 16,-1-2-13-16,-1 0 2 16,-2 2-33-16,-7 4-29 15,-4 3 39-15,-3 3-49 16,-6 1 19-16,-1 2 38 0,-4-2-29 16,-1 0-15-1,4 5 12-15,-2-2 58 0,3 2 21 16,0 2 32-16,1 2 15 15,3-2-7-15,-1 5-22 16,-3 1 17-16,1 5-19 16,2 6 23-16,-2 7-19 15,2 5-10-15,1 5-7 16,0 0-2-16,1-1-21 16,2-1 23-16,1-7-24 15,1-5 0-15,2-4 3 16,1-8 4-16,0-3-7 0,1-1 2 15,-3-2 4 1,4-6-4-16,2-2-2 0,3-6-4 16,4-8-51-16,-1-9-121 15,1-7-14-15,2-8-112 16</inkml:trace>
  <inkml:trace contextRef="#ctx0" brushRef="#br0" timeOffset="9345">3939 391 545 0,'0'3'394'16,"0"-3"-289"-16,3 3 7 15,-2-3-53-15,6 2-28 16,5 0-31-16,5 1 12 16,6-3-12-16,1 0 0 0,4-5-6 15,2 0-18-15,0-3 2 16,-4-1-23-16,-3-3-65 15,-4-1 21-15,-7 0-16 16,-6 0-88-16,-6-2-15 16,-4 0-14-16</inkml:trace>
  <inkml:trace contextRef="#ctx0" brushRef="#br0" timeOffset="9518">4144 218 295 0,'-10'-11'454'0,"4"2"-293"15,0 5-19-15,2 5-7 16,0 16-53-16,0 6-34 15,-3 18 2-15,3 21-22 0,0 17-12 16,4 14 0-16,2 9-11 16,0 4-5-16,5-6 0 15,-2-7-22-15,3-8 1 16,1-15-71-16,-3-12-117 16,0-13-279-16</inkml:trace>
  <inkml:trace contextRef="#ctx0" brushRef="#br0" timeOffset="10464">4327 296 384 0,'1'2'457'0,"2"-2"-403"16,-3 0 16-16,7 0 26 0,1-3-67 16,8-4-7-16,10-3-22 15,10-7 1-15,6-2-6 16,0-5-49-16,-2 5-97 15,-6 5-82-15,-9 6 19 16,-16 13 61-16,-10 2 32 16</inkml:trace>
  <inkml:trace contextRef="#ctx0" brushRef="#br0" timeOffset="10898">4560 233 125 0,'-24'11'57'16,"3"0"51"-16,2-3 2 16,7-4 5-16,6-3-6 15,2-1-5-15,2 0-18 16,2 2-45-16,2 8 33 0,0 6 5 15,2 10-55 1,0 16 56-16,3 14-42 0,-2 12-25 16,-2 5 8-16,1 0-14 15,-3-9-7-15,3-14 0 16,3-15-1-16,2-9-4 16,-1-11-1-16,0-9 6 15,3-6 5-15,1-12 5 16,0-10-10-16,5-13 0 15,-2-10-2-15,-3-3-5 16,-2-5 7-16,-6 4-7 16,-6 7 0-16,-6 3 2 15,-4 3 5-15,-3 7 0 16,1 8-4-16,-32-4-3 16,38 25-10-16,-1 3-7 0,1 4 21 15,1 3-9-15,-5 12 12 16,3 9 5-16,0 5-5 15,5 3 34-15,6 2-25 16,4-8-4-16,0-3-1 16,6-9-4-16,3-6 0 15,6-8 0-15,-1-7-16 16,3-13-30-16,5-11-109 16,2-12-65-16,4-16-79 15</inkml:trace>
  <inkml:trace contextRef="#ctx0" brushRef="#br0" timeOffset="11393">4880 212 270 0,'23'-33'239'16,"-9"13"-74"-16,-7 8 46 16,-7 11-56-16,-3 4-96 15,-3 8-37-15,-2 11 9 16,-7 8-31-16,0 10 3 16,2 1-2-16,-4 0 2 15,5-6-6-15,5-9-2 16,3-7-36-16,4-8 0 15,7-2 20-15,-2-9 21 16,7 0-1-16,4-5 6 16,0-1-5-16,7-1 0 15,2-1 6-15,-2 4-8 16,1 4 2-16,1 0 0 16,-2 8 23-16,-5 7 18 0,-3 7 7 15,-7 8-17-15,-4 7-28 16,-8 8 22-16,-4 2-25 15,-3-3 0-15,-1-3-6 16,2-6 7-16,-2-10-2 16,1-8-6-16,3-6-31 15,-3-5 0-15,-3-5 10 16,-5-2-4-16,-1-3 4 16,-4-4-21-16,0-5 31 15,-1-4 16-15,6-3 4 16,7 0 34-16,1-1-18 0,10 6 3 15,2 2 35-15,3 4-43 16,3 3 8-16,1 1-10 16,4-1-1-16,5-2-11 15,6 5 1-15,6-4-5 16,2 4 4-16,2-2-174 16,2 0-288-16</inkml:trace>
  <inkml:trace contextRef="#ctx0" brushRef="#br0" timeOffset="11611">5315 339 1034 0,'0'-4'81'16,"5"3"-2"-16,7-5-15 0,8-1-47 15,12-6-8-15,6 0-18 16,2-2 6-16,-5 3-68 16,-8 9-146-16,-13 6-133 15,-11 11 63-15</inkml:trace>
  <inkml:trace contextRef="#ctx0" brushRef="#br0" timeOffset="11804">5332 591 546 0,'1'-4'346'16,"2"0"-199"-16,-2 0-7 0,8-2-70 15,3-4-39-15,10-7-25 16,4-3-3-16,5-6-3 16,4-4-11-16,-2 0-12 15,-5 2-92-15,-5 3-109 16,-11 5-53-16,-8 1-42 15</inkml:trace>
  <inkml:trace contextRef="#ctx0" brushRef="#br0" timeOffset="12083">5464 218 745 0,'-4'-3'166'0,"1"4"-65"0,2 1 8 16,2 8-96-16,6 4 39 15,-1 12-24-15,5 10-28 16,1 12 25-16,-4 7-18 16,-1 4 4-16,-6 1 13 15,-2-4-23-15,-2-6 19 16,-1-11-5-16,0-9-12 16,-4-10 11-16,8-5-13 15,-4-6-1-15,-3-3 0 16,-3 1-2-16,-2-4-3 0,-4 1-37 15,-6-7-54 1,0-4-103-16,2-12-248 0</inkml:trace>
  <inkml:trace contextRef="#ctx0" brushRef="#br0" timeOffset="12324">5602 75 903 0,'11'-6'176'0,"-3"6"-77"16,-4 4-14-16,3 11-64 15,6 9 2-15,0 6-23 16,9 5 9-16,3 4-19 16,-1-3 4-16,1-10-21 0,2-6 16 15,-2-4-23-15,-2-12 10 16,-5-1-51-16,-1-10-79 15,-4-9-23-15,-5-4-142 16</inkml:trace>
  <inkml:trace contextRef="#ctx0" brushRef="#br0" timeOffset="12480">5826 116 431 0,'-12'-12'313'16,"4"4"-149"-16,4 2 24 15,-1 6-105-15,1 5-51 16,2 4 0-16,-2 6-31 15,-2 9 9-15,-2 5-10 0,0 6-17 16,-3 2-16-16,1-3-130 16,-3-1-47-16,-1-3-146 15</inkml:trace>
  <inkml:trace contextRef="#ctx0" brushRef="#br0" timeOffset="12914">5706 378 286 0,'4'3'441'15,"-4"0"-289"-15,3 7-16 16,-2 3-7-16,2 7-91 16,-2 10 0-16,2 9-7 15,1 8-30-15,0 3 28 16,0 2-25-16,7-2 1 0,-3-5-3 16,1-10 1-16,0-9-3 15,2-9 0-15,-1-7 4 16,1-8 1-16,1-8-4 15,0-7-1-15,3-13 3 16,2-8 0-16,-2-11-5 16,-6-5 2-16,-2 2-16 15,-7 3 10-15,-7 4 3 16,-2 9 3-16,-4 4-5 16,-6 8-1-16,-1 5 5 15,1 8-5-15,-2 4-6 16,2 6 4-16,3 6 8 0,1 6 0 15,6 1-7 1,5 4 17-16,4 0-7 0,4 2 10 16,3-1-8-16,-3-5 10 15,7-5-15-15,-1 1 0 16,2-5-3-16,0 0 7 16,3-7-9-16,0 0-5 15,2-9-140-15,1-9-216 16</inkml:trace>
  <inkml:trace contextRef="#ctx0" brushRef="#br0" timeOffset="13561">6238 24 950 0,'9'-9'171'15,"-7"5"-52"-15,-2 0-7 16,-2 7-76-16,-2-2-25 15,-5 4-8-15,-6 9-6 16,-5 6-5-16,-5 3-42 16,-3 5 9-16,3-3-35 15,6-2-17-15,4-6-4 16,5-8 30-16,8-2 65 16,2-3 2-16,4 4 16 15,3 3 55-15,1 9-8 16,3 7-8-16,-2 3 7 15,2 9-30-15,-1 4 14 0,-3 5-10 16,-6 0-26-16,-1 2 11 16,-1-4-21-16,-2-9 0 15,1-9-2-15,0-13-18 16,2-6-20-16,0-9 1 16,0-13-21-16,2-13 27 15,3-11 9-15,0-12 23 16,2-7-11-16,1 4 20 15,4 7-8-15,1 6 3 16,2 6 0-16,2 5 10 16,7-1-13-16,3 6 0 15,6 2 0-15,6 4 6 16,2 2-6-16,3 6 0 0,0 5 1 16,-5 4-1-16,-3 7 5 15,-8 9 56-15,-4 7 6 16,-8 10-43-16,-4 9 21 15,-10 12-20-15,-6 12-25 16,-5 4 18-16,-3 6-18 16,-4-6 0-16,-1-5 0 15,5-13-11-15,0-13-5 16,4-14-14-16,1-12-26 16,-1-12-1-16,-3-8-15 15,1-12-47-15,-5-8-16 16,1-11-107-16,-1-8 30 15,-4-6-38-15</inkml:trace>
  <inkml:trace contextRef="#ctx0" brushRef="#br0" timeOffset="13839">6378 412 310 0,'-11'-31'269'0,"5"11"-57"15,0 11-20-15,1 5-42 16,4 4-77-16,1 3-12 16,-3 2-40-16,-1 8 4 15,2 9 5-15,0 7-28 16,-2 8 12-16,1 2-14 15,3-4 3-15,4-5-13 16,3-5 8-16,0-11-5 16,-1-5-2-16,4-6 8 15,3-11 1-15,0-7 0 16,5-8-21-16,3-4 17 16,-8-5-10-16,2 2 14 0,-9 6 6 15,-6 5 3-15,-4 2-6 16,-9 7-3-16,-3 2-1 15,-4 0-6-15,-4 4-37 16,0 3-139-16,-1 5-236 16</inkml:trace>
  <inkml:trace contextRef="#ctx0" brushRef="#br0" timeOffset="14100">6831 775 1171 0,'11'-7'229'16,"-7"4"-213"-16,-4 3 41 15,-4 1-26-15,4-1-30 16,0 0-2-16,0 0-73 16,0-1-60-16,1 2-397 15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6:56.961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87 76 374 0,'-4'-6'309'15,"1"3"-178"-15,-1 3-2 16,4 0 17-16,-3 2-67 15,3-2-29-15,0 0 12 16,0 0-27-16,0 0-8 0,0 0 14 16,-1 0-30-16,1 0 16 15,0 0 0-15,-3 0-19 16,3 1 16-16,-1-1-24 16,1 3 4-16,-3-1-7 15,3 3 10-15,-1 10-6 16,1 12 2-16,-3 11 0 15,2 12 2-15,-3 14-5 16,-3 3 0-16,1 2 4 16,-2 2-4-16,0-1 0 15,0 0 0-15,1-9 7 16,0-9-13-16,3-11 6 0,3-13-20 16,-2-11-2-16,6-9-37 15,-3-7 5-15,1-1-22 16,2-5-132-16,-2-11-90 15,2-7-343-15</inkml:trace>
  <inkml:trace contextRef="#ctx0" brushRef="#br0" timeOffset="930">87 30 584 0,'-7'-8'373'15,"3"4"-232"-15,0 3-11 16,0 1-54-16,4 1-23 16,0 1-33-16,1-2 9 15,9 2 1-15,6-2-18 16,6 0 16-16,10 0-12 15,4-2-11-15,11-1 4 16,6 0-2-16,7-1-7 16,8-1 0-16,5 1 4 15,-1 4-10-15,3 0 6 0,-2 3-1 16,-1 2-3 0,-1-1-12-16,-3 0 15 0,-6-1-1 15,-6 3-2-15,-6-1-4 16,-9 3 8-16,-5-2 0 15,-8 1-3-15,-4-2 7 16,-4-2-4-16,-4 0 0 16,-1-1 9-16,-2 0-13 15,-5 0 4-15,-3-1 0 16,1 2-3-16,-5-1 7 16,-1-1-4-16,0-1 9 15,0 6-8-15,0 3 17 16,3 5-18-16,-2 5 0 15,3 9 8-15,-1 8 0 16,-1 8-8-16,0 11 0 0,0 8 5 16,-2 10-4-16,2 1-1 15,0 1 0-15,2-4-4 16,0-10 8-16,3-9-4 16,-2-9 0-16,-1-7 7 15,0-10-7-15,-1-7 0 16,-2-10 0-16,-1-3 23 15,0-5-17-15,-1-2 15 16,1-2-1-16,-3 2-13 16,-2-5 11-16,-3-1-14 15,-7-3-3-15,-6-3 2 16,-6 2-2-16,-6-1-1 0,-6 2 0 16,-9 3 1-16,-4 0-10 15,-5 4 10-15,-8 3-1 16,-2 3 0-16,-2 1 5 15,-4 2-5-15,2-2 0 16,3-1 1-16,4 0-5 16,8-3 4-16,4-3 0 15,7 0-7-15,5 1 13 16,9-2-6-16,4 3 0 16,5-2 2-16,6 2-5 15,3-2 3-15,0 3 0 16,4-2-5-16,4 2-15 15,1-1-1-15,0-1-13 16,1 1-19-16,3-2 13 16,3 2-11-16,-3-2-12 0,1-2-42 15,-1-2-135-15,4-4-239 16</inkml:trace>
  <inkml:trace contextRef="#ctx0" brushRef="#br0" timeOffset="1432">621 473 694 0,'-4'2'209'16,"1"-4"-67"-16,2 2-13 16,1 0-74-16,0 0-26 15,1 0 3-15,2 0-30 16,2-2 15-16,6-2-2 15,4-1-13-15,2-5 17 16,0 2-19-16,3-5 1 16,-4 3-5-16,-1 0 12 15,-6 5-3-15,-3 4 19 0,-2 2-23 16,-7 7 13-16,-1 10-3 16,0 12-2-16,-4 7-2 15,0 8 2-15,1 2-9 16,3-10 0-16,2-7 6 15,2-12-14-15,2-6 8 16,2-7-22-16,0-3 8 16,0-2-26-16,3 0-34 15,-2 0-27-15,5-2-100 16,-1-2-209-16</inkml:trace>
  <inkml:trace contextRef="#ctx0" brushRef="#br0" timeOffset="1788">650 196 653 0,'-4'-3'172'0,"2"2"-41"15,-1 1-5-15,3 0-73 16,3 0-27-16,-1 1-23 16,6 2 6-16,4-2-2 0,3 3-7 15,4-3-1-15,-5 4-4 16,1-3-7-16,-7 1 8 16,-3-1-10-16,-2 2 14 15,-3-3 0-15,-3 2 1 16,3-3 20-16,-4 0-21 15,4 0-9-15,-1 0 6 16,-2-3-41-16,2 3-53 16,1-1-40-16,0-1-197 15</inkml:trace>
  <inkml:trace contextRef="#ctx0" brushRef="#br0" timeOffset="3036">68 2497 358 0,'-3'0'110'0,"3"-1"-60"16,0 2 42-16,0 3 3 15,0-4-35-15,3 0-27 16,-2 0 10-16,2 0-11 16,-2 3-11-16,5-3 6 15,-2 0-6-15,-3 0 0 16,3 1 23-16,1-1 0 15,1 2 17-15,-2 4-18 16,2 1-26-16,2 8 32 16,0 6-16-16,-1 8-11 0,1 10 12 15,-1 12-14-15,-5 13 10 16,-4 9-7-16,2 4-21 16,-4-2 11-16,1-10-13 15,-1-11 1-15,4-14-1 16,-3-5 2-16,3-8-4 15,-1-12-1-15,-2-3-39 16,2-5-12-16,1-5-45 16,-3-6-105-16,2-7-315 15</inkml:trace>
  <inkml:trace contextRef="#ctx0" brushRef="#br0" timeOffset="3846">153 2552 576 0,'-4'-6'330'15,"-1"4"-234"-15,4 4 22 16,2-2-44-16,6 1 3 16,7-1-47-16,9-1 3 15,9-1-7-15,8 2-19 16,10-1 11-16,8 1-8 15,11 0-5-15,6-3 6 16,5 2-11-16,5-1 0 16,4 2-1-16,-1-4 1 15,4 2 0-15,-3-2-1 0,-3 4-1 16,-10 0-4-16,-8 4 6 16,-12 2-8-16,-12 1 6 15,-14-1-11-15,-7 1 10 16,-4 1 1-16,-9-2 2 15,-2 3 2-15,-4-2-2 16,0-1 0-16,-4-2 8 16,0 3-2-16,0 0-6 15,-4 2 0-15,0 7 6 16,-1 4 1-16,-3 8-7 0,-1 7 1 16,1 7 6-1,-1 8 0-15,3 4-7 0,2-2 0 16,1 2 6-16,2 0-3 15,-2 1-3-15,3-2 0 16,-1 3 0-16,-2 2 3 16,2-6-3-16,-3-3 0 15,0-12 3-15,0-7-4 16,-1-11 2-16,1-6 1 16,-3-4 28-16,3-4-17 15,0 1 12-15,0-2-2 16,-4-1-21-16,0-3 18 15,-7-1-11-15,-6-3 1 16,-3-1 15-16,-9-3-18 16,-3 1 10-16,-6-3-11 0,-3-1 1 15,-4 1-11-15,-6 1 4 16,-1 1 0-16,-1 3-1 16,-3 1 4-16,0 3-3 15,1-2 2-15,3-2 4 16,3 1-9-16,1-3 3 15,4-2 0-15,3-2-5 16,1 1 1-16,8-1 3 16,1 0-6-16,9 3-18 15,5-1 16-15,4 1-28 16,5 5-14-16,2-4 6 16,6 3-28-16,0 0-53 0,1 0-167 15,6 0-325-15</inkml:trace>
  <inkml:trace contextRef="#ctx0" brushRef="#br0" timeOffset="4272">669 2815 753 0,'-4'5'138'0,"0"-3"-17"15,1 1-19-15,3-3-71 16,0 4-18-16,-2 9-4 16,0 10 20-16,2 10-11 15,0 16 8-15,2 11 7 16,3 10-24-16,-1 9 11 0,0 8-8 16,-4 1-8-16,-3-1 0 15,-1-9-4-15,-2-8 0 16,0-14-4-16,0-15-27 15,-1-13-36-15,2-11-86 16,-2-12-180-16,-1-12-159 16</inkml:trace>
  <inkml:trace contextRef="#ctx0" brushRef="#br0" timeOffset="4602">534 3100 122 0,'-5'-10'675'0,"4"7"-543"16,-2 1-21-16,2 4-32 0,1 0-38 15,4-1-31-15,6 2 17 16,6 6-25-16,6-2 3 16,2 3 1-16,4 1-6 15,-4-2 1-15,1-2-4 16,-5 2-10-16,-5-4 2 15,-6-2 11-15,-8 3 18 16,-2 1 20-16,-8 8-13 16,-3 7-4-16,-7 4-1 15,-4 4-18-15,-2-4-2 16,5-4 0-16,1-6-7 16,5-7-18-16,3-3-60 0,4-7-113 15,3-5-143-15,4-6-186 16</inkml:trace>
  <inkml:trace contextRef="#ctx0" brushRef="#br0" timeOffset="5472">656 3007 256 0,'-4'-12'217'0,"2"5"-159"16,2 0 5-16,0 1-16 16,0 0-20-16,2 1-25 15,2-1 22-15,-2 2 29 16,2-1 28-16,-1 3 18 15,1 0-2-15,0 0-18 0,0-1-15 16,1-1-40 0,2-2-3-16,4-1-11 0,-1-2-6 15,2-4 5-15,0 3-9 16,2 0 0-16,-2 0 0 16,-2 4-6-16,-2 3 3 15,3 3 0-15,-2 1-3 16,5 4 6-16,-4 2 0 15,5 3 3-15,-3 2-2 16,-2 2-1-16,0 3 2 16,-3 6 7-16,-5-1-3 15,-4 4 5-15,-5 4-10 0,-5 1-1 16,0-1 11 0,-7-1-8-16,2-3 2 0,-2-4 9 15,-1 0-9-15,-2-2 12 16,0-3-9-16,2-1-5 15,-1-2 14-15,2-5-10 16,3-1 4-16,2-4-2 16,0 0-5-16,5-4 0 15,1-2-4-15,1 0-11 16,3-2-9-16,2 0-25 16,0-3-24-16,0-4-51 15,6-1-111-15,2-10-195 16</inkml:trace>
  <inkml:trace contextRef="#ctx0" brushRef="#br0" timeOffset="5848">934 3040 693 0,'-2'0'137'0,"4"-2"-88"16,0 1 16-16,2-3-50 15,5 1-10-15,0 2 2 16,2-4-4-16,3 1-3 0,-1 4 8 16,-4 0 12-16,-4 1 41 15,-1 5-7-15,-1 4 11 16,-3 7-14-16,1 10-35 15,-1 5 13-15,3 10-16 16,-3-4-12-16,0-1 6 16,1-7-7-16,3-5 0 15,1-9-5-15,-1-6 0 16,0-7-4-16,-1-3-15 16,-3-2-75-16,1-3 19 15,2-4-71-15,1-8-252 16</inkml:trace>
  <inkml:trace contextRef="#ctx0" brushRef="#br0" timeOffset="6180">1022 2783 512 0,'-1'-2'175'16,"1"2"-65"-16,0 2-18 16,1 0-51-16,3 2-11 15,1-3-26-15,1 5 3 0,0 0-1 16,1-1 0 0,-3 0-7-16,-1 3 2 0,-3 0 9 15,-6-3 13-15,1 4-13 16,-4-1 31-16,1-3-4 15,0-2-12-15,1-2-1 16,3-2-24-16,3-2-17 16,1 0-3-16,0-3-65 15,4-5-70-15,-3 1-221 16</inkml:trace>
  <inkml:trace contextRef="#ctx0" brushRef="#br0" timeOffset="7386">886 2462 115 0,'0'4'422'16,"0"-4"-255"-16,0 1-16 16,0-1-19-16,0 0-27 15,0 0-39-15,3-1-11 16,-3 1-25-16,0-2-10 15,0 0-6-15,1-2-12 16,-1-5 27-16,0-6-21 16,0-5-6-16,0-8 0 0,0-4-1 15,0-4 7-15,0 1 2 16,0-4-10-16,0-2 11 16,0-2-8-16,0-2 2 15,0-1 0-15,0 2-4 16,0 2 11-16,0-3-2 15,-1 5-7-15,-2-2 12 16,-1 3-10-16,2 0-5 16,-4 2 0-16,-1-2 7 15,1 0-6-15,-1 1-1 16,2 1 0-16,-3-1 8 16,1 2-8-16,2 0 11 0,0 2-3 15,1 7-5-15,2 4 11 16,2 7-8-16,-2 3-5 15,-1 5 17-15,2 0-15 16,-2 4 0-16,3 1-3 16,-2 1 5-16,2-2-9 15,0-1 4-15,-2-1-2 16,2-1-4-16,-2-1-1 16,2 0 7-16,-2 1-2 15,2 0 3-15,0-1-8 16,0 1 7-16,0 1 0 15,0-1-5-15,0-1-2 16,0-1 4-16,0-2 2 0,2 1-6 16,-2 0 3-16,2 0 4 15,0 3 0-15,-2 4-4 16,0 0 2-16,0 1-1 16,0 4 3-16,0 1-3 15,-2-2-1-15,0 1 4 16,0-1 0-16,-2 2-1 15,0-2 4-15,-4 5-3 16,-3 4 0-16,-3 2 3 16,-1 9-8-16,-1 3 5 15,1 4 0-15,1 2 0 16,2-3 1-16,1 0-1 0,3-4 0 16,0-5-23-16,1-5-17 15,1-2-32-15,4-5-8 16,0-5-34-16,2-6-108 15,2-8-17-15,4-9 98 16,3-4 90-16,3-8 51 16,3-1 6-16,-1 8 124 15,1 5 43-15,-3 5-57 16,1 7-14-16,3 3 3 16,-1 7-35-16,2 4-28 15,6 5-36-15,2 3-5 16,4 4-2-16,1 5 1 15,3 3-44-15,-2-1-132 0,4-1-284 16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7:05.308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96 281 201 0,'0'-11'607'16,"-3"3"-460"-16,3 5 24 15,-1-1-70-15,-2 2-47 0,2 0-8 16,-2 2-27 0,3 0 0-16,-1 2-14 0,1 0 0 15,-3 2-10-15,2-3 3 16,-2 6 2-16,3 7 14 16,3 12-6-16,-2 14 7 15,2 12 2-15,-2 11-17 16,-1 2 22-16,-4 3-22 15,4-7 2-15,-1-7 0 16,2-7-1-16,-1-8-1 16,3-9 0-16,-2-10-2 15,-1-3-4-15,3-6 3 0,-3-4-36 16,-3-1 1 0,3-4-55-16,0 0-55 15,-4-2-169-15,0-4-234 0</inkml:trace>
  <inkml:trace contextRef="#ctx0" brushRef="#br0" timeOffset="929">0 135 627 0,'3'-9'167'0,"-3"4"-27"16,1 3-19-16,2 0-36 16,5 2-22-16,5-2-26 15,3 2 8-15,11-2-21 16,3 1-8-16,10-5 13 15,6 0-20-15,8-5-1 16,6 3 2-16,4-5-6 16,3 1 1-16,-3 4-5 15,0 1 0-15,-2-1-7 16,0 3 10-16,0 3-3 16,-2-5 0-16,0 3 2 0,-5 0-2 15,-3 4 0 1,-5-5 1-16,-4 2-7 0,-8 2 8 15,-2 1-2-15,-7-3 0 16,-4 6 0-16,-7-2-4 16,-3 3 4-16,-1-2-2 15,-3 4-7-15,0-2 9 16,-2 6 0-16,1-2 0 16,-2 6 1-16,-1 2 12 15,0 2-13-15,2 3 3 16,-5 7 1-16,-1 3-4 15,0 3 2-15,-1 7-2 16,-2 4 6-16,3 5-6 16,0 5 0-16,3 2 0 0,-3 5 1 15,1-2-1-15,2-2 0 16,-3-10 0-16,4-8 5 16,-3-7-5-16,2-11 0 15,-2-10 1-15,2-4 2 16,-3-2 2-16,0-5 3 15,-3-2 17-15,2-1-18 16,-7 0 10-16,-3-3-9 16,-8-3-2-16,-7-1 8 15,-6-2-14-15,-9 0 3 16,-5-2-3-16,-6-1 5 16,-5 3-5-16,-7 3 0 15,-1 3 0-15,-1 1-1 0,1 4 3 16,5 0-2-16,4 2 0 15,4 0 3-15,5 0-3 16,3-2 0-16,3 2 1 16,0-2-8-16,6 0 7 15,3 0 0-15,6-2 0 16,4 0-13-16,6 0 12 16,4 0-17-16,-2 0 0 15,0 2 13-15,5-2-31 16,-2 1 13-16,3 1-17 15,2 0-45-15,2 0-5 16,0 0-82-16,4-3-59 0,1 3-83 16</inkml:trace>
  <inkml:trace contextRef="#ctx0" brushRef="#br0" timeOffset="1477">626 390 470 0,'2'-4'289'0,"-2"-2"-181"16,0 4 30-16,0 1-50 16,0 1-51-16,2 0 2 0,-2 0-33 15,0 1-6-15,3 7 3 16,-2 6-3-16,3 14 22 16,-1 15-11-16,-3 12 0 15,-3 8 6-15,-5 4-17 16,-2-2 13-16,-2-5-12 15,-3-4 3-15,0-9-2 16,-3-7 2-16,-1-4-4 16,-1-8 0-16,-1-8 3 15,1-5-6-15,0-4-32 16,1-9-88-16,2-5-102 16,-1-12-230-16</inkml:trace>
  <inkml:trace contextRef="#ctx0" brushRef="#br0" timeOffset="1904">660 178 341 0,'-3'-5'431'15,"-1"0"-292"-15,1 2 8 16,2 2-51-16,1 2-63 0,-3-1-33 16,6 3 13-16,-3-3-13 15,0 0-2-15,1 0-1 16,-1 0 6-16,3 0-6 16,0 1 2-16,-3 2-7 15,0-3 7-15,0 0 0 16,0 1 1-16,-3-1 12 15,0 2-6-15,-1-2 6 16,-1 0-11-16,1 0 6 16,-3-2-4-16,3 1-3 15,2-2 0-15,2 3-4 16,2-1-7-16,0 1-3 16,0 0-13-16,1-3 5 0,2 2 5 15,2-3-61 1,1 2-12-16,0 0-2 0,3 4-121 15,-3 2-16-15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7:08.165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0 1612 512 0,'0'8'365'15,"3"1"-243"-15,-3 6 64 16,1 4-92-16,2 11-50 16,1 9 5-16,-3 9-35 15,2 10 13-15,-2 13 0 16,-2 7-27-16,-2 3 15 15,-1 5-15-15,3-10 3 16,-3-8-5-16,1-12 2 16,3-9 0-16,0-13 0 0,0-12-20 15,-2-8-1-15,2-7-47 16,2-10-50-16,-2-13-55 16,3-12-243-16</inkml:trace>
  <inkml:trace contextRef="#ctx0" brushRef="#br0" timeOffset="742">94 1708 481 0,'4'-19'412'0,"4"2"-343"15,5 4 80-15,3 1-68 0,9 3-41 16,10 2-23-1,9 0-8-15,8 1 12 0,8 2-13 16,4 4 2-16,6 0-9 16,1-2 9-16,2 1-9 15,5 1-1-15,-6-5 0 16,1 2 6-16,-4-2-4 16,2-4 8-16,-5-2 9 15,-3 1-8-15,-10 2-1 16,-11 3-10-16,-9 2 0 15,-8 3-1-15,-9 4-15 16,-4 0 16-16,2 4-5 0,-6 2 10 16,-2 7 3-16,-4 4-8 15,3 5 4-15,-8 8 1 16,3 3-1-16,0 7-3 16,-2 7 17-16,2 7-16 15,0 9 19-15,-2 8-11 16,2 1-2-16,2-2 10 15,3-5-15-15,-1-3 3 16,1-6 12-16,3-7-15 16,-1-2 16-16,1-3-9 15,-4-8 0-15,1-7 0 16,-3-7-8-16,-2-7-2 16,-2-9 3-16,0-2 2 0,-1-3 10 15,2-5-5 1,-9-5-8-16,-3 2 14 0,-6-5-13 15,-9-3-3-15,-6-4 0 16,-8 0-2-16,-6 1-2 16,-2-2 3-16,-10 2-13 15,-5 0 6-15,-6 5-9 16,-1 1-3-16,-4-1 3 16,0 5-10-16,4 1 16 15,4-1-1-15,5 0-1 16,10-1 8-16,1 1-5 15,8 1 4-15,3 0 2 0,2 2-14 16,3-2 17 0,3 3-15-16,5 3-24 0,0-2 2 15,8 2-53-15,1-2-82 16,2-1-138-16,9-4-225 16</inkml:trace>
  <inkml:trace contextRef="#ctx0" brushRef="#br0" timeOffset="1104">454 1962 574 0,'-2'4'217'0,"2"4"-109"16,0 7 69-16,4 11-94 16,0 15-50-16,4 13-2 15,-1 11 7-15,1 8-25 16,-2 1-1-16,0-4-8 15,-1-5 3-15,-4-13-9 16,3-11 2-16,-1-13-24 0,-2-11-13 16,-1-10-51-16,3-7-104 15,-6-11-46-15,2-9-97 16</inkml:trace>
  <inkml:trace contextRef="#ctx0" brushRef="#br0" timeOffset="1364">437 2073 379 0,'0'-35'300'0,"2"14"-113"16,3 8-39-16,-1 5-42 15,4 4-28-15,3 4-58 16,2 4-1-16,8 4-9 16,2 5-6-16,4 4-2 15,-2 5-2-15,0 4 0 16,-6 4 11-16,-3-4-3 0,-5 2 11 15,-7 0-3-15,-7 0-2 16,-5 0 7-16,-7 0-18 16,-3 0-3-16,-5-6 0 15,-1-4-41-15,-1-6-42 16,-1-7-207-16,4-6-273 16</inkml:trace>
  <inkml:trace contextRef="#ctx0" brushRef="#br0" timeOffset="1732">796 2248 237 0,'13'-4'491'0,"3"-1"-374"15,-6-4 4-15,-1 3-30 16,-1 2-69-16,-4-2-3 16,0 6 8-16,-3 0-16 15,2 8 11-15,-3 7 9 16,0 8-20-16,-4 12 26 16,1 7-13-16,-1 9 3 15,-5 128 6-15,6-144-16 0,2 1 8 16,-2-3-16-16,3-1-8 15,-4 29-1-15,0-6 0 16,2-13 0-16,0-10-9 16,0-12-34-16,-1-7-13 15,2-9-76-15,-4-9-119 16,-1-10-129-16</inkml:trace>
  <inkml:trace contextRef="#ctx0" brushRef="#br0" timeOffset="2056">845 2025 613 0,'7'-3'162'0,"2"3"-38"16,0 0-54-16,4 0-32 15,0 4-29-15,-4-2-2 16,-1 2 5-16,-1 2-10 16,-6-1 22-16,-1 3 4 15,-4 1-28-15,-4 2 24 16,-1-2-23-16,-4 1 8 16,0-5-8-16,3-6-1 0,3-3-5 15,2-4-6-15,2 1-28 16,2-4 4-16,2 1-63 15,3 1-107-15,3-2-228 16</inkml:trace>
  <inkml:trace contextRef="#ctx0" brushRef="#br0" timeOffset="3089">680 1372 418 0,'-4'4'191'15,"0"-3"14"-15,4 1-45 16,0-4-24-16,0 2-34 15,0-1-36-15,0-2-7 16,0 3-31-16,0-5-17 0,-3 1-4 16,1-3-7-16,0-4 0 15,2-8-3-15,0-1 5 16,0-3-2-16,0-3 0 16,0-2-1-16,0-3-7 15,-4-3 8-15,0-3 0 16,-1-4 0-16,1-6-7 15,-1 0 4-15,1-3-4 16,-2-2 3-16,2 0-1 16,3 1 5-16,-3-3 0 15,1 1-6-15,-1-4 12 16,0 3-7-16,0 0 1 16,2 2 0-16,0 1-4 15,-2 5 5-15,2 3-1 16,-1 2 0-16,3 1 5 0,0 7-6 15,0 0 1-15,3 3 0 16,1 2-3-16,-2 3 7 16,0 2-4-16,0 4 0 15,0 2 3-15,-2 6-4 16,2 2 1-16,-2 3 0 16,0 2 13-16,0 2-12 15,0 1 3-15,-2-1 5 16,2 2-3-16,-2 0 1 15,2 0-7-15,0 0 2 16,-2 2-2-16,0-2 0 16,0 3 0-16,-2 3 2 0,-4 5 4 15,-3 4-5-15,-5 7-1 16,-3 7 1-16,1 1-7 16,-5 3 10-16,2 0-4 15,1-3 0-15,-2-2 3 16,5-3-3-16,4-7 0 15,2-3-13-15,3-5-15 16,4-4-54-16,4-6-3 16,-3-3-136-16,6-7-164 15,3-8 105-15</inkml:trace>
  <inkml:trace contextRef="#ctx0" brushRef="#br0" timeOffset="3279">516 65 514 0,'15'-17'220'0,"-3"6"-42"15,-2 3-14-15,1 3-69 16,-2 3-34-16,2 2-13 16,4 6-38-16,-1 3 7 15,2 9 13-15,3 7-26 16,0 6 10-16,-1 7-14 16,0 3 0-16,-4-2 0 15,1-1-72-15,-3 2-83 16,-2-2-196-16</inkml:trace>
  <inkml:trace contextRef="#ctx0" brushRef="#br0" timeOffset="4561">644 3122 385 0,'3'0'113'16,"-2"0"-30"-16,2 0 7 16,1 0-46-16,0-1-19 15,-2 1 8-15,0 1-26 16,2-1 1-16,-4 0 5 15,5 0-9-15,-4 0 12 16,2 0 11-16,-2 0-4 16,2 0 26-16,-2 0-7 15,2-1 12-15,-2 1 4 0,2 0-23 16,-2 0-1-16,2 0-13 16,-2-3-17-16,2 6 20 15,1-3-23-15,0 0 1 16,0 0 5-16,-1-3-2 15,3 2-3-15,-2-3 9 16,3 0-10-16,-2-3 12 16,6 0-12-16,-3-1-1 15,0 0 7-15,-1 3-2 16,-1-3-5-16,-2 3 0 16,0-1 5-16,3-3-9 15,-2 1 4-15,2 0-3 16,-2-2 2-16,2 1 2 0,0-1-3 15,-1 1 2-15,-2-1 0 16,0 3-2-16,0 2 2 16,0 0 0-16,-1 4 0 15,-2-1 3-15,-1 2-3 16,0 0 0-16,0-2 2 16,0 2-3-16,0 2 1 15,0-2 0-15,0 0-3 16,0 2 6-16,0-1-3 15,-1 2 0-15,-2 1 4 16,-1 1-6-16,-2 0 2 16,0 5 0-16,-5-1 1 0,1 2 1 15,-2 4 3-15,-3 4-5 16,-2 0 4-16,1 1-3 16,0-3-1-16,-1-1 0 15,5-2 0-15,-2-5 2 16,5-3-4-16,-2-2-16 15,3-3-74-15,-1-5-133 16,1 0-110-16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7:36.90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1 220 500 0,'-1'0'140'0,"-2"-1"-37"15,3 1-11-15,0-2-16 16,3 2-38-16,-2 0-12 16,-1 0 16-16,0 0-29 15,0 0 5-15,3 0 1 16,-3 0-17-16,0 2 22 16,0-2-3-16,0 0-12 0,0 0 15 15,0 1-22-15,-3-1 12 16,3 0 4-16,0 0-10 15,-1 3 9-15,1-3-9 16,0 0-7-16,0 0 12 16,0 0-9-16,0 0-4 15,0 0 12-15,0 0-11 16,0 1 15-16,0 7 0 16,0 1-2-16,1 7 8 15,-1 1-18-15,0 6 6 16,0-1-3-16,0 3 0 15,0-3-6-15,0 4-1 16,3 0 0-16,-3 4-1 16,2 0 6-16,0 6-5 15,0-1 0-15,0 0 9 0,2 2-11 16,-2 2 2-16,1-3 0 16,-2-4-2-16,3-1 3 15,-1-1-1-15,-2-3 0 16,2-1 5-16,-3-3-6 15,0-2 1-15,1-2 0 16,2-3-2-16,-3 1 2 16,1 2 0-16,-1 2 0 15,0 1 7-15,0 0-5 16,0 0 3-16,0 3-4 16,-1-4 4-16,1 1-3 15,-3-2-2-15,2 1 0 0,-2 2 9 16,2 2-9-16,-2 5 0 15,2 0 2-15,1 0-12 16,-3-2 13-16,3-3-3 16,3-2 0-16,-2-1 7 15,-1-1-7-15,3-3 0 16,-3 2 0-16,1-2 2 16,-1 0 0-16,3 1-2 15,-3 0 0-15,0-4 8 16,0 1-13-16,0-3 5 15,-3-7 0-15,6 0-2 16,-3-4 5-16,0-2-3 0,0 0 4 16,1 0-1-16,-2 0 14 15,1-2-16-15,0 2-1 16,1 0 14-16,-1 0-13 16,0-2-1-16,0 2 0 15,3 0 7-15,-6 0-7 16,3 0 0-16,3 2 1 15,-3-2-7-15,4 0 10 16,6 0-4-16,3 0 8 16,5-2 1-16,2 2 2 15,4-2-11-15,-1 0 5 16,-1 2 4-16,4-1-4 16,-2 1 1-16,4-3 4 0,-7 3-7 15,7-1 6 1,-1 0 0-16,-1-4-6 0,1 1 17 15,6 0-16-15,1 1 9 16,-1-1-1-16,2-1-9 16,6 1 13-16,-1 0-16 15,4 0 5-15,-3 1 0 16,5-1-3-16,-5 0-2 16,-1-1 0-16,-2 3 5 15,0-2-5-15,-2 3 0 16,-4 1 0-16,1 0-4 15,-1 0 7-15,0 0-3 16,0 0 0-16,-4-3 7 16,1 3-8-16,1-2 1 15,-4 0 0-15,0 1-5 0,0 1 5 16,-1-2 0 0,1 2-1-16,-5 2 10 0,3-2-12 15,-1 3 3-15,-1-1 0 16,4 1 2-16,0-2 0 15,1 1-2-15,2 0 0 16,1 0 8-16,0-2-7 16,-3 0-1-16,2-2 1 15,-6 0-3-15,0 0 6 16,-3 2-4-16,2 2 37 16,0-2-33-16,0 2 3 15,1-2-7-15,-2 2 0 0,-1-1-4 16,-1-1 5-16,0-1-1 15,2 1 0-15,-3-2 9 16,1 0-9-16,1 2 0 16,-1-2 4-16,0 2-13 15,-2 0 10-15,-3-1-1 16,-2 1 0-16,1 0 7 16,-4 0-9-16,3 0 2 15,-2 0 0-15,-2 0-6 16,-1 1 8-16,1-1-2 15,-1 0 0-15,-3 2 5 16,0-2-7-16,0 0 2 16,1 2 0-16,-1 0-7 0,3-2 8 15,-3 1-1 1,0-1 0-16,-2 0 6 0,1 2-8 16,-2-2 2-16,2 0 0 15,-3 0-6-15,0 0 6 16,1 0 0-16,-1 0 0 15,3 0-4-15,-3 0 0 16,2 2 4-16,-2-2-10 16,0 0 6-16,0 0-22 15,0-2-11-15,0 0-23 16,-2 2-39-16,-2-3-33 16,-7-1-303-16</inkml:trace>
  <inkml:trace contextRef="#ctx0" brushRef="#br0" timeOffset="1538">113 135 214 0,'-4'4'72'0,"-3"-3"-41"16,6 1 27-16,-3 2-4 16,1-2-9-16,-1 2 19 15,4-3 25-15,-1 3-12 16,1-2 18-16,0-2-18 15,1-2 8-15,-1 2 8 16,3-1-17-16,-3-2-9 16,1 3-10-16,2-1-29 0,-2-1 19 15,-1 0-17-15,3 0-19 16,-3 2 9-16,1-2-14 16,6 2-1-16,8-4 24 15,6 1-29-15,9-3 17 16,9-2-9-16,5 2-6 15,0-6 26-15,5 3-28 16,-1-3 8-16,4 2 7 16,0-3-9-16,8 1 1 15,0-1-7-15,3-1 6 16,-3 4-8-16,0 1 4 16,-4 1-2-16,-3 4 6 15,-1 4 3-15,4 0-3 16,0 4-6-16,0 2 3 0,0-1-1 15,0-1-2-15,0 2 0 16,-3-3-3-16,-1-1 16 16,0-1-14-16,-3 2 1 15,-1-1 0-15,-1 2-5 16,0 0 6-16,-2-1-1 16,-4 0 0-16,1 3 3 15,-5-1-3-15,0 4 0 16,1-4 0-16,-5 0-1 15,0 1 1-15,0-4 0 16,-3-1 0-16,-4 3 3 16,-1-1-4-16,0-2 1 15,-3 1 0-15,-3 2-10 0,-4-2 12 16,-5 2-2-16,-2-3 0 16,-5 2-4-16,1-2 2 15,-3 1 2-15,-1 0 0 16,0-2-11-16,0 1 9 15,0-1 2-15,0 0-2 16,0 0 3-16,0 2-5 16,0-2 4-16,-1 0-2 15,1 2-7-15,0 6 12 16,-3 5-3-16,3 4 0 16,-4 5 8-16,4 6-8 15,-2 0 0-15,2 0 2 0,0 0-7 16,5 1 8-16,-4 1-3 15,3 0 4-15,0 1 5 16,3 5-6-16,0 0-3 16,-2 5 4-16,-1 2-3 15,3 2 1-15,-6 5-2 16,2-1 0-16,-6 1 7 16,3-2-7-16,-1 0 0 15,-3-6 0-15,0 1-6 16,0-4 7-16,0-4-1 15,0-2 0-15,-2-3 4 16,2 0-4-16,3-4 0 16,1 4 2-16,-3-2-8 0,2-2 6 15,1 0 0-15,-3-3 0 16,3-4 8-16,0-3-9 16,0-3 1-16,0 0 0 15,0-3-6-15,3-3 6 16,-6 1 0-16,3-5 0 15,-1 1 7-15,1 0-9 16,-3-1 2-16,3 1-8 16,0-2 5-16,-2 4-16 15,2-3 3-15,-2 1-1 16,0 2-24-16,2 1 15 16,-2 0-9-16,-3 3-20 0,1-3-8 15,3 2-48 1,-3-2-126-16,1-4-165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7:49.87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13 208 689 0,'-4'4'200'15,"-2"-1"-117"-15,4-3 9 16,0 0 11-16,4 0-51 16,-2-1-22-16,0 1-17 15,0 0-8-15,2-2 4 16,-2 2-8-16,9-2 2 16,7-6 13-16,9-1-16 15,10-2 0-15,10-2-1 16,10-2 11-16,2 3-10 15,7 2 0-15,3-2 0 16,-1 1 0-16,1 0 1 16,-7 2-1-16,-7-1 0 0,-5 3 6 15,-6 1-6-15,-12 3 0 16,-7 1 0-16,-6 0 2 16,-9-1-2-16,-1 3 0 15,-3 0-2-15,-3 0 9 16,-1 0-12-16,0 3 5 15,0-1-17-15,-4 0 17 16,-5 0-16-16,-11 3 12 16,-8 3 4-16,-15 3-20 15,-13 2 12-15,-8 5-11 16,-4 1 19-16,2-3-4 16,8-4 5-16,13-1-1 0,12-5 0 15,14-5 4-15,8-1-11 16,7 0 5-16,4 0 2 15,4-1-1-15,10 2 5 16,6 2-4-16,9 1 3 16,14-1 3-16,13 0-2 15,6-3-4-15,9 0 0 16,1 4-11-16,1-4 15 16,-1 0-4-16,-4 0 0 15,-4 0 1-15,-8 3 1 16,-12-6-2-16,-13 6 0 15,-13-3 5-15,-8 1 11 16,-13 1-2-16,-8 2-5 0,-7-1-4 16,-10 9-6-16,-12-5 1 15,-12 3 0-15,-8-1 1 16,-7-4-1-16,-2-3 0 16,-2-2-2-16,1-3 7 15,6-1-5-15,12-1 0 16,12 2 0-16,17-1-2 15,11 3 2-15,9 1 0 16,6 0-2-16,5 1-1 16,4 3 3-16,11 8 0 15,10 1 2-15,8 5-8 16,10 1 6-16,2 2 0 0,3-5-1 16,-1-3-6-16,-2-3 6 15,-5-3-2-15,-11-4 3 16,-10 0-12-16,-8 1 15 15,-14-3-3-15,-5 3 13 16,-4-3-8-16,-8-1-1 16,-8 4-4-16,-9 0 0 15,-11 0 2-15,-1 1-2 16,-5-2 0-16,2 2-2 16,10-3 8-16,4 0-6 15,8 3 0-15,7-5 0 16,8 2-11-16,3 0 10 15,4 0-2-15,7 5 1 16,5 1 0-16,5 3 2 16,10 0 0-16,9 2 5 0,4-7-5 15,6-4 0-15,1-6 0 16,4-2-1-16,-3-3 3 16,-3-2-3-16,-8 0 1 15,-6 3 0-15,-8 2-3 16,-11 5 5-16,-3-1-2 15,-8 2 0-15,-1-2-1 16,0 2 1-16,0-2-1 16,-4-5-26-16,-2-6-4 15,-4-6 0-15,-3-7 17 0,-6-7-27 16,1-5 11 0,-1 3 30-16,6-2-5 0,2 7 5 15,4 4 1-15,3 6-1 16,4 4 0-16,3 3-3 15,-2 2 8-15,7 1-8 16,2 1 3-16,2 0 0 16,4-2-3-16,2 1 8 15,5 1-5-15,2 0 0 16,2 0-1-16,5 3 1 16,-5-1 0-16,-3 4 2 15,-2-2-7-15,-8 1 8 16,-6 3-3-16,-4 1 11 15,-2 0 1-15,-4 0 15 16,0 3-20-16,2-3-5 0,0 2-1 16,0-2-1-1,0 1 0-15,4 3 0 0,0 2 6 16,4 1-6-16,3 3 0 16,-2-1 5-16,2 1-10 15,-4-6 6-15,-1 3-1 16,-6-4 2-16,0-1 2 15,-2 2-2-15,-6 3-2 16,-3 3 4-16,-1 3-4 16,-7 1 2-16,-2 2-2 15,-2-3 0-15,-2 1 4 16,-2 2-6-16,-2-6 2 0,1 2-4 16,-1-1 0-1,3-4-1-15,4-4 2 0,3 2 2 16,6-1-4-16,-1-3 4 15,6 5-9-15,4 5 5 16,4 8 1-16,2 5 0 16,7 6 4-16,0-1-2 15,6 0 5-15,0-5-5 16,-1-7 2-16,1-6 0 16,-4-3-2-16,-2-5 3 15,-2 1-1-15,-6-4 3 16,2 2 1-16,-3-2 1 15,0 2-4-15,-3-2 2 0,3 0-6 16,-1 0-10 0,-2 2-28-16,-1-2-92 0,-1 0-285 15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8:04.14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56 148 519 0,'4'0'259'0,"0"-4"-147"16,-4 4 18-16,0 0-9 15,0 0-65-15,0 0-4 16,-1 0-31-16,1 0-8 16,0 0 8-16,0 0-18 15,5 0 2-15,10-4 1 16,9 1 0-16,11-4-4 16,10-5-2-16,7 1 0 15,1-2 1-15,-1 0 6 16,0 3-7-16,-5 3 0 15,-2 1 8-15,-2 5-5 16,-2 1-3-16,3 0 0 0,0 0-2 16,-1 1 11-16,-2 2-9 15,3-3 0-15,-3 1 0 16,1-1 1-16,-8 0-1 16,-4-1 0-16,-9-2 0 15,-9 2 2-15,-6 1-2 16,-6 0 13-16,-4 0-8 15,-9 1 3-15,-9-1-8 16,-16 0 0-16,-14 0-3 16,-16 4-3-16,-12 0 5 15,-13 1-4-15,-7 3-4 16,-5 0-1-16,2-3 6 0,9 3 4 16,15-1-4-16,20 0 6 15,22 1-2-15,18-4 0 16,14 0 5-16,2-4-8 15,6 0 3-15,-2 4 0 16,7-1 17-16,10 4-15 16,11 1 13-16,15 5 2 15,16 0-13-15,12-1 10 16,10 0-14-16,4-4 0 16,0-4 0-16,1 1 0 15,-2-5 0-15,-4-2-1 16,-6-2 3-16,-13 1-13 15,-10-1 11-15,-17 0 0 16,-12 4-2-16,-11 0 3 0,-8 0-1 16,-5 0 0-16,-6 2 5 15,-8 0-8-15,-10-2 3 16,-14 4 0-16,-17-2-3 16,-17 6 3-16,-11 4-2 15,-8 5 2-15,-1 3-17 16,2 3 11-16,14-3-1 15,9-3-7-15,15-4 14 16,15-3-12-16,16-3 12 16,7-4-2-16,9 0 4 15,6-2-11-15,2-1 9 16,0 2 0-16,8 2 7 16,9 3-2-16,13 3 0 0,10-1-3 15,18 1 4-15,10-3-7 16,7-7 1-16,7-3 0 15,0-4-6-15,-4 0 5 16,-11 0 1-16,-13-2-2 16,-16 6 9-16,-17 2-10 15,-11 1 6-15,-12 1 1 16,-8-1 12-16,-11 0-13 16,-10-1-3-16,-14 1 0 15,-15 0 2-15,-13 0-8 16,-5 4 4-16,-9 8-4 15,2 3 1-15,4 2-5 16,9 2 9-16,14-1-4 0,16-5-4 16,16-1 5-16,16-5-6 15,12 0 10-15,12 2 0 16,9 4 5-16,7 3 2 16,15-3 5-16,6-2-12 15,7-4 21-15,7-4-21 16,1 0 0-16,5-7 0 15,-4-3 4-15,5-1-4 16,-10-6 0-16,-6 4 9 16,-17 4-10-16,-11-3 1 15,-14 8 0-15,-12 1 13 16,-4 0-12-16,-7 1 19 0,-5-1-20 16,-8 0 1-16,-9-1-7 15,-11-3-1-15,-8 0-13 16,-3 0 15-16,-3 0-21 15,8 4 25-15,10-1-1 16,12 1-13-16,12 0 12 16,7 1-10-16,12 2 13 15,3 0-6-15,10 3 13 16,10 3 2-16,5 2 4 16,3-1-13-16,5 4 16 15,-2-8-12-15,0 1 1 16,3-4-1-16,0 2-1 0,1-7-3 15,1-1 0-15,-1-1 4 16,2 0-7 0,-9 0 3-16,-4 2 0 0,-12 0-2 15,-7 2 8-15,-7 0-6 16,-5 0 7-16,-6 2-5 16,-4-4 3-16,-6-2-5 15,-8-1 0-15,-9-6-6 16,-3-4-6-16,-4-3 1 15,1-3-5-15,0-5-10 16,5-2 15-16,3-4-2 16,8 0 4-16,8 2 4 15,3 3-5-15,3 4 10 0,8 3 0 16,4 3 1 0,1-2-2-16,5 3 1 0,0 1 0 15,1 2-4-15,-1 0 3 16,1 3 1-16,-4 3 0 15,-4 1 8-15,2 3-11 16,-6 0 3-16,2 3 0 16,-2 0-8-16,-1 0 17 15,3 3-10-15,-2-2 1 16,4-1 0-16,1 4-2 16,0 0 2-16,2 0 0 15,2 6 3-15,-2 6 0 16,-3-2-3-16,3 3 0 15,-1 0 0-15,-1-2-5 16,-2-8 4-16,3-3-9 0,-6-2 8 16,2-2-13-16,2-6 15 15,2-3-2-15,1-10 2 16,5-3-2-16,-1-11 1 16,-1-1-12-16,-3 0 8 15,-4 4-11-15,-1 3 16 16,-2 6 0-16,-1 8 2 15,-1 6-10-15,1 1 8 16,0 8 0-16,-3 0-3 16,0 0 6-16,2 1-3 15,1 3 1-15,0 5 1 16,0 4 4-16,1 4 0 0,2 7-4 16,-6 4 16-16,3 7-17 15,-4 2 18-15,0 8-11 16,-1 2-5-16,-2 4 7 15,1-1-10-15,2-4 8 16,2-5-7-16,2-5-1 16,4-7 0-16,2-6 0 15,-1-4 7-15,0-7-9 16,-1-1 2-16,0-4 0 16,-1-5 1-16,-2 0 6 15,2-4-3-15,-3 2-4 16,3-2 5-16,-3 0-11 15,0 0 6-15,1 1 0 0,3 2 0 16,-1 2 4-16,1 0-7 16,-3-1 3-16,2 0 0 15,-1-2-3-15,-2-2 3 16,0 0-5-16,2 0-1 16,-2 0 12-16,0-2-6 15,0 1 0-15,-2-2 0 16,0-1 0-16,-1 1 1 15,-1-3-1-15,-1 1 0 16,-2-1 2-16,0 2-2 16,2-2 0-16,-6 0 5 15,3-2-10-15,-5-1 5 0,0-1 0 16,-5-3-4 0,2 0 7-16,-2 0-3 0,-4-1 0 15,0 2 1-15,-5-1-2 16,-2 2 1-16,-2 1 0 15,-2 0-5-15,-3-2 13 16,0 4-11-16,-4 2 3 16,3-1 0-16,-2 4 4 15,0 1-4-15,7 0 0 16,-1 0-3-16,1 2 8 16,5 0-5-16,5 2 4 15,2-4 2-15,2 4 1 16,6-2-7-16,-1 0 0 15,4 0-3-15,-2 2 7 16,0 0-4-16,3-2 0 16,0 0 3-16,-2 2-4 0,2-1 1 15,1 2 0-15,2-2-5 16,0 2 8-16,3-3-3 16,-1 0 0-16,3 0-3 15,0 1 2-15,3-1 1 16,-3 0 0-16,2 0-8 15,-2 0 5-15,0 2 3 16,0-2 0-16,0 0 4 16,0 0-8-16,0 0 4 15,0 0 0-15,0 3-6 16,5-3 8-16,0 3-2 0,2-3 0 16,2 4 0-1,4-4-7-15,2 1 7 0,1 1 0 16,3 0-2-16,-1-4 6 15,4 2-4-15,-2-2 0 16,-2 2 2-16,-3-1-7 16,-4-2 5-16,-6 3 0 15,-2 0-5-15,-3 0 11 16,-3 3-6-16,-1-2 0 16,-4-1 5-16,-4 0-12 15,-5 0 7-15,-3 0-1 16,-3 0-3-16,0 0 2 0,2 2 2 15,5-2-1 1,1 0-5-16,5 0 3 16,3 0-16-16,3-2-31 0,0 1-42 15,0 1-103-15,-1 1-74 16,-2 1-48-16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8:16.84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10 112 410 0,'-4'-8'139'0,"1"5"-64"0,2-1 34 16,1 4 14 0,0 0-41-16,0 0-13 0,0 0-3 15,0 2-25-15,0-2 7 16,0 0-13-16,0 0-11 15,-3 0 18-15,6-2-21 16,-3 2-6-16,0 0 21 16,0 0-35-16,1 0 22 15,-1 2-15-15,0 0-4 16,3 0 10-16,5-1-6 16,4 7 6-16,7 4 1 15,7 4-9-15,8 4 4 16,1 6-8-16,3 1-1 15,0 1 2-15,2 1-3 16,-1 1 0-16,1-4 0 16,-3-3 7-16,-2-3-7 0,-3-3 0 15,-4-4 2-15,-4-1-14 16,-7-5 9-16,-2-1-11 16,-7-5 13-16,-1-1-23 15,-5-1 14-15,0 1-18 16,0-2-34-16,-2 0-19 15,-2-4-172-15,0-3-115 16</inkml:trace>
  <inkml:trace contextRef="#ctx0" brushRef="#br0" timeOffset="367">538 2 449 0,'-2'-4'156'0,"2"3"-33"16,0 1-15-16,-2 1-15 15,2-1-31-15,0 3-22 16,-3-2-9-16,-1 1-9 0,0 2-9 15,-7 3 16 1,-1 5-19-16,-4 4 18 0,-5 7-6 16,-3 5-8-16,-5 5 8 15,-5 4-17-15,-3 5 1 16,-4-2-2-16,-3 2 3 16,2-5-7-16,4-6 0 15,0-2-13-15,7-6-8 16,1-6-77-16,6-4-90 15,5-3-112-15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5:45.61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188 350 0,'0'-117'47,"0"94"-32,-23 0 1,0 23 0,-1-24-1,1 24-15,0 0 16,-1 0-16,24 24 16,-23-1-16,0 0 15,23 24-15,0 0 16,0-1-16,0 1 0,0-1 15,0-22 1,0-1-16,23-23 0,0 0 31,1-23-15,-1-1-16,0-22 16,-23-1-16,24 1 15,-24 22-15,23 24 16,-23 24 46,0-1-62,23 0 16,-23 24-16,23-24 16,-23 0-16,24-23 15,-1 0 1,0 0-1,-23-23 1,24 0-16</inkml:trace>
  <inkml:trace contextRef="#ctx0" brushRef="#br0" timeOffset="390">328 210 0,'0'23'63,"0"1"-63,0 22 15,23 1-15,-23-24 16,0 24-16,0-1 15,0 1-15,0-24 16,0 1-16,0-48 47,0 1-47,0-47 16,0 23-16,0 24 15,24-23-15,-24 22 16,23 1-16,-23 0 15,23 23-15,0-24 16,1 24 0,-1 0-16,0 0 15</inkml:trace>
  <inkml:trace contextRef="#ctx0" brushRef="#br0" timeOffset="803">584 117 0,'0'140'63,"0"-94"-63,24 1 15,-24-1-15,0 1 16,0-24-16,0 1 16,0-1-1,0-70 32,0 24-47,0-47 16,0 24-16,0-1 15,0 24-15,23-1 16,-23 1-16,23 23 16,0 0-1,1 0 1,-1 0-16,0 0 16,24 0-16,-24 0 15</inkml:trace>
  <inkml:trace contextRef="#ctx0" brushRef="#br0" timeOffset="1501">771 24 0,'23'0'63,"0"0"-63,1 0 16,-1 0-16,0 0 0,1 0 15,-1 0 1,0 0-1,-23-24 1</inkml:trace>
  <inkml:trace contextRef="#ctx0" brushRef="#br0" timeOffset="1927">794 70 0,'0'24'78,"0"-1"-78,0 23 16,23 1-16,-23 0 15,0 23-15,0-24 16,0 1-16,0-1 16,0-22-16,0-1 15,0 0-15,0 1 16,24-24 62,-1 0-62,0 0-16,1 0 15,-1 0-15,0 0 16,0 0 0,1 0-16</inkml:trace>
  <inkml:trace contextRef="#ctx0" brushRef="#br0" timeOffset="3159">1237 117 0,'-24'0'47,"24"23"-31,-23 0-16,0 1 16,0-1-16,-1 24 15,-22-24-15,22 0 16,1 1-16,23-1 15,-23 0-15,46-23 79,0 0-64,24-23-15,0 23 16,-1-23-16,1 23 15,-1-24-15,1 24 16,-24-23-16,1 23 0,-48 23 47</inkml:trace>
  <inkml:trace contextRef="#ctx0" brushRef="#br0" timeOffset="3423">1213 163 0,'0'24'47,"0"-1"-47,0 47 15,-23-23-15,23-1 16,0 1-16,-23-1 16,23 1-16,0 0 15,0-24 1</inkml:trace>
  <inkml:trace contextRef="#ctx0" brushRef="#br0" timeOffset="3984">1423 47 0,'70'0'47,"-47"23"-31,1-23-16,-1 0 0,0 0 15,1 0 1,-24 24 15,0-1-15,0 0-16,0 24 15,0-1-15,0 1 16,0 0-16,0-1 16,0 1-16,0-24 15,0 24-15,0-24 0,0 0 31,-24-23 48,1 0-79,0 0 15,-24 0 1,24 0-16,-1 0 15,-22 0-15,23 0 16,-24 0-16</inkml:trace>
  <inkml:trace contextRef="#ctx0" brushRef="#br0" timeOffset="5115">1726 94 0,'23'0'47,"24"0"-32,-24 0-15,24 0 16,-24 0-16,24 0 16,-24 0-16,0 0 15,-23-24-15,24 24 16,-48 0 15,1 0-31</inkml:trace>
  <inkml:trace contextRef="#ctx0" brushRef="#br0" timeOffset="5528">1819 94 0,'0'23'63,"0"0"-47,0 24-16,0-1 15,0-22-15,0 22 16,0 1-16,0-1 15,0 1-15,0 0 16,0-1-16,0-22 0,0-1 16,0 0-16,24-23 47,-1 0-32,0 0 1,1 0-1,-1 0 1,0 0-16,0 0 16,1 0-1,-24-23 1,23 23-16</inkml:trace>
  <inkml:trace contextRef="#ctx0" brushRef="#br0" timeOffset="6346">2192 70 0,'23'0'78,"-23"24"-62,24-24 31,-24 23-47,23-23 15,0 0 1,1 0-1,-24 23 1,0 0 0,0 1-1,-24-1-15,1 0 16,0 1-16,-1-1 16,1-23-1,23 23-15,23-46 78,1 23-62,-1 0-16,0-23 16,1 23-16,-1 0 15,0 0-15,1 0 16,-24 23-16,23-23 15,-23 23-15,0 1 16,0-1-16,-23 0 16,23 24-16,-24-24 0,1 0 15,0 1 1,23-1-16,-24-23 0,1 0 16,0 0-1,-1 0-15,1-47 16,0 24-1,23 0-15</inkml:trace>
  <inkml:trace contextRef="#ctx0" brushRef="#br0" timeOffset="7118">2425 70 0,'47'0'63,"-24"0"-63,0 0 0,1 0 15,-1 0 1,0 0-1,1 0-15,-1 0 16,-23 24 0,0-1 93,0 0-109,0 24 16,0-24-16,0 24 15,0-1-15,0 1 16,0-1-16,0 1 16,0 0-16,0-1 15,0-22-15,0-1 16,0 0-16,0 1 31,-47-24 63,24 23-94,0-23 15,-24 0-15,24 0 16,-24 0-16,24 0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2.02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233 24 0,'0'23'78,"0"0"-62,0 24-16,0-1 16,0 1-16,0 23 15,-24-23-15,24-1 0,0 1 16,0-1-1,0-22-15,0-1 0,0 0 16,-23-23 15,0 0 1,0 0-17,-1 0 1,1 0-16,0 0 15,-1 0 1,48 0 62,-1 0-78,24 0 16,-24 0-16,23 0 15,1 0-15,0 0 16,-1 0-16,-22 0 16,-1 0-16,0 0 15</inkml:trace>
  <inkml:trace contextRef="#ctx0" brushRef="#br0" timeOffset="1">209 47 0,'0'-23'188,"24"23"-172,-24-24-1,23 24-15,-46 0 47,23 24-31,-24-24-16,24 23 15,-23-23-15,0 23 16,0 0-16,-1-23 16,1 24-16,0-24 15,-1 23-15,1-23 0,23 23 16,-23-23-16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8:21.51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2349 1154 405 0,'-2'2'166'0,"0"-2"-89"15,0 2 20-15,2-2 7 16,0 0-59-16,0-2-6 16,0 2-5-16,0 0-13 15,0 0 19-15,0 0-12 16,0-2 11-16,0 2 9 15,2 0-23-15,-2 0 12 16,-2 0-7-16,2 0-17 0,-4-2 6 16,-5 2-19-16,0-1 1 15,-3-3 6-15,-4 2-4 16,2 0 4-16,-5 0 3 16,3 0-10-16,-1 0 22 15,2 0-14-15,0-1 5 16,3-1 9-16,-2 1-18 15,-1-4 5-15,0 2 7 16,2-1-15-16,-4-1 15 16,2-1-11-16,3 0-5 15,-4-2 8-15,0 1-2 16,0-1-6-16,0 2 0 0,-5 1 8 16,5 0-6-16,-2-2-2 15,0-1 0-15,-1 1-2 16,-1-2 4-16,-1 0-2 15,-2 0 0-15,-6-2 9 16,2-1-8-16,-4 3 1 16,-2 0-2-16,0-3 8 15,0 5-4-15,-1 1 2 16,0-1-4-16,-1 0 9 16,0 3-9-16,7 0-2 15,-1 0 0-15,2 0 6 16,5 3-4-16,-1-3-2 15,2-1 0-15,1-1 8 16,1 1-4-16,0-3-4 0,1 1 2 16,-4-1-4-16,1-4 8 15,0 2-6-15,-3 1 0 16,4 2 6-16,-3 2-4 16,-1 0-2-16,0-2 2 15,1 2-2-15,-2 0 3 16,3 0-3-16,-1-2 0 15,0 3 8-15,-2-2-3 16,2 2-5-16,1-1 0 16,-1-1-6-16,3 1 12 15,0 1-6-15,1 1 0 16,3 1 3-16,2-2-3 16,3 1 0-16,2 1 0 0,-2-1-4 15,0-1 4-15,1 0 0 16,-1-1-2-16,-2 0 9 15,-2-3-8-15,0 1 1 16,-3-1 0-16,-2 0-4 16,-4-1 9-16,1-3-5 15,-4-2 0-15,-2-2 0 16,0 0-2-16,1-3 2 16,-2 3 0-16,4-1-2 15,1 1 5-15,2 1-3 16,0 1 0-16,0 0 5 15,1 3-7-15,3-1 2 16,-2 1 0-16,2-1-7 0,1 1 9 16,2 0-2-16,-2 0 0 15,4 3 6-15,-1-1-8 16,3 0 2-16,-4 3 0 16,1-5-6-16,1 6 8 15,2 0-2-15,-2 1 0 16,9 0 6-16,-4 2-8 15,3 1 2-15,0-3 0 16,-1 2-3-16,2 1 8 16,1-1-5-16,-3 1 0 15,3-1 2-15,-3 1-4 16,3 0 2-16,0 0 0 16,-2-1-6-16,0 0 8 15,0 2-2-15,-1-1 0 0,3-1 5 16,0 1-5-16,3 2 0 15,1-1 1-15,-3 0-9 16,2 2 9-16,1 0-1 16,0 0 0-16,0 0 1 15,-3 0-4-15,3 0 3 16,0 0 0-16,-1 0-6 16,1 0 8-16,0-2-2 15,0 2 0-15,-3 0 3 16,3 0-4-16,0-2 1 15,0 4 0-15,-2-2-3 16,2 0 3-16,2 0 0 16,-4 0 0-16,2 0 6 0,0 0-7 15,2 0 1-15,-2 2-3 16,0-2-3-16,0 0 5 16,0 0-1-16,0 0-1 15,0 0 1-15,-2 0-7 16,2 0 9-16,0 0-4 15,-2 2-2-15,2 0-8 16,0-2 12-16,-2 1-4 16,2 6 5-16,2 3-4 15,-2 9 5-15,0 4 0 16,-2 7 2-16,2 4-1 16,-2-4-1-16,-1 6 0 0,-1 0 1 15,2-5-1-15,-2-2 0 16,2-11 4-16,0-5-14 15,2-8 11-15,0-5-2 16,2 0-2-16,-2-3-6 16,2 0 4-16,-2 0 5 15,2 1 0-15,-2-1-7 16,0 1 10-16,2 0-3 16,-2-4 0-16,0 0-6 15,0-10-3-15,2-4 8 16,-2-3-2-16,0-4 0 15,0 0-1-15,3 1 4 16,-3 3-2-16,0-3-1 0,0 8 3 16,-3-1 0-16,1-24 5 15,0 37-14-15,2 2 14 16,0 3-5-16,0-1 0 16,0-1 1-16,0 0-1 15,0-4 0-15,0 0 3 16,-2-6-7-16,4 3 4 15,-2-1 0-15,0 2-1 16,2-1 5-16,0-1-3 16,1 0-1-16,-2 1 0 15,-1 3-9-15,3 2 14 16,-1 1-5-16,-2 2 0 0,2 0 3 16,-2 2-2-16,0 0-1 15,0 0 0-15,-2 0 1 16,2 2-1-16,0-2 0 15,0 0 1-15,0 0 8 16,2 0-8-16,-2 2-1 16,0-2 0-16,0 0 0 15,2 0 0-15,-2 0 0 16,0 0 3-16,-2 0 6 16,4 0-8-16,-2 0-1 15,0 2 2-15,0-2-8 16,2 0 7-16,-4 0-1 15,2 0 1-15,0 0 7 16,0 0-5-16,0 0-3 16,0-2 7-16,0 2-8 0,2 0 6 15,-2 0-5-15,0 2 0 16,3-2 4-16,-3 0-5 16,0 0 1-16,0 0 0 15,0 2 3-15,4-1 3 16,0 3-6-16,0 0 0 15,4-1 4-15,2 3-3 16,-2-2-1-16,0 0 0 16,2 0 5-16,-1 1-2 15,2 1-3-15,1-3 2 16,2 3 7-16,1 0-8 16,1-1-1-16,3 1 4 0,-2-1-7 15,2 1 6-15,-3 0-3 16,1-1 0-16,-2-1 6 15,-3 0-6-15,-2-3 0 16,-2 3 3-16,-4-4 0 16,0 2 1-16,-4-2-1 15,0 0 12-15,0 0-14 16,0 0 18-16,-1 0-6 16,1 0-10-16,0 0 15 15,0 2-18-15,-3-2 0 16,3 0 0-16,0 0 6 15,0 0-6-15,0 0 0 16,3 0 4-16,-3 0-14 0,0 1 10 16,1-1 0-16,-1-1-5 15,3 2 11-15,1-1-8 16,1 3 2-16,5-3 0 16,-1 1 0-16,4 2 0 15,-2-3 0-15,-2 3 0 16,2-3 6-16,-3 2-6 15,3-1 0-15,-5 2 0 16,2-3-7-16,-4 1 8 16,-1 2-1-16,-3-3 0 15,0 0 9-15,0 0-9 16,0 0 0-16,-3 0 0 16,2 0 19-16,1 0-11 0,-3-3 9 15,2 3-13-15,1 0 6 16,-3-1-10-16,3 1 0 15,-2 1-15-15,2-1 10 16,0 0-33-16,-2 0-15 16,0 3-25-16,-5-2-42 15,-3 3-179-15,-7 5-420 16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8:57.49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11 56 279 0,'1'-4'381'0,"-1"1"-309"16,0 1 21-16,3 2 4 15,-3 0-28-15,1 2 2 16,2-4-24-16,-3 2 11 16,1 0-9-16,-1 0-17 15,0 0 15-15,0 0-18 16,0 2-17-16,0-2 21 16,0 0-32-16,0 0 3 0,0 0-4 15,0 0 8-15,0 0-8 16,3 0 0-16,-3 1 0 15,0 1-12-15,0-2 12 16,0 7 0-16,2 7-4 16,-2 0 12-16,2 5-9 15,0 1 1-15,-2 0-4 16,0-6-8-16,-2-2 4 16,2-7 1-16,0 0 0 15,0-5 12-15,0 0-7 16,0 0 2-16,2 3 0 15,-2-3-11-15,0 0 18 0,0 0-7 16,0 0 0-16,0-3 4 16,2 2-11-16,-2 1 7 15,0-2 0-15,0 2-8 16,7-2 11-16,-1-1-3 16,2-2 0-16,3 2 7 15,1 1-8-15,-2 2 1 16,3-1 0-16,1 2-10 15,2-1 14-15,1 2-4 16,2 1 0-16,-3 4 1 16,1-2-2-16,-5 0 1 15,2 3-4-15,-9 2-10 16,-2 4 12-16,-6 5 2 0,-5 8 0 16,-7 1 11-16,-6 2-11 15,-1 0 0-15,-1-4 3 16,-1-3-14-16,2-8 11 15,1-4-3-15,5-4-12 16,-2-5-48-16,5-4-6 16,-1-5-130-16,3-8-152 15</inkml:trace>
  <inkml:trace contextRef="#ctx0" brushRef="#br0" timeOffset="287">35 42 576 0,'-2'-9'291'16,"0"5"-170"-16,2 1 38 15,0 3-77-15,2 0-21 16,0 2-48-16,1-4 3 15,3 2 13-15,5-2-28 16,5 1 15-16,9-5-16 16,2 4 6-16,2-1-14 15,-1 1 8-15,0-1-8 0,-5 0-22 16,-3 1-149 0,-3 0-208-16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9:01.60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 9 502 0,'-2'-5'96'0,"2"3"-28"15,0 2 23-15,0 0-15 16,0-2-46-16,0 2 38 16,0 0-5-16,2 0 9 15,-2 0-1-15,0 0-45 16,0 0 21-16,0 0-3 15,0 0-35-15,0 0 23 16,0 0-31-16,0 2 2 16,0-2-3-16,0 0 0 15,-2 2-2-15,2 0-15 0,-2 8 17 16,2 9 1 0,-2 11 1-16,2 10 2 0,-2 4 2 15,2 3-6-15,0-8-9 16,0-5-24-16,0-6-45 15,2-8-38-15,-2-1-82 16,2-6-135-16</inkml:trace>
  <inkml:trace contextRef="#ctx0" brushRef="#br0" timeOffset="382">163 85 596 0,'0'-3'153'0,"0"3"-66"0,0 3-7 16,0-3-8-16,3 0-51 15,-1 7-16-15,2 4 26 16,4 8-6-16,0 3-22 16,3 5-4-16,1 0 6 15,1 1-5-15,-1-7 0 16,0-4 6-16,-1-7-6 15,1-2 0-15,-4-6 0 16,3-6 4-16,2-2 6 16,-4-7 11-16,4-9 1 15,0-4-16-15,-3-6 16 16,-2 0-21-16,-5 3 3 0,-6 3 25 16,-5 1-29-16,-5 11 20 15,-3 1-20-15,-3 3-2 16,-2 4-2-16,1 6-14 15,0 3-48-15,-4 3-60 16,1 8-166-16,5 6-204 16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9:26.60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104 830 378 0,'-3'-7'126'16,"3"4"-73"-16,-1 0 9 0,-2 2 25 15,3-1-40-15,-1 0-14 16,-2 0 0-16,6 2-31 16,-6 0 11-16,3-1-13 15,3 1 1-15,-3 0-4 16,0 1 6-16,1-1-3 15,-1 0 1-15,0 0 6 16,0 0-7-16,0 0 0 16,0 0 2-16,0 0-14 15,0 2 11-15,0 0-2 16,0-2 3-16,0 0 9 16,-1 2 17-16,1 2 1 15,-3 3 7-15,3 8 29 16,-1 8-36-16,1 12-8 15,-3 12 21-15,3 18-31 0,0 11 28 16,3 13-13-16,1 13-19 16,1 15 31-16,2 2-35 15,3 3-1-15,0-4 14 16,-3-13-2-16,3-13-12 16,1-18 0-16,-3-11 9 15,0-8-4-15,0-11 3 16,-4-6-8-16,1-7 14 15,-1-10-7-15,-2-6 9 16,0-4-12-16,-2-6 2 16,0-1 4-16,2-2-10 15,-4-2 0-15,2 0 4 0,0 0 7 16,0-2-11-16,2 2 0 16,0-2 2-16,-2 2-7 15,3-2 5-15,-3 0 0 16,1 2 7-16,-2 0 4 15,1 0-6-15,0 0-5 16,0 0 7-16,0 0-3 16,0 2-4-16,-3-2 0 15,3 0-3-15,0 2 10 16,0-4-7-16,0 2 0 16,3-2 1-16,-6 4-10 15,3-2 9-15,0 0 0 16,0 0 0-16,0 0 12 0,0 0-12 15,0 0 0 1,0 0 2-16,0 0-16 0,0-2 14 16,0 2 0-16,0 0 0 15,0 0 3-15,3-1-3 16,2 1 0-16,2 1 0 16,5-1-3-16,2 2 3 15,5-2 0-15,1 0-2 16,8-2 13-16,3 1-11 15,6-3 0-15,8-2 1 16,10 1-6-16,10-1 17 16,6 2 3-16,10 2-4 0,3 4 0 15,4-2 2 1,1 4-13-16,-2-1 5 0,6 3-3 16,-2-2-2-16,1 4 0 15,-3-3-4-15,-5 2 13 16,-3 1-9-16,2 2 0 15,-2-1 7-15,-5 2-17 16,1-2 10-16,-4 1 0 16,-9-3-3-16,-6 4 9 15,-6-1-6-15,-5 1 0 16,-3 1 3-16,-7 2-13 16,3-4 10-16,-5 3 0 15,-2-1-1-15,-2-1 9 16,3 1-12-16,6-1 4 15,8-2 0-15,4-5-3 0,8-1 3 16,3 0 0-16,2-7-1 16,2 0 9-16,-1 0-8 15,2 0 0-15,0 1 0 16,-1 3-7-16,3 0 13 16,3 1-6-16,5-1 9 15,14 4 2-15,7-4-11 16,11 0 0-16,10-2 3 15,7-1-12-15,3-7 10 16,9-3-1-16,4-2 0 16,6 0 9-16,4 3-9 15,3-1 0-15,7 1 3 0,7 1-11 16,2 2 9 0,1-1-1-16,6 3 0 0,-6 1 10 15,0 3-10-15,1 1 0 16,-4 2 2-16,2 2-8 15,1 0 6-15,2 2 0 16,-3-3-1-16,0 3 3 16,-1-4-2-16,-5 0 0 15,-6 0 2-15,1 0-9 16,-8 0 8-16,-6 0-1 16,-2 1 0-16,0 3 12 15,-4 0-16-15,-3 2 4 16,-2 1 0-16,-4 1-11 0,-6 1 14 15,-6 1-3 1,0 1 0-16,-4 1 9 0,1-2-11 16,-5-3 2-16,-1 0 0 15,-1-2-3-15,4-2 3 16,0-1 0-16,237 0-1 16,-298-4 6-16,-3 2-5 15,1 0 0-15,1 0 3 16,52 2-15-16,-5 4 12 15,1-1 0-15,-4 1-1 16,-2 3 12-16,1 1-11 16,1-3 0-16,1-1 0 0,3-1-6 15,1-1 8 1,5-3-2-16,2 2 0 0,4-2 6 16,0-1-6-16,-3-4 0 15,0 3 0-15,3-3-11 16,-1 0 14-16,1 0-3 15,-1 1 0-15,-1 1 6 16,-1 2-6-16,2 2 0 16,1 1 2-16,1 1-7 15,5 0 6-15,0-2-1 16,0-2 0-16,-2 0 5 16,0-4-5-16,-4-2 0 15,-1 1 0-15,-2-3-12 16,0 1 17-16,-2 3-5 15,-4 0 0-15,-2 3 6 0,-4-1-6 16,-2 2 0-16,-7-2 3 16,0 0-9-16,-4-2 6 15,-2-1 0-15,-3 1-3 16,-3-1 9-16,-8 0-6 16,-8 0 0-16,-4 3 3 15,-3-1-12-15,-5 1 9 16,0 0 0-16,-7 0-2 15,-6 1-33-15,-8 1-34 16,-9 1-140-16,-11-2-327 16</inkml:trace>
  <inkml:trace contextRef="#ctx0" brushRef="#br0" timeOffset="2140">0 794 653 0,'4'-4'199'0,"0"0"-175"15,0 1-23-15,-8 3 25 16,0 0 14-16,4 0 26 16,0 0-36-16,0 0-27 15,4 0 25-15,5 0-4 16,10-2 11-16,13-2-2 15,16-3-32-15,14-3 19 16,15 1-19-16,8-2 6 16,12 0 15-16,7 1 6 15,8 3-11-15,5 1-2 0,12 3-6 16,3-1-2-16,7 0-7 16,5 0 7-16,5 3-6 15,6 1-1-15,-2 1 0 16,0 5-1-16,-10 1 4 15,-3 4-3-15,-11 3 0 16,0-1 8-16,-2-2-8 16,2 0 0-16,-2-4 0 15,-1-3 4-15,2-2 8 16,1-4-12-16,6-3 0 16,0-5 3-16,-1-1-10 15,-2-2 14-15,1 0-2 0,-2-2 21 16,0 2-14-16,3 1-12 15,1 3 0-15,-1 0 9 16,-2 4-13-16,3-3 7 16,2 3-3-16,4-1 0 15,-5 0 11-15,6 1-11 16,-1 0 0-16,-3 2 2 16,1-2-9-16,4-1 12 15,2-3-5-15,4-2 0 16,2-6 14-16,9-4-15 15,1-3 1-15,3-4 0 16,1 0-7-16,3-2 7 16,-6 4 0-16,-3 2-3 0,1 0 13 15,-3 1-10-15,-1 1 0 16,1 1 4-16,2-1-9 16,4 0 5-16,-6 1 0 15,7-1-5-15,-6 1 11 16,1 3-6-16,-4-1 0 15,0 2 1-15,-4 0-2 16,-2 3 1-16,0-2 0 16,2 3 0-16,-3 0 3 15,-5 2-3-15,-1 0 0 16,-7 2 2-16,-9 1-12 16,1 3 10-16,-5 1 0 15,-4 2-1-15,-2 2 11 0,-2 0-10 16,0 0 0-16,4 0 2 15,5-2-7-15,1 0 5 16,4-1 0 0,2 0-1-16,3 0 4 0,-5-1-3 15,-1 1 0-15,-3 3 0 16,0 2-2-16,-1 1 2 16,-3 3 0-16,-4-1-1 15,-1-1 18-15,1 0-16 16,0 0-1-16,0-4 5 15,0 3-5-15,-1-1 0 16,-6 0 0-16,-4 4-5 16,-5-1 16-16,0 1-11 15,-5 0 0-15,-3-3 1 0,-3 1-4 16,-5-4 4-16,-5 0-1 16,-5-2 0-16,-7 2 6 15,-7 0-6-15,-8 2 0 16,0 2 1-16,-7 0-4 15,4 1 3-15,-1 3 0 16,4-1-3-16,3 4 13 16,-2 1-11-16,1-2 1 15,-4 3 0-15,-3 0-12 16,-6 3 12-16,-2-2 0 16,-5 1-2-16,0 2 13 15,-6-4-11-15,0 2 0 0,-4-4 0 16,-2 1-8-16,-3-5 9 15,0 2-1 1,-2-3 0-16,-5-2 9 0,0-3-9 16,-1 2 0-16,-2-2 0 15,-1-1-9-15,-3 0 9 16,-1 1 0-16,3-1-5 16,-3 0 9-16,3 0-9 15,-3 0 5-15,-3 0-9 16,2 0-2-16,-1 0 0 15,-2 3-17-15,0-3-2 16,0 0-72-16,0 1-33 16,-2 2-163-16,-5 4-224 0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3:43.03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0 543 756 0,'0'6'179'16,"6"-4"-166"-16,9-2 120 16,5-8-52-16,12-3-52 15,12-4 15-15,5-5-40 16,9-4 14-16,8-1 20 16,5-1-36-16,3 1 15 15,4 2-17-15,-2 2 7 16,-4 2-10-16,-3 5 3 15,-4 1 0-15,-1 1-4 16,-4 1 13-16,-5 4-10 0,-10-1 1 16,-5 4-45-1,-12 0 25-15,-7 3-62 0,-6-1-117 16,-7 4-102-16,-8 3-84 16</inkml:trace>
  <inkml:trace contextRef="#ctx0" brushRef="#br0" timeOffset="444">149 811 150 0,'-12'7'682'0,"4"-4"-511"16,4-3-14-16,1-2-50 15,2 2-12-15,-2 0-63 16,3 0-4-16,3 2 0 15,5-5-22-15,11-4 28 16,11-3-24-16,18-7 0 16,15-2 2-16,9-1-12 0,9-1 0 15,6 1 2-15,2-1 12 16,4-1-14-16,2 1 0 16,1 0-30-16,-5 1 20 15,-6 1-45-15,-16 1 4 16,-14 5-10-16,-19 2-58 15,-15 5-89-15,-10 3-58 16,-13 3-192-16</inkml:trace>
  <inkml:trace contextRef="#ctx0" brushRef="#br0" timeOffset="788">1030 27 702 0,'-23'-6'459'0,"2"5"-383"15,10 1-45-15,7 0 25 16,4 1-56-16,7 5 7 16,12 8-2-16,10 8-5 15,11 7 0-15,9 8 2 16,7 1 11-16,0 1-13 15,0 0 0-15,0-3-4 16,-5-3-10-16,-7-1 14 16,-10-7 0-16,-10-4 10 0,-14 0-1 15,-12 6 48-15,-16 6-26 16,-16 13-31-16,-11 4 7 16,-14 7-7-16,-1-4-28 15,-1-4-18-15,0-5-144 16,7-1-403-16</inkml:trace>
  <inkml:trace contextRef="#ctx0" brushRef="#br0" timeOffset="1410">2133 4 802 0,'-5'-3'205'0,"1"1"-91"16,0 2-36-16,-3 4-29 15,-1 4-43-15,-9 10-5 16,-3 8-1-16,-12 5 10 16,1 11-13-16,-3 0 3 15,0 0-28-15,5-6 28 16,9-3-44-16,3-9-35 16,10-9-8-16,6-4 37 0,2-7 50 15,6-1 0-15,5-6 2 16,2 2 1-1,4 0 4-15,0 1 15 0,5 5 48 16,0 8-10-16,2 11 12 16,-5 15-35-16,-1 12-9 15,-7 14 11-15,-6 8-34 16,-7-1-2-16,-4-2-3 16,-3-9-10-16,0-13-11 15,1-8-66-15,2-14-190 16,-1-11-156-16</inkml:trace>
  <inkml:trace contextRef="#ctx0" brushRef="#br0" timeOffset="1622">2129 379 684 0,'3'-15'329'15,"-3"6"-240"-15,0 5 18 16,0 4-86-16,0 2-18 15,1 2 16-15,6 3-14 16,1 8 12-16,1 4-17 16,-3 5 2-16,-2 4-15 15,-4-2-21-15,-4-2-130 16,0-5-159-16,-3-9-218 16</inkml:trace>
  <inkml:trace contextRef="#ctx0" brushRef="#br0" timeOffset="2040">2320 29 151 0,'0'-9'790'16,"-2"3"-745"-16,0 3 59 16,2 2-41-16,2 2-59 15,2 4 30-15,0 6-31 16,-1 9 3-16,-3 10-6 15,-5 9 6-15,-5 2-14 16,-4 5-19-16,2-6-71 16,-1-8-24-16,9-12-56 0,4-7 74 15,8-11 66-15,2-9-3 16,5-5 40-16,1-4 2 16,1-1 6-16,-1 2 90 15,-1 4-21-15,-3 4-14 16,1 1-19-16,2 0-13 15,-6 5 26-15,2-2-5 16,-3 6 24-16,-2 0 2 16,-3 8-30-16,-3 5-4 15,-4 7 15-15,-7 7-51 16,-10 8 26-16,-3 6-33 16,-5 6 13-16,-1-4-27 15,0 2-11-15,2-9-49 0,4-6-85 16,1-10-193-16</inkml:trace>
  <inkml:trace contextRef="#ctx0" brushRef="#br0" timeOffset="2259">2305 348 428 0,'11'-7'400'15,"-1"6"-244"-15,8 2 42 16,-1 6-159-16,11 2 1 15,7 2-39-15,9 4 3 16,4 2 2-16,2 0-6 0,1 0-16 16,-8-4-1-16,-10 0-51 15,-10-4-45-15,-13 0-98 16,-10 0 67-16,-12 4-86 16,-13 2-124-16</inkml:trace>
  <inkml:trace contextRef="#ctx0" brushRef="#br0" timeOffset="2844">2409 526 405 0,'-9'-3'298'15,"2"1"-169"-15,7 0-55 16,0 0-64-16,0 2-3 16,2 0-5-16,3 0-2 0,-5 2 22 15,1 2 1-15,-1 6 61 16,-4 8-50-16,-7 4-30 15,-1 6 14-15,-2 0-16 16,-2-4-2-16,5-5 0 16,4-10-24-16,5-3 13 15,2-4-12-15,2-4 23 16,3 0-4-16,3-2 13 16,1-3-9-16,7-2 0 15,2-1 10-15,4-1-12 16,-5-1 2-16,7 2 0 15,-1-2 10-15,-7 5 1 16,-4 1-7-16,-2 5 84 16,-7 1-52-16,-10 7-4 0,-5 9-12 15,-1 9-12-15,-4 5-16 16,-5 5 2-16,4-1-29 16,7-8-26-16,6-4-52 15,5-7 56-15,0-6 4 16,4-3 51-16,0-4 1 15,-3-2 2-15,3-2 29 16,3-4-1-16,-1 2-28 16,6-3 18-16,3 1-19 15,1-3 0-15,5 2 2 16,5 1 13-16,-4 1-10 16,1 1 37-16,-8 4 16 15,-6 0 32-15,-5 4-49 0,-5 7 16 16,-10 9-20-16,-4 10-32 15,-7 9-9-15,-6 6 4 16,-4 0-109-16,4-4-60 16,-3-6-123-16,7-7-385 15</inkml:trace>
  <inkml:trace contextRef="#ctx0" brushRef="#br0" timeOffset="3346">2764 217 411 0,'14'-24'502'16,"1"7"-442"-16,-3 6 91 16,3 5-86-16,1 6-52 15,2 4-11-15,-1 3 17 16,-2 6-10-16,-4 7-4 15,-10 9 1-15,-7 4 9 16,-6-1-30-16,-6 4 12 16,1-5-35-16,0-4-16 15,2-7-127-15,3-7 115 16,4-3-19-16,1-9-92 16,6-2 88-16,-2-3 89 0,3-2 17 15,0 0 83 1,3 2 0-16,-2 1-36 0,2 3 4 15,1 2 13-15,1 3 63 16,2 4-67-16,1 11-38 16,-1 6 19-16,-1 11-41 15,-4 6 13-15,-2 0-11 16,-2 0-11-16,2-3 1 16,-2-12-9-16,2-7 0 15,0-8-8-15,2-8 13 16,0-3-5-16,-2-2 0 15,2-2 9-15,2-5-6 16,7-10-3-16,1-11-36 16,4-17-21-16,3-12-192 0,-1-12-318 15</inkml:trace>
  <inkml:trace contextRef="#ctx0" brushRef="#br0" timeOffset="3938">3054 20 560 0,'1'1'270'0,"2"-1"-146"16,-3 6 8-16,0 3-21 15,-3 10-40-15,-1 11-50 16,-2 9 17-16,-5 7-38 16,3-1 5-16,-1-4-16 15,5-7-10-15,1-13 3 0,3-7 11 16,4-8 2-1,4-6 5-15,3-6 0 0,5-3 0 16,4-4 1-16,1-2 0 16,3-2-1-16,-4 2 0 15,3 4 12-15,-2 1-17 16,-1 5 5-16,-1 1 0 16,-5 4 20-16,0 6-17 15,-5 5 28-15,0 11 15 16,-7 8-44-16,-2 6 33 15,-11 10-35-15,-4 8 2 16,-5 2-5-16,-5 2 4 0,-3-2-2 16,0-5-4-16,0-8-36 15,0-6 26-15,5-11-50 16,3-10-25-16,2-14-148 16,3-17-20-16,4-13-4 15,3-13 69-15,4-5 193 16,4-3 103-16,0 6 124 15,2 12 27-15,2 10-10 16,-2 10-109-16,-2 7-41 16,4 4-29-16,3 2-22 15,5 2 19-15,8 5-45 16,8 2-1-16,7 8 5 16,1 2-11-16,1 3-10 0,-2 0 0 15,-5 1-12 1,-4-5 11-16,-4-1-59 0,-6-5-29 15,-2-2-113-15,-9 1-583 16</inkml:trace>
  <inkml:trace contextRef="#ctx0" brushRef="#br0" timeOffset="4740">3459 301 854 0,'-1'0'252'16,"1"-2"-158"-16,0 0 4 15,1 2-54-15,6-2-21 16,7-3-15-16,9-4-7 0,5-3-1 15,8 1 8-15,-1-2-9 16,-2 3 1-16,-8 1-12 16,-6 4 11-16,-7 1-74 15,-8 4-8-15,-4 2-155 16,-43 22-180-16</inkml:trace>
  <inkml:trace contextRef="#ctx0" brushRef="#br0" timeOffset="4920">3402 551 498 0,'-8'15'386'0,"3"-10"-336"0,5-1 47 15,6-6 17-15,9-5-97 16,8-5 8-16,6-9-25 16,10-4 0-16,2-7-4 15,3-4-40-15,-4 3-180 16,-12 1-85-16,-8 5-72 15</inkml:trace>
  <inkml:trace contextRef="#ctx0" brushRef="#br0" timeOffset="5208">3571 176 608 0,'0'-4'190'0,"0"1"-79"16,0 3-43-16,3 1-3 15,1 12 21-15,0 12-43 16,4 14-11-16,-2 17-20 16,0 18 16-16,-1 9-10 15,-1-2-14-15,-2-3 16 16,3-6-20-16,-1-18 0 16,0-15 17-16,0-12-10 15,-3-10 5-15,-2-7 8 16,1-7-19-16,-4-3 21 15,1-1-22-15,-2-7-11 16,-9-13-28-16,0-9-85 0,-6-18-247 16</inkml:trace>
  <inkml:trace contextRef="#ctx0" brushRef="#br0" timeOffset="5461">3648 90 606 0,'8'0'250'0,"-1"6"-145"15,4 3 67-15,-2 8-126 16,7 7-26-16,5 6 0 16,5 2-8-16,3-1-9 0,-2-2-3 15,-1-6 14 1,-2-6-16-16,2-4 2 0,-5-7 0 15,2-6-3-15,-5-11-51 16,1-8-138-16,-7-9-144 16,-4-2-132-16</inkml:trace>
  <inkml:trace contextRef="#ctx0" brushRef="#br0" timeOffset="5596">3880 69 527 0,'-13'-3'310'0,"5"3"-134"16,1 2-28-16,3 3-99 15,-1 7-27-15,-2 6-22 0,-1 7-1 16,-6 8-13 0,-1 8-68-16,-4 2-91 0,1 0-158 15</inkml:trace>
  <inkml:trace contextRef="#ctx0" brushRef="#br0" timeOffset="6090">3750 391 690 0,'5'0'160'0,"2"3"54"16,1 4-70-16,2 6-75 15,5 12-23-15,1 12-4 16,-1 8-38-16,2 7 14 16,-5 6-18-16,-1 0 9 15,-1-8-12-15,1-5 3 0,-2-10 0 16,-1-9-11-16,0-11 5 15,-1-8 6-15,1-4 0 16,-1-9 3-16,3-7-2 16,2-10-1-16,0-7 0 15,2-10-1-15,-6-9 4 16,-4-1-8-16,-4-4 1 16,-6 2-14-16,-7 5 9 15,-2 6-23-15,-1 7 10 16,-2 10 17-16,0 5-28 15,2 8-7-15,4 8-25 16,-2 8 34-16,0 7 28 0,-2 6-2 16,4 8 5-16,-2 4 3 15,3-2 9-15,6 2-5 16,2-6 7-16,3-4 6 16,4-7 25-16,3-1-21 15,-2-7-8-15,6-1 14 16,-3 0-23-16,6-4 12 15,1-4-15-15,6-4 0 16,-1-5-2-16,6-5-2 16,-1-6-93-16,-1-2-244 15</inkml:trace>
  <inkml:trace contextRef="#ctx0" brushRef="#br0" timeOffset="6990">4248 43 622 0,'-4'-3'517'0,"0"3"-406"16,0 0-22-16,0 3-51 16,0 7-22-16,-2 10-15 15,-7 10 10-15,-4 8-2 16,-3 8-18-16,-1-3 6 15,5-5-34-15,5-9 20 0,3-8-53 16,8-10 38 0,0-5 27-16,8-3 8 0,0-3-3 15,5-3 0-15,2 2 4 16,5-4-10-16,1-1 6 16,5-1 0-16,-5-1-5 15,4 1 15-15,-3 1-10 16,-6 1 0-16,-4 1 1 15,-6 2-3-15,-3 4 2 16,-10 7 0-16,-7 10 6 16,-10 8-1-16,-11 13-10 15,-1 3-1-15,-1-2-28 16,7-7 12-16,13-10-35 16,9-9 34-16,8-6 18 15,4-5 5-15,0-4 6 0,7-6 45 16,3-1-17-16,5-8 1 15,6-5-28-15,2 0-7 16,0 0 0-16,-2 1 10 16,-5 5-13-16,-3 4 3 15,-5 3 0-15,-8 5-12 16,-5 4 1-16,-8 7 11 16,-6 9 0-16,-5 9-34 15,-3 8-16-15,-2 6-46 16,5 0 56-16,5-6 33 15,6-1 4-15,8-8 3 16,5-7 44-16,4-6-8 16,2-6 14-16,5-3-30 15,0-4-13-15,3-5 38 0,4-8-42 16,2-10 2-16,2-9-5 16,0-8-7-16,-1-7 4 15,-5 0-118-15,-5 5 1 16,-11 3 41-16,-7 5-89 15,-5 8 60-15,-4 7 74 16,-3 5-3-16,1 8 37 16,3 6 13-16,3 11 71 15,3 2 66-15,2 3-41 16,2 6-17-16,-2-1 15 16,3 4-47-16,0 5-2 15,3 9-32-15,2 3-9 16,2 7 27-16,1 1-44 0,0-1 5 15,2-6-5-15,1-7 9 16,-3-11-19-16,-1-7-3 16,-2-8-38-16,-1-6 44 15,-1-8-90-15,-2-11-137 16,2-11-89-16</inkml:trace>
  <inkml:trace contextRef="#ctx0" brushRef="#br0" timeOffset="7199">4400 457 602 0,'0'-20'245'0,"1"10"-71"16,6 3-63-16,4 1-38 0,7-1-71 15,5 0 6-15,8-2-3 16,6-5 10-16,7 1-13 16,0-2-2-16,5-5 0 15,-3-2-12-15,-3-4-2 16,-8 6-29-16,-10-2-22 15,-13 4-111-15,-9 3-92 16,-12-2-44-16</inkml:trace>
  <inkml:trace contextRef="#ctx0" brushRef="#br0" timeOffset="7396">4647 77 751 0,'-9'-4'249'15,"3"4"-45"-15,-1 6-115 0,7 9-19 16,3 15 5-16,1 11-58 15,0 16 38-15,7 18-18 16,-1 15-17-16,1 10 20 16,-3 9-35-16,0 2-3 15,0-3-2-15,-2-10-19 16,-2-17-12-16,3-17-44 16,-1-19-34-16,-2-16-119 15,-4-15-521-15</inkml:trace>
  <inkml:trace contextRef="#ctx0" brushRef="#br0" timeOffset="353086">5092 73 513 0,'-3'-7'192'0,"3"4"-105"0,0 0 16 16,0 3-19-16,0 0-22 16,3 0-20-16,-3-1-27 15,0 1 24-15,0 0-25 16,2 0-5-16,-2 1 13 16,0-1-17-16,2 3-2 15,2-3-3-15,5 1 15 16,0 3-20-16,3 1 5 15,8-2-37-15,-4 4-79 16,-1 2-91-16,-3 4-77 16,-1 4-73-16</inkml:trace>
  <inkml:trace contextRef="#ctx0" brushRef="#br0" timeOffset="353546">4953 277 697 0,'-8'1'136'0,"4"-1"-65"16,1-1-20-16,3-1-7 15,7-5-44-15,4-5 2 16,2 1 4-16,2 1-4 16,2-3-2-16,11-7 0 15,1 3-1-15,-3 5-3 16,-6 8 4-16,-6 2-7 15,-6 7 7-15,-1 10 12 0,-4 10 11 16,-3 8-14-16,-3 10-2 16,-1 0-2-16,-3-4-5 15,3-8-6-15,3-8 1 16,-2-12-35-16,3-6 13 16,0-5 26-16,3-1-7 15,1-7 6-15,0-6 2 16,4-6 0-16,3-6-5 15,1-4 5-15,1 5 0 16,-4 6 0-16,-2 8 2 16,-3 3-11-16,3 11 8 0,-2 6 1 15,2 11 22-15,3 10-15 16,-2 9-5-16,0 4-2 16,-4 2-10-16,-1-6 5 15,-2-9-62-15,-1-10-97 16,0-7-3-16,-4-16-170 15</inkml:trace>
  <inkml:trace contextRef="#ctx0" brushRef="#br0" timeOffset="353757">5109 243 363 0,'-9'17'210'16,"-2"4"-79"-16,3 8-41 15,-3 1-4-15,-1 7-28 0,0 6-33 16,-1 7 12-16,-3-1-34 16,0-2-1-16,1-3-4 15,-2-10 1-15,5-8-35 16,1-9-58-16,-1-10-141 16,2-10-57-16</inkml:trace>
  <inkml:trace contextRef="#ctx0" brushRef="#br0" timeOffset="353948">5185 261 502 0,'29'-5'123'0,"-6"7"10"0,-5 8-34 15,1 3-25-15,1 3-74 16,3 3 0-16,1 0-1 15,-2 3-103-15,-3-4-102 16,-3 4-133-16</inkml:trace>
  <inkml:trace contextRef="#ctx0" brushRef="#br0" timeOffset="354274">5073 711 552 0,'-3'-2'175'16,"6"-3"-162"-16,1-4 69 15,4 1-23-15,9-7-49 16,6-8 2-16,4 1-12 16,7-4 0-16,1 2 2 15,-3 6 2-15,-3 6-4 16,-4 6 9-16,-8 8 3 15,-8 8 64-15,-4 8-26 16,-6 12-12-16,-6 8 3 16,-8 8-40-16,-3 4 6 0,-2 0-7 15,-4-4-5 1,1-10 0-16,1-4-60 0,0-9-33 16,2-10-25-16,-1-12-144 15,2-12-73-15</inkml:trace>
  <inkml:trace contextRef="#ctx0" brushRef="#br0" timeOffset="354514">5076 715 457 0,'-3'-13'145'0,"0"6"-21"15,3 4-38-15,0 3-8 16,3 0-19-16,5 2 46 16,5 4-16-16,3 1-52 15,11 4 7-15,6 6-6 16,5 5-33-16,0 2 18 15,5-1-21-15,-2 1 0 0,0-3-2 16,-3 0 10-16,-3-5-10 16,-2-3 0-16,-8 1-3 15,-5-5-9-15,-1 0-12 16,-5-2-61-16,0-1-96 16,-5-1-136-16,-2-4-124 15</inkml:trace>
  <inkml:trace contextRef="#ctx0" brushRef="#br0" timeOffset="355084">5641 277 580 0,'-4'-9'312'16,"-3"6"-243"-16,3-1 16 15,3 8-44-15,1-4-30 16,0 10-12-16,4 10 2 16,1 14 15-16,6 8-16 15,1 11 8-15,2 3-24 16,4-7 12-16,0-12-12 15,1-7 11-15,1-12-13 16,1-10 18-16,2-11 0 0,-3-15-36 16,4-12 24-16,-4-11-16 15,-4-6 7-15,-3-2 14 16,-9 3 11-16,-5 9-4 16,-8 7 0-16,-8 6 5 15,-8 8-14-15,-1 3 7 16,-5 6-35-16,2 7 35 15,-1 8-13-15,5 7 15 16,5 4-1-16,8 5 4 16,1-2-6-16,9-1 3 0,4-4 0 15,4-3 4-15,4-2 3 16,2-7-7-16,3 1 0 16,4-3 11-16,2-3-15 15,4-3 4-15,-2-1 0 16,-3 1-4-16,-3-1-1 15,-9 2-61-15,-5 8-149 16,-12 7 109-16,-10 9-42 16,-9 13-95-16</inkml:trace>
  <inkml:trace contextRef="#ctx0" brushRef="#br0" timeOffset="356096">5526 772 304 0,'-5'10'240'0,"1"-3"-209"15,5-7 52-15,6-1 65 0,3-5-77 16,6-4-18-16,7-4-30 16,9-5-12-16,7-5 0 15,6-6-3-15,11-3-7 16,4 0-1-16,-2-2-14 16,-8 10 11-16,-10 4-28 15,-18 12 3-15,-9 3-54 16,-13 12 45-16,-9 3-22 15,-8 7 2-15,-3 5-34 16,-5 1 70-16,2 3 4 16,1-3 17-16,0-1 6 15,2 3 10-15,4 2 54 0,-4 4 3 16,4 3-30 0,0 4 4-16,3 2-41 0,-2-3 5 15,6-6-9-15,1-7 2 16,3-9-8-16,3-7-19 15,2-7 23-15,4-5 4 16,3-10-2-16,1-5-1 16,7-8 10-16,-1-6-6 15,5-1-3-15,1 5-2 16,3 2 0-16,2 4-3 16,4 1 3-16,-1 6 0 15,-2 6-5-15,-8 6 16 16,-7 3 5-16,-6 13 14 0,-9 6-26 15,-1 3 7 1,-6 4-11-16,-3 5 0 0,1-6-5 16,-1-6-28-16,2-7 10 15,1-3-11-15,2-5-48 16,1-4 79-16,1-7-5 16,6 0 8-16,-2-4 3 15,6 0 4-15,1-3-6 16,2 9-1-16,0 0 5 15,1 3-2-15,-5 2-1 16,2 6 63-16,-6 5-24 16,0 11-37-16,-4 6 10 0,-7 10-14 15,-1 0 5 1,-1-3-17-16,1-8 10 0,2-9 2 16,5-5-8-16,3-7 2 15,4-4 6-15,0 0 0 16,0-2-3-16,4 0-1 15,3-3 4-15,1-1 0 16,4 0 0-16,6-1 4 16,-1 1-4-16,0 5 0 15,0 0 0-15,-8 2 0 16,-1 0 6-16,-5 9 2 16,-3 2 2-16,-4 2-3 15,-3 2-7-15,-1 4 0 16,0-2 2-16,-4-1-10 15,-3 1 8-15,-3-1 0 0,-3 1-2 16,-2-4 5-16,3-1-3 16,3-2 2-16,5-5 0 15,2-3 42-15,6-3 24 16,4 0-43-16,0 0 35 16,3-2-6-16,-3 4 18 15,1-2-45-15,9-2 1 16,4 1 13-16,10-3-41 15,10-1 0-15,9-5-3 16,7-1 15-16,6-3-24 16,0-4-16-16,-3 1-150 15,-1-3-120-15</inkml:trace>
  <inkml:trace contextRef="#ctx0" brushRef="#br0" timeOffset="356323">6339 487 763 0,'-7'-5'234'0,"3"3"-227"16,8 0 59-16,11-3 8 15,12 1-71-15,7-5 5 16,13-3-8-16,-2-1-16 0,-1 2-96 15,-13 4-121-15,-8 1-92 16,-13 6 76-16</inkml:trace>
  <inkml:trace contextRef="#ctx0" brushRef="#br0" timeOffset="356524">6452 379 519 0,'-12'-4'309'0,"4"4"-191"16,2 0 22-16,3 4-52 15,-1 0-61-15,0 10 20 16,-4 11-21-16,-3 16-25 16,-2 15 29-16,-7 15-27 0,-3 4-3 15,-3 6 0 1,-1-4-5-16,0-10-4 0,2-11-48 16,6-13-88-16,5-13-81 15,3-16-241-15</inkml:trace>
  <inkml:trace contextRef="#ctx0" brushRef="#br0" timeOffset="357192">6275 724 393 0,'9'-17'322'0,"-2"10"-215"16,0 5 84-16,-2 8-50 16,6 7-74-16,2 7-7 15,0 10-53-15,1 11-7 16,-2 8 0-16,-4 3-2 15,-4-4-37-15,-2-5-37 0,-4-10-52 16,2-8-34-16,0-15-10 16,-2-10-37-16,2-16-30 15,0-15 200-15,0-10 39 16,4-10 60-16,4 1 45 16,-1 3 22-16,2 8-12 15,5 9 13-15,-4 6-43 16,2 6-44-16,7 6 5 15,0 3-12-15,6 3-1 16,1 4 24-16,1 4-49 16,-2-1 11-16,-6 4 19 15,-7-1-23-15,-4 3 23 0,-5 4-10 16,-7 8-26-16,-4 5-2 16,-3 4-7-16,-2-2-5 15,1-4-14-15,5-9-23 16,3-5 29-16,4-4 4 15,3-3 16-15,1 3-6 16,1 2 8-16,8 3-2 16,4 4 5-16,1 2 6 15,3 2-4-15,1 1 1 16,-6-3-1-16,-4 2 24 16,-6 4-26-16,-4 1 13 15,-8 3-5-15,-3 1-11 16,-4-3 12-16,-6 2-14 0,-2-7-13 15,1-6-18-15,-4-9-56 16,1-3-25-16,3-10-8 16,1-9 53-16,6-7 67 15,9 0 5-15,4 2 36 16,4 3 35-16,3 6-20 16,1 6-10-16,3-1-3 15,2 1-35-15,4-1 6 16,7-1-14-16,3-4-9 15,3 0-7-15,4-1-150 16,-4-1-239-16</inkml:trace>
  <inkml:trace contextRef="#ctx0" brushRef="#br0" timeOffset="357656">7027 439 816 0,'-11'-12'300'0,"3"7"-254"16,0 1 47-16,4 4-36 15,-3 4-51-15,1 1-11 0,-5 7 5 16,-4 9-24-16,-5 8 10 16,-2 11-21-16,-4 4-21 15,6-1 0-15,-1-4-69 16,6-9-2-16,3-11-51 16,6-8-1-16,8-8 153 15,5-4 9-15,2-5 17 16,6 2 6-16,2 1-1 15,3 1 22-15,-2 5 63 16,0 7 57-16,-2 3 11 16,-1 10-66-16,-3 4-18 15,-4 9-22-15,-4 4-36 0,-1 2-11 16,-6-2-5-16,-1 0-10 16,-1-5-47-16,-1-9-122 15,1-7-127-15,-2-13-42 16</inkml:trace>
  <inkml:trace contextRef="#ctx0" brushRef="#br0" timeOffset="358010">6996 601 422 0,'9'-11'108'0,"3"5"11"15,2 5-4-15,-2 4-22 16,-2 3-25-16,1 1 20 0,-6 8-23 15,-5 7-64-15,-1 7 14 16,-7 0-15-16,0 1-41 16,-5-6 25-16,5-5-13 15,1-8 29-15,5-7-7 16,0-2 14-16,2-4-12 16,0 2 5-16,0 0 0 15,4-1 3-15,0-2 4 16,7 3 0-16,-1 0-5 15,5 3 5-15,-3 4 44 16,0 3-13-16,-1 7-28 16,-1 8 15-16,-6 2-21 0,-4 3-8 15,0 0-6-15,-4-3-92 16,0-8-72-16,2-9-155 16,0-8 1-16</inkml:trace>
  <inkml:trace contextRef="#ctx0" brushRef="#br0" timeOffset="358244">7151 461 718 0,'0'-7'79'16,"4"3"-23"-16,2 1 50 15,6 0-85-15,7 2-11 16,4-3-10-16,3 0 10 15,2-1-23-15,-5 2-1 0,-5 0-45 16,-7 6-50-16,-10 5 74 16,-7 7 3-16,-10 8-69 15,-7 7-4-15,-6 7 2 16,1-4-50-16</inkml:trace>
  <inkml:trace contextRef="#ctx0" brushRef="#br0" timeOffset="358407">7151 653 229 0,'-4'8'203'16,"4"-7"-82"-16,2-1 50 15,4-1-34-15,0 1-61 16,6 0-1-16,7-4-54 16,4 2-5-16,2-1-11 15,6-5 4-15,-1-4-5 16,6-1-4-16,-3-10-18 0,-3 2-33 16,-10-1-44-1,-10 2-56-15,-7 4-44 0,-10 1 6 16</inkml:trace>
  <inkml:trace contextRef="#ctx0" brushRef="#br0" timeOffset="358557">7273 387 503 0,'-7'4'167'0,"3"3"-67"16,0 6-29-16,0 3-35 15,2 1-34-15,2 6-2 16,0 1-19-16,2-2-103 0,0-2-91 15,3-6-43 1</inkml:trace>
  <inkml:trace contextRef="#ctx0" brushRef="#br0" timeOffset="358743">7341 467 546 0,'4'-2'253'16,"-4"2"-64"-16,0 5-28 15,-8 12-113-15,-3 8 2 16,-3 14-31-16,-9 13-11 15,0 10 3-15,-3 5-5 16,3-2-6-16,0-5 0 16,6-8-44-16,4-10-4 0,0-10-147 15,6-12-31 1,5-12-29-16,4-16-102 0</inkml:trace>
  <inkml:trace contextRef="#ctx0" brushRef="#br0" timeOffset="359158">7217 836 418 0,'15'-17'108'15,"-2"9"53"-15,0 1-14 16,-2 7-7-16,-3 4-11 16,0 7-42-16,-4 6-65 15,3 11-11-15,-2 7-5 16,0 6 7-16,1 2-13 16,-2-3 0-16,2-9 2 15,1-9-9-15,0-7 7 16,1-9 0-16,1-6 1 15,2-8 7-15,2-8-8 16,2-8 0-16,1-9 10 0,-2-6-14 16,1-3 4-16,-7 4 0 15,-4 3 1-15,-4 5 8 16,-8 9-9-16,-5 3 0 16,-2 6-16-16,-5 3 9 15,-3 8-21-15,1 4 7 16,-4 8 13-16,5 5 6 15,4 2 2-15,4 3 0 16,4 1 3-16,8-3-9 16,5-3 6-16,2 0 0 15,4-4-6-15,2-4 12 16,3-3-6-16,2-3 0 0,-1-6-17 16,5-7-22-16,3-11-115 15,3-8-113-15,1-12-111 16</inkml:trace>
  <inkml:trace contextRef="#ctx0" brushRef="#br0" timeOffset="360260">7662 422 309 0,'7'-11'492'16,"-6"4"-354"-16,3 3 20 15,-5 5-50-15,-2 2-72 16,-1 2-25-16,-6 6 12 0,-5 4-23 15,-1 10 8-15,-3 2-24 16,1 1 15-16,0 0-12 16,9-5 9-16,1-3-31 15,4-3 31-15,1-8-10 16,6 1 6-16,1-1-2 16,1 2 10-16,2 4 0 15,1 3-4-15,3 5 10 16,-1 7-6-16,1 3 0 15,1 7 7-15,-3 3-9 16,1 2 2-16,0-3 0 16,-4-5-3-16,3-3 12 15,0-10-9-15,2-7 0 16,-3-8 1-16,0-5-3 16,1-6 2-16,-1-6 0 0,3-10 8 15,-2-10 2-15,4-8-19 16,-2-8 9-16,-5-5-21 15,-4 2 18-15,-4 7-4 16,-6 4 7-16,-5 10 2 16,-1 9-2-16,-3 10 0 15,-2 4-7-15,-1 8 0 16,3 6 5-16,1 5 2 16,1 2 0-16,3 2 10 15,5 0 0-15,3 3-2 16,4-3-8-16,4-3 4 15,4-4-5-15,3-4 1 0,4-1 0 16,-1-6-2-16,5-6 16 16,4-5-28-16,-1-10 13 15,3-11-65-15,5-9-18 16,-2-9-45-16,0-10-27 16,0 0 132-16,5-1 24 15,-4 5 28-15,-3 15 9 16,-9 13 54-16,-6 10 33 15,-5 12-32-15,-8 8-39 16,0 5-23-16,-4 7-26 16,-2 6 9-16,-3 8-13 15,1 5 3-15,1 1-8 16,1-5 5-16,2-6 0 16,4-8-3-16,2-7-17 15,0-6 20-15,2-5 0 0,4-2 2 16,5-4-6-16,0 0 4 15,5-2 0-15,0-1 1 16,5 0 8-16,-1 3-9 16,4 4 0-16,0 0 1 15,1 7-5-15,-2 8 11 16,-3 6-5-16,-5 8 30 16,-5 12-25-16,-6 3 21 15,-4 8-18-15,-5 1-7 16,-4-4 3-16,-2-1-6 15,3-6 0-15,-3-10 0 16,2-6 10-16,-2-4-6 0,-1-6-4 16,-1-2 4-16,-3-4-2 15,-3-3-2-15,-2-6 0 16,4-3-2-16,-5-10-1 16,1-6 3-16,5-5 0 15,4-2 1-15,1 1-4 16,5 3 8-16,3 8-5 15,2 5 0-15,1 8 9 16,1 0-13-16,-1 6 4 16,3-3 0-16,5 0-6 15,5-3 6-15,3 3-7 0,5-2-5 16,2 1-82-16,1-3-104 16,1-2-185-16</inkml:trace>
  <inkml:trace contextRef="#ctx0" brushRef="#br0" timeOffset="360958">8487 397 606 0,'-3'-5'217'0,"2"4"-92"16,1 1 35-16,-5 3-117 16,1 3-23-16,-4 5-1 15,-4 8-11-15,-7 8-5 16,-4 5-3-16,-2 8 6 16,0-3-19-16,2-4 12 15,3-3-20-15,3-10-11 16,6-7-72-16,7-5 17 0,3-6 36 15,6-9 2 1,4-3 32-16,4-3-4 0,1-2 21 16,5 0 0-16,0 6 2 15,2 5-2-15,-1 10 37 16,3 8 46-16,-2 9 16 16,-1 10-21-16,-6 9-40 15,-3 4 4-15,-7 2-42 16,-4-6 19-16,-1-5-19 15,-4-8-8-15,1-10 6 16,2-6-97-16,-1-7-60 16,-1-9-149-16</inkml:trace>
  <inkml:trace contextRef="#ctx0" brushRef="#br0" timeOffset="361162">8470 401 535 0,'8'-7'153'0,"3"0"-30"16,6 1-47-16,3-1-31 15,8 0-44-15,2-3 8 16,4 2-11-16,-1-1 2 16,-2 2-40-16,-9-1-97 15,-3 4-73-15,-11 1 43 16,-8 1-14-16</inkml:trace>
  <inkml:trace contextRef="#ctx0" brushRef="#br0" timeOffset="362173">8610 320 485 0,'-6'1'133'16,"5"5"-38"-16,-2 1-31 15,3 5-20-15,0 9-19 16,0 6-20-16,3 6 39 15,-3 9-44-15,0 6 9 16,-4 4-9-16,0 5-3 16,-5-4-4-16,3-4-42 15,0-8-16-15,3-9-20 0,2-10 2 16,-2-11 55-16,3-4 27 16,0-4 2-16,-1-3 45 15,1-3 4-15,-3 3-21 16,3 0 11-16,0 0-23 15,0 0 1-15,0-1-15 16,0 1 4-16,0-4 0 16,3-5-7-16,-2-7 1 15,6-7 0-15,-1-7-1 16,2-7 0-16,-1-3 2 16,1-1 4-16,0 2-7 15,0 7 2-15,3 6 5 16,-1 6 38-16,1 7-28 0,1 3-5 15,0 5 7-15,3 3-12 16,-1 8 82-16,-2 5-3 16,3 9-37-16,-3 9-11 15,-1 8-31-15,-5 6 12 16,-2 3-8-16,-4-1-2 16,-4-3-1-16,-2-3-7 15,-1-9-3-15,2-5-3 16,1-10-19-16,0-6 8 15,1-7 16-15,-4-5-83 16,-2-7 83-16,-2-7-10 16,-3-7 10-16,-2-3-11 15,1-2 12-15,4-1-9 16,3 2 5-16,4 4-14 16,4 5 16-16,2 3-3 0,4 6 4 15,-2 1-11-15,3 3 12 16,-2 5 0-16,2-2-4 15,0 7 10-15,-2 5-6 16,2 1 26-16,-3 5-18 16,-3 2 12-16,-2 3-15 15,-2 1-5-15,-1-2 0 16,0-7-4-16,0-3-1 16,3-5-15-16,1 1 11 15,0-8-1-15,4 3 11 16,-3 0-1-16,7 0 0 15,1-2 7-15,3 2-8 0,0 0 1 16,6 2 0-16,-9 1-1 16,2 0 10-16,-5-2-9 15,-2 7 35-15,-5 1-29 16,-6 8 13-16,-6 2-17 16,-3 5 1-16,-3-2 7 15,1-3-6-15,-2-3-4 16,2-8 8-16,6 0-2 15,6-5 10-15,2-3-5 16,4 0-6-16,0 0-3 16,0 0-2-16,2 0 0 15,4 0-6-15,3 0 17 16,4 2-11-16,9-2 0 0,0 4 0 16,5-4-4-16,2 0 4 15,-2-4-35-15,0 0-88 16,-1-3-95-16,-2 2-173 15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19:51.85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 8 405 0,'-2'-4'134'15,"2"0"-58"-15,-3 4 44 16,3-2-31-16,0 2-53 16,3 2 17-16,-3-2-22 15,0 0 16-15,0 0 9 16,0 0-41-16,2 2 29 15,-2-4-21-15,-2 4-18 16,2-2 29-16,0 0-33 16,0 0 2-16,2 2-2 0,2 0 17 15,4 3-15 1,3 3-3-16,5 3 3 0,7 2 6 16,3 0-9-16,4 0 0 15,3 1 3-15,3-3 6 16,5-1-9-16,0 0 0 15,5 1 7-15,-1-2-16 16,6 1 11-16,-5 1-2 16,2 0 0-16,-2 0 6 15,-5 2-6-15,-8-2 0 16,-3 3 3-16,-10-2-11 16,-6-1 10-16,-3 1-2 0,-3-2 9 15,0 0 2 1,-1-2-5-16,-3 1-6 0,2 0 10 15,-2-1-3-15,0 1-5 16,0 3-2-16,-1 1 24 16,1 2-22-16,-3 5 18 15,3 4-20-15,0 4 2 16,1 1 2-16,1 5-2 16,1-2-2-16,3 2 0 15,-2-1 13-15,4 2-13 16,1 1 0-16,0 3 1 15,0 6-14-15,-1 3 16 16,-4 8-3-16,0 2 4 16,-4 4 13-16,-2 0-17 15,0-1 0-15,-4 2 5 0,2 1-7 16,-2-1 2-16,0-2 0 16,2 1-1-16,0-2 12 15,0-3-16-15,0-5 5 16,-2 1 0-16,2-7-5 15,-3-3 8-15,-1-3-3 16,3-1 0-16,1 0 8 16,-4-4-8-16,1-1 0 15,3-5 1-15,-1-4-12 16,-2-11 11-16,3-2 0 16,-1-8 1-16,-2-2 10 15,3-2-11-15,-1 0 0 0,1 0 5 16,-3 2 4-1,-1 3-2-15,-2 3 1 0,-3 2-8 16,-1 2 13-16,-2 1-13 16,0-3 0-16,3-3 4 15,3-2-6-15,0 3 2 16,-1-3 0-16,0 0-1 16,3 0 5-16,-1 2-4 15,1-3 0-15,1-1 0 16,2 1-6-16,-2-2 6 15,3-2 0-15,-1 0 12 16,1 0-5-16,-4 0 1 16,-3 0-5-16,-1 2 4 15,-5 1 1-15,-2-2-2 16,-1 0-6-16,-2 2 0 0,-1-2 16 16,-4-1-15-16,1 0-1 15,-4 0 2-15,1 0 2 16,-2 0-4-16,1 0 0 15,-1 0 0-15,2 0 14 16,1 2-14-16,-2 0 0 16,4 0 1-16,1 0 0 15,0 1-1-15,4 1 0 16,4-4-3-16,-3 2 12 16,4-4-9-16,1 2 0 15,-1-4 1-15,0 2-6 16,2 1 5-16,-4-1 0 0,5-2 2 15,-3 1 8-15,-1 0-10 16,-2 2 0-16,3 0 1 16,0-2-5-16,-1 3 4 15,3-2 0-15,-3 0-6 16,5 0 12-16,0 2-6 16,0 0 0-16,1 0 4 15,1-2-18-15,2 4 14 16,2-2-8-16,0 0 4 15,2 0-34-15,2 0 23 16,-2 2-21-16,0-4-12 16,0 2 19-16,2-2-31 15,-2 2 27-15,0 0 20 0,2 2-3 16,-2-2 10-16,0 2 6 16,-2 0 0-16,2 0 6 15,-2-2-4-15,2 3 11 16,0 3 14-16,2 9-26 15,-2 4 18-15,2 3-19 16,0 4 5-16,2-3-3 16,-2-7-2-16,1-3 0 15,-2-4 2-15,-1-4 12 16,0-4-11-16,0 1 4 16,0-4-7-16,0 1 16 15,0-1-14-15,0-1-2 0,0 2 0 16,0 1 0-1,0-2-3-15,0 2 3 0,0-4 0 16,4-1-8-16,0-3 8 16,3-2 0-16,1 0-2 15,4-2 8-15,-1 3-9 16,2 2 3-16,-4 1 0 16,-1 3-6-16,1-1 6 15,-3 2 0-15,-1 2 0 16,-1-2 4-16,-2 2-4 15,0 0 0-15,-2-2 1 16,0 2-4-16,0 0 3 16,0 0 0-16,0 0 1 0,-2 0 11 15,2 0-9 1,-2 2-3-16,0-2 3 0,2 0-5 16,0 0 2-16,0 0 0 15,0-2-1-15,0 2-11 16,2 2 4-16,0-2-56 15,2 0-14-15,6 0-121 16,2-2-157-16,10-3-26 16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5:42.86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77 3 297 0,'-4'1'209'0,"4"-1"-125"15,-2 0 15-15,2 0 0 16,-2-1-56-16,4-2-20 15,-4 2 30-15,4 1-1 16,-2 0 54-16,0 0-23 16,0 1-22-16,0-1 24 15,-2 0-40-15,0 0-16 16,-1-1 17-16,3 1-44 16,-1 1 16-16,1 2-18 15,-3-3 13-15,3 3-11 16,0-1-2-16,-1-2 0 15,1 2-10-15,0 0 3 0,-3 0 7 16,3 0 0-16,0 3 1 16,0 11 11-16,-1 10-12 15,-2 7 0-15,-1 6-2 16,4 5 13-16,-4-1-11 16,4 0 0-16,-3 4 2 15,2-4-4-15,-2 2 2 16,-1-1 0-16,0-1-1 15,0 4 14-15,2 2-13 16,-2 8 0-16,0-1 12 16,0 6-6-16,1 1-6 15,-1-2 0-15,3-3-4 0,1 1 15 16,0-6-11-16,1-3 0 16,3-1 4-1,1-1-4-15,-3 4 0 0,0-1 0 16,0 1-2-16,0 2 13 15,-2 0-11-15,2-1 0 16,-2-2 10-16,2 4-11 16,-2-1 1-16,-2-1 0 15,0 4-12-15,0-4 22 16,0 1-10-16,-2-1 0 16,2 1 6-16,-1-2-10 15,3-4 4-15,0 3 0 16,-1-4-5-16,1-1 19 15,0-1-14-15,-3 5 0 16,2-5 3-16,1 3-7 0,0-5 4 16,0 3 0-16,1-4 0 15,2 1 6-15,-2-2-6 16,4 0 0-16,-3 0 6 16,0-2-11-16,-2 4 5 15,0-2 0-15,0 4 0 16,0-2 6-16,-2 1-6 15,2-1 0-15,0 0 9 16,0-2-9-16,0-4 0 16,0 6 0-16,0 0-6 15,0-4 8-15,0 0-2 16,0 1 0-16,-2-7 8 0,2 3-12 16,0-1 4-16,0-1 0 15,0-1-4-15,2 2 6 16,0-5-2-16,0 4 0 15,-2 0 8-15,4 0-13 16,-2 0 5-16,1 2 0 16,-2 0-7-16,2 3 15 15,-2 0-8-15,2 2 0 16,-2-1 8-16,-1-2-16 16,3-4 8-16,-2-3 0 15,-1-3-7-15,0-4 16 16,3 3-9-16,-3 0 0 15,0-1 8-15,0 4-15 0,-3 2 7 16,2 0 0-16,-2 1-3 16,2 2 9-16,-2 1-6 15,2 0 0-15,-2-1 4 16,3-3-10-16,-1-5 6 16,-2 2 0-16,1-6-5 15,0 3 8-15,-2-3-3 16,0 4 0-16,2 0 8 15,2-2-14-15,-3-3 6 16,3 1 0-16,0-4-2 16,0 0 2-16,0 0 0 15,0-2-2-15,-1-2 12 0,1-4-14 16,-3-2 4-16,2 1 0 16,1-3-9-16,0-1 17 15,0 1-8-15,0-1 0 16,0 2 6-16,0-3-7 15,-3 0 1-15,3-1 0 16,0-2-11-16,0-2 19 16,0 0-8-16,0 0 0 15,0 0 1-15,3 0-6 16,-3 0 5-16,0 0 0 16,0-2-9-16,0 2 12 15,0 2-3-15,0-2 0 16,-3 0 11-16,3 0-16 0,3 0 5 15,-3 0 0-15,1 0-7 16,3 0 13-16,5 1-6 16,6-1 0-16,5 5 6 15,5-5-11-15,2 2 5 16,4-1 0-16,4-1-6 16,0 0 7-16,5-1-1 15,-1-1 0-15,2-1 11 16,-1 1-12-16,-1-1 1 15,-2 1 0-15,3 0-9 16,-5 2 12-16,1-1-3 16,-2 1 0-16,2 0 8 15,-1-3-11-15,1 3 3 0,0-1 0 16,0 1-9 0,1-2 11-16,0 0-2 0,-3 2 0 15,-1 0 13-15,-2 0-17 16,-2 2 4-16,-2 0 0 15,3 3-5-15,0-1 8 16,-1 1-3-16,2 1 0 16,-2-1 3-16,4-3-6 15,-1-2 3-15,4 0 0 16,-1 0-8-16,1 0 13 16,1 3-5-16,-5-3 0 15,7 4 8-15,-4-1-10 16,3 0 2-16,1 1 0 15,-1 2 0-15,1-2 3 0,4-1-3 16,-2 1 0 0,-4 0 9-16,1 0-12 0,-1-3 3 15,0 3 0-15,-2 0-2 16,5 0 6-16,-1 1-4 16,-2-1 0-16,0 0 7 15,-1 0-11-15,-4-3 4 16,0-1 0-16,-1 0-5 15,-2 2 8-15,-2-2-3 16,-5 0 0-16,4-2 8 16,-6 2-12-16,1 0 4 15,-2 0 0-15,-1 0-5 16,-2 2 6-16,2-4-1 16,-4 2 0-16,1 0 10 15,1-1-15-15,0-1 5 0,3 0 0 16,-2 0-5-16,-4 0 6 15,5 2-1-15,-6-1 0 16,1 1 8-16,-4-3-11 16,2 3 3-16,0-1 0 15,-1 1-6-15,-2 0 10 16,0 0-4-16,0 0 0 16,-1 0 6-16,-3 0-9 15,0 0 3-15,0 0 0 16,-4 0-6-16,0 0 6 15,0 0-1-15,-1 0-6 0,1 0-80 16,-7-4-21-16,-8-8-268 16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5:46.02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145 103 195 0,'-10'-3'29'0,"-1"1"0"15,0 0 24-15,6 0-11 16,-3-2-29-16,4 3 6 0,0-3-3 15,1-1-1 1,-1 2 25-16,2 2-18 0,-2-5 24 16,1 2 8-16,-1 1-31 15,0 1 22-15,0-2-14 16,-3 0-20-16,3 2 9 16,-1-1-16-16,1-1 15 15,-3-4-4-15,-1 3-8 16,2-3 38-16,2 3 4 15,-3-3-22-15,3 5 28 16,4 1-21-16,-4-1-3 16,4 3 6-16,0-1-17 0,-3 1 23 15,3 0-7 1,0 0-19-16,0-1 28 0,0 2-34 16,0-2 14-16,0 1 17 15,-1 0-27-15,1 1 19 16,0-1-9-16,0 0-23 15,0 0 7-15,0 1-5 16,1-1-4-16,2 0 3 16,8 0 8-16,3 0-7 15,6 0-4-15,3-1 2 16,6 1-1-16,5 0 2 16,0 0-3-16,5 1 10 15,2-1-1-15,2 0 4 16,-2-1-12-16,-1 1 7 15,3 1 5-15,-2 2-7 0,-5 0-6 16,5 1 10-16,-3 2-2 16,-4-2 0-16,0 3-8 15,-1-1 1-15,0-1-4 16,-2 1 6-16,5-1-3 16,-5 1 0-16,3-2 14 15,1-1-14-15,-3 3 0 16,0-2 0-16,0-1-5 15,1 0 6-15,-1 2-1 16,0-3 0-16,0 0 16 16,-1 2-15-16,-2-1-1 15,-2 3 2-15,2-2-11 16,0 3 9-16,-2 0 0 0,2-1 0 16,2 0 7-16,0-2-7 15,-1-1 0-15,5-2 1 16,-3 1-10-16,-3-2 9 15,-4 3 0-15,1-3-4 16,-6 2 13-16,0 1-9 16,0 0 0-16,0-3 0 15,-2 0-11-15,4-3 13 16,0 2-2-16,2-3 0 16,3-1 12-16,2 2-12 15,-3-2 0-15,-4 1 2 16,-2 0-12-16,-1 0 10 0,1 1 0 15,0 1-1 1,-1 0 13-16,2-1-12 0,-5 2 0 16,0-1 1-16,5 1-12 15,-5-2 11-15,-1 3 0 16,2-1-1-16,-5 1 12 16,-1 1-11-16,-3-1 0 15,0 0 0-15,-2 3-12 16,1-3 13-16,-1-3-1 15,0 6 0-15,1-3 12 16,-2-3-15-16,-2 6 3 16,1-3 0-16,-3 0-8 15,2 0 8-15,-2-3 0 16,2 3 0-16,-1 0 10 16,2 0-10-16,2-1 0 0,3 1 0 15,-1 0-10-15,3 0 11 16,-3-2-1-16,4 0 0 15,-2 2 11-15,1-2-13 16,1 2 2-16,-1 0 0 16,-3-2-5-16,2 2 5 15,2-1 0-15,-1 1-4 16,1 0 16-16,-1 0-14 16,-3 0 2-16,1 0 0 15,-4-3-10-15,-2 3 12 16,-2 0-2-16,2-1 0 15,-3 1 6-15,0 0-6 0,0 0 0 16,0 1 3-16,0-1-11 16,0 0 8-16,0 3 0 15,0-3-5-15,0 0 6 16,-3 0-6-16,3 1 5 16,0-1-8-16,-1 2-4 15,1 2 15-15,-3 6-3 16,2 9 5-16,-2 5 10 15,2 2-15-15,-2-3 0 16,1 0 1-16,2-6-8 16,-2-1 7-16,2 1 0 15,0 2-3-15,2 2 10 16,-2-4-7-16,2 5 0 0,-2-2 6 16,4 0-12-16,-1 3 6 15,-2 1 0-15,3-1-3 16,7 46 14-16,-7-59-12 15,-1 3 1-15,-3 1 0 16,1 2-3-16,2 12 3 16,-3 4 0-16,1 1-7 15,-1 0 16-15,0 3-9 16,3 0 0-16,-6 1 6 16,3 3-11-16,0 0 8 15,-1 0-3-15,1 1 0 16,0-2 6-16,0 3-6 0,0 1 0 15,1 6 4-15,-1-2-4 16,0 3 4-16,0-1-4 16,-1 1 4-16,-2-4 7 15,2 1-11-15,1-2 0 16,-3 2 2-16,-1-3-4 16,4 2 2-16,-3 1 0 15,-1 2-3-15,0-3 19 16,0 2-16-16,0-3 0 15,-2 2 4-15,2-2-11 16,-2-1 7-16,1 2 0 16,1 0-1-16,0 1 13 15,3-1-12-15,-3 3 0 0,1-1 5 16,3-2-2 0,-4 0-3-16,4 2 0 0,0-1 2 15,-3 0 10-15,2 3-12 16,-2 2 0-16,3 2 6 15,-1 2-6-15,-2-4 0 16,2 2 0-16,2-5 3 16,-1-5 6-16,3-1-9 15,-2-2 0-15,2-2 4 16,-2 2-9-16,2 0 5 16,-3 4 0-16,0 0-3 15,4 3 10-15,-4-1-7 0,-4 0 0 16,4-4 4-1,0-3-12-15,0 1 8 0,0 1 0 16,0-3 1-16,0 1 8 16,0 0-9-16,0-3 0 15,0-4 4-15,4 1-15 16,-1-2 11-16,-3 0 0 16,0-1-4-16,1-2 16 15,-1 0-12-15,3-1 0 16,-3-2 3-16,1 2-11 15,-1 1 8-15,3-6 0 16,-2 0-1-16,2 3 7 16,-2-4-6-16,2 0 0 15,-1 3 2-15,0-1-7 16,-2 3 5-16,0-2 0 0,2 3-2 16,-2-2 6-1,2 3-4-15,0-4 0 0,0 3 3 16,-2-2-9-16,2-1 6 15,1-5 0-15,-2-1-5 16,2-2 15-16,-3-1-10 16,1 0 0-16,-1 1 7 15,0 3-18-15,0 0 11 16,0-1 0-16,0 3-4 16,0 0 11-16,0 1-7 15,0 0 0-15,0 3 4 16,3-3-8-16,-3 0 4 0,1-3 0 15,-1-1-7 1,0-2 15-16,0-2-8 0,0-2 0 16,3 0 5-16,-3-1-12 15,1 2 7-15,-1-1 0 16,0 1-6-16,0 3 12 16,0 2-6-16,0 4 0 15,0-1-4-15,0 1-8 16,0-7 11-16,-1-2-1 15,1-8-8-15,0-2-6 16,0-2 15-16,-3-4-5 16,3 2-26-16,0-1 20 15,-1-3-43-15,-2-5-12 16,-2-5-57-16,-2-6-262 16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5:51.67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204 3421 602 0,'0'0'237'16,"-3"2"-148"-16,1-2 26 16,2 0-4-16,-2 0-65 15,2 0-39-15,0 0 17 16,2 0-21-16,-2 0-3 16,2 0 17-16,2 0-15 0,7 0 34 15,1 1-8-15,3-1-26 16,3 3 33-16,1-3-31 15,0 1 5-15,2 2 16 16,-1-2-22-16,5 1 9 16,2 0-9-16,4 0 7 15,-1 0-5-15,2 2-4 16,-1-3-1-16,1 2 12 16,-4 0 0-16,4-1-9 15,-2-2-3-15,1 0 8 16,-2 0-4-16,1 0-1 15,-6 0-3-15,-2 0 8 16,2 0 1-16,-5 0-9 16,1 1 0-16,-1-2 6 0,2 1-5 15,-1 0-1-15,1 0 0 16,2 1-3-16,-3 2 12 16,-1-2-9-16,2 2 0 15,-3 0 5-15,1-1-6 16,0 2 1-16,-1-3 0 15,1 2-5-15,4-2 19 16,-2-1-14-16,3 0 0 16,-1 0 2-16,-2 2 2 15,2 1-4-15,-3-2 0 16,4 1 6-16,-2-1 5 16,1-1-11-16,1 3 0 15,0-3 9-15,0 0 2 0,8 0-1 16,-7 0-5-16,5 0-2 15,1 0 6-15,-4 0-9 16,0 0 0-16,0 1 7 16,-2 2-18-16,0-2 11 15,-2 1 0-15,-1-2-3 16,0 0 12-16,-2 0-9 16,-2 0 0-16,0 0 1 15,-2 0-8-15,-2-2 7 16,-2 2 0-16,0 0-4 15,-1 2 10-15,0-2-6 16,-1 2 0-16,5-2 7 0,-6 1-12 16,6 2 5-16,-3-2 0 15,5 2-6-15,-2-2 13 16,4 1-7-16,-3 1 0 16,2-3 6-16,-3 0-12 15,6 0 6-15,-2 0 0 16,1 0-6-16,1 0 15 15,-1 0-9-15,3 0 0 16,-2 0 5-16,-5 3-10 16,5-3 5-16,-2 0 0 15,-3 1-7-15,3-1 15 16,-2 0-8-16,-2 0 0 16,1 3 5-16,-2-2-13 0,1 1 8 15,1 0 0 1,1 3-3-16,-2-1 4 0,0 0-1 15,-2 1 0-15,2-3 6 16,-2 0-9-16,-4 2 3 16,2-4 0-16,-3 0-7 15,-1 0 15-15,-3 0-8 16,0 0 0-16,0 0 6 16,0 0-12-16,1 0 6 15,-1 0 0-15,0-2-7 16,0 4 13-16,0-4-6 15,4 2 0-15,-1 0 8 16,-2 0-19-16,0 0 11 16,-1 0 0-16,0 0-5 0,-2-2-10 15,3 2-1-15,-5 0-29 16,0-2-32-16,0 2 1 16,0-2-173-16,-7-1-447 15</inkml:trace>
  <inkml:trace contextRef="#ctx0" brushRef="#br0" timeOffset="1824">574 3037 317 0,'2'0'46'0,"0"-3"-6"16,0 3 19-16,0 0-8 15,-2 0-13-15,0 0 10 16,3 0-1-16,-3 0-14 15,1 0 8-15,-1 0-30 16,0 0 15-16,0 0-6 16,0 0-18-16,0 0 22 15,0 0-10-15,0 0-4 16,0 0 10-16,0 0-18 16,0 0 9-16,0 0 1 15,0 0-11-15,0 0 33 0,0 3-18 16,3 1 36-16,-2 2 2 15,2 3-40-15,1 4 9 16,0 1-6-16,0 6-2 16,-1 3 24-16,-2 7-24 15,-2 6-12-15,-2 1 13 16,-1 4-15-16,-3-3 7 16,2-7-8-16,1-5 8 15,-1-7-16-15,3-6 3 16,2-6-13-16,-2-5 7 15,2-2-44-15,2-4-24 16,0-7 45-16,3-9-19 0,-1-3-9 16,1-10-42-16,6-3-10 15,-3 5 81-15,3 1 17 16,1 6 16-16,1 1 13 16,-1 5 12-16,-1 3 32 15,-3 6 3-15,0 1-26 16,-2 4 6-16,-2 3-23 15,-1-2 5-15,1 6-4 16,0-2 7-16,0 3 35 16,0 5 15-16,4 3-26 15,-4 6 2-15,0 5-47 16,-1 1 10-16,-3 1-7 16,-3-2 3-16,3-8-10 15,0-6 0-15,0-3 0 16,0-6 4-16,0-2-4 0,0 1 0 15,3-7-9-15,1-5 18 16,4-4-9-16,1-5 0 16,3-4 0-16,0 5-6 15,5 0 3-15,-2 3 3 16,1 2 0-16,3-1 2 16,-3 5-11-16,1 3 9 15,-4 4-4-15,-2 2-6 16,-2 9 20-16,-3 8 5 15,-4 9 5-15,0 10-16 16,0 3 17-16,-4 1-21 16,2-4 0-16,0-7-8 0,0-9 7 15,2-7 1-15,1-4 0 16,-3-6-24-16,1-2 23 16,6-3-39-16,-2-8-24 15,3-8 21-15,3-5-37 16,4-8-5-16,-2-1 12 15,-1-1-13-15,0 1 32 16,1 5 48-16,-3 4 6 16,0 8 24-16,-2 2 11 15,-1 7 14-15,-3 4-5 16,-2 5-9-16,0 0 7 16,-2 0-19-16,0 0 5 15,0 0 18-15,0 3-5 0,2 5 3 16,-4 3-21-1,2 7-22-15,-2 5 34 0,0 7-25 16,-2 3-1-16,1 8 22 16,2 6-30-16,1 4 14 15,4-2-15-15,2 0 6 16,2-2-8-16,3-10 2 16,-3-8 0-16,3-9-6 15,-3-10 11-15,0-6-5 16,2-8 0-16,2-12-3 15,2-7-3-15,-1-8-58 16,0-7-31-16,-5-3-27 0,-4 1-115 16,-6 4-64-16</inkml:trace>
  <inkml:trace contextRef="#ctx0" brushRef="#br0" timeOffset="1981">1030 3177 482 0,'-4'0'186'0,"-1"2"-66"15,5-2-41-15,0 0-52 16,2 0-10-16,5 0-11 16,5-2 12-16,4 0-18 15,8 0 0-15,3-3-3 16,-3-3-123-16,0 2-281 16</inkml:trace>
  <inkml:trace contextRef="#ctx0" brushRef="#br0" timeOffset="2236">613 2895 397 0,'-9'-10'425'0,"2"2"-333"15,4 3 1-15,3 4-2 0,0 1-83 16,3 0 9 0,8 1-17-16,1 4 10 0,4 0-14 15,5 7 4-15,3 3-43 16,4 7-162-16,0 2-256 16</inkml:trace>
  <inkml:trace contextRef="#ctx0" brushRef="#br0" timeOffset="2605">1486 2871 867 0,'-3'4'70'0,"2"-2"-19"16,-2 0 67-16,1 0-101 15,2-2-15-15,2 1 4 16,5 3-3-16,-2 1 6 16,7 6 4-16,2 7-10 15,4 4 29-15,-2 8-25 16,3 2-3-16,-2 3 1 15,-1 0 3-15,1-2-8 16,-2-6 0-16,-3-5-8 0,0-5 3 16,-4-6-36-16,-1-3-114 15,-3-4-32-15,-2-4-111 16,-2-4-28-16</inkml:trace>
  <inkml:trace contextRef="#ctx0" brushRef="#br0" timeOffset="2820">1688 2925 458 0,'-4'-5'526'15,"2"3"-375"-15,-2 4-60 16,0-1 3-16,1 3-67 16,-1 2-16-16,-4 5-8 0,-4 6-3 15,-5 9 0 1,-6 7-5-16,-1 5-2 0,-5-1 0 15,2-1-43-15,-2-5-40 16,4-5-8-16,2-7-134 16,4-8-109-16</inkml:trace>
  <inkml:trace contextRef="#ctx0" brushRef="#br0" timeOffset="3004">1427 3073 645 0,'4'-6'181'15,"-4"3"-60"-15,3 3-1 0,-3 3-27 16,5 0-43 0,6 4-13-16,4-1-22 0,7 4-9 15,5 1-2-15,2-3-4 16,0 1-11-16,2-6-8 16,-4 2-171-16,-2-4-213 15</inkml:trace>
  <inkml:trace contextRef="#ctx0" brushRef="#br0" timeOffset="4734">2749 3299 327 0,'-2'-3'290'16,"2"2"-154"-16,-2 1-24 0,2 0 10 15,0 0-41-15,0 0-46 16,2 0 32-16,-2 1-42 16,2-2 11-16,-2 1 21 15,2 1-36-15,3-1 37 16,4 0-17-16,10 0-28 16,10 0 27-16,15-4-40 15,9-5 7-15,16 0 5 16,13-9-5-16,18 1 1 15,18-8-8-15,11-1 1 16,9-4-11-16,7-2 10 16,-2 0 0-16,1-2 3 15,-2-2 9-15,-6 3-12 0,-5-1 0 16,-6 1 2 0,-9 0-6-16,-11 6 4 0,-10 2 0 15,-3 1 5-15,-3-2 3 16,-2 4-4-16,-7-3-4 15,5 0 0-15,3-5 13 16,7-2-13-16,6-2 0 16,8-2-2-16,6 0 14 15,-3 6-12-15,-7 6 0 16,-8 3 0-16,-9 6-10 16,-13 4 10-16,-15 2 0 15,-17 3 0-15,-10 1 8 0,-14 3-8 16,-6 0 0-1,-5 1 1-15,-4-4-11 0,-3 3 10 16,2 2-1-16,-3-2 0 16,0 1-50-16,0-2 16 15,0 2-33-15,0-1-93 16,-8-2-206-16,0-1-57 16</inkml:trace>
  <inkml:trace contextRef="#ctx0" brushRef="#br0" timeOffset="5048">6191 2225 1027 0,'-4'3'155'0,"3"3"-155"16,1-3 0-16,1 5 32 15,11 2-31-15,10 2 4 16,7 5-5-16,6 2 7 16,3-3-11-16,1 1 4 15,-7-5 0-15,0-2-10 16,-10 0 12-16,0 0-2 16,-6-1 4-16,-7 0 5 0,-2 0 4 15,-5 4 20 1,-4 4-21-16,-6 7-10 0,-8 6-2 15,-5 8-65-15,-5 2-224 16</inkml:trace>
  <inkml:trace contextRef="#ctx0" brushRef="#br0" timeOffset="5918">6587 2126 529 0,'0'-4'204'0,"-1"2"-99"16,1 2 0-16,-3 0 15 15,3 0-71-15,0 0-1 16,0 2-2-16,0-1-37 0,0 2 20 15,0 4-4-15,3 9 4 16,2 11 9-16,2 12-36 16,1 15 12-16,-2 12 8 15,-2 8-8-15,2 4-9 16,-4 1-5-16,1-7 1 16,-2-12-4-16,2-11 3 15,-2-12-3-15,2-17 2 16,1-7-63-16,-1-7-41 15,-2-10-107-15,3-11-150 16</inkml:trace>
  <inkml:trace contextRef="#ctx0" brushRef="#br0" timeOffset="6818">6635 2021 276 0,'7'-9'322'0,"1"3"-239"15,1 3 46-15,4 0-45 0,7 2-10 16,10 1-36-16,3-2-7 15,8 0 20-15,9 1-34 16,4-6 1-16,6 2 5 16,3-3-21-16,5 1 16 15,4 1-16-15,-2 2 4 16,1 4-4-16,0 4-2 16,-3 0 0-16,-2 4 14 15,2-4-7-15,4 3 12 16,1-1-19-16,0-1 2 15,-7-1-5-15,-13 3 4 16,-9 3-1-16,-13-3 0 16,-10 0 7-16,-9 2-8 0,-5-5 1 15,-6-2 0 1,2 0 25-16,-6 2-21 0,3 3 15 16,-1 4-15-16,-2 4 10 15,-1 6-14-15,0 7 0 16,3 5 0-16,-4 7-1 15,3 9 3-15,2 4-2 16,2 9 0-16,0 3 10 16,5 0-11-16,-2 1 1 15,3-9 0-15,3-4-5 16,-3-6 7-16,3-7-2 16,-2-6 0-16,-4-5 8 0,2-6-11 15,-3-8 3 1,-3-8 0-16,-1-1 4 0,0-4 1 15,0-4-5-15,-1 2 8 16,-2-2 1-16,-1-1-5 16,-4-1-4-16,-2 0 0 15,-6-4-6-15,-6 1 9 16,0 0-3-16,-5-3 0 16,-4 4 8-16,-5 1-8 15,-2-1 2-15,-6 3 0 16,-6 1 9-16,-4 0-8 15,-6 4-3-15,-4 0 3 16,-4-1 8-16,-3 3-7 16,-2 0-4-16,1 0 2 15,0-1-6-15,-1-1 6 0,2 0-2 16,2 2 0-16,-2 2 14 16,2 3-14-16,4 2 0 15,2 4 1-15,10-4 4 16,13-4-5-16,16-1 0 15,9-5 0-15,8-2-43 16,10-1-38-16,-2-6-100 16,3-6-183-16</inkml:trace>
  <inkml:trace contextRef="#ctx0" brushRef="#br0" timeOffset="8531">307 4259 167 0,'4'-3'104'0,"1"-1"-38"15,0 3 23-15,-1-1-1 16,0 2 18-16,-1 0 10 15,-2 0-34-15,-1 0 24 16,0 0-48-16,0 0 2 16,-1 0-1-16,1 0-34 15,0 0 7-15,1 0-21 16,-2 0-6-16,2 0 5 16,-1 0-7-16,0 0-3 0,0 0 12 15,0 0-6-15,0 0 12 16,0 0 0-16,4 2-15 15,3-2 36-15,8 0-31 16,10 0 17-16,10 0-7 16,8-2-8-16,9 2 4 15,8 2-9-15,2 2-5 16,4 1 19-16,5 4-16 16,-3 3 2-16,5 1-5 15,-1-2 11-15,0 0-11 16,5 0 0-16,-2-3 0 15,1-3 2-15,-1-2-1 16,2 2-1-16,-1-5 0 0,4 0 5 16,-4 0-5-16,-2 0 0 15,-6-2 2-15,-4-1-15 16,-5 0 16-16,-6-1-3 16,-2-1 0-16,-4 0 11 15,-1-1-17-15,-3-1 6 16,-2 4 0-16,2 0-5 15,-5 1 5-15,0 2 0 16,74 11-1-16,-94-11 13 16,-2 0-12-16,-1 0 0 15,0 2 0-15,14-2-10 16,-6 2 13-16,-5-2-3 0,-3 0 0 16,-7-2-9-16,-3 0 7 15,-2 2-48-15,-3-3-56 16,-7 0-176-16,-2-8-221 15</inkml:trace>
  <inkml:trace contextRef="#ctx0" brushRef="#br0" timeOffset="9388">654 3845 226 0,'-1'-7'323'0,"-2"4"-215"0,2 2-5 15,-2 1 4-15,3 0-64 16,-1 0-21-16,1 1-7 15,1 1-11-15,-1-2 17 16,3 4 11-16,1 9 25 16,0 5 3-16,-4 12-53 15,4 7 7-15,-4 6 10 16,-4-1-16-16,0-2 5 16,-3-4-13-16,3-8 4 15,2-8-17-15,0-7 0 16,2-7 13-16,2-6-4 15,0-3-54-15,2-10 32 16,7-7 1-16,0-8-2 16,2-7 20-16,2-6-4 15,-1 5 11-15,1 9-4 0,-3 4 5 16,-1 10-1-16,-1 4 0 16,-2 4 1-16,0 5-11 15,-1 7 22-15,1 8 14 16,-1 7 30-16,-1 8-56 15,0 1 14-15,-4-1-14 16,1-7 0-16,-2-10-9 16,2-8 4-16,-2-2 5 15,2-9-8-15,2-8 4 16,6-8-11-16,1-5 10 16,5-7-16-16,-2 0 14 15,-2 4 2-15,2 10 2 0,-4 8 3 16,-2 3-14-16,-1 9 13 15,-3 10 1-15,-1 9 0 16,3 8-3-16,-3 7 6 16,0 3-3-16,-4-3 0 15,7-10-5-15,-5-9 0 16,-2-7 1-16,2-7-44 16,4-8-26-16,1-10-76 15,1-6-18-15,1-10 38 16</inkml:trace>
  <inkml:trace contextRef="#ctx0" brushRef="#br0" timeOffset="9645">1125 3740 370 0,'10'-11'89'15,"-3"5"10"-15,-3 6 81 16,-7 2-40-16,3 7-68 16,-4 8-51-16,0 9 14 15,-2 9-8-15,-2 10-23 16,1 9 20-16,3 2-17 15,4 1-1-15,3-5-4 16,5-4-1-16,2-11-1 16,2-9 0-16,3-9-1 15,0-9-8-15,1-9 8 16,1-7-52-16,-1-8 23 16,-1-7-30-16,-1-6-67 0,-6-4-17 15,-5 0-69-15,-7-1-13 16</inkml:trace>
  <inkml:trace contextRef="#ctx0" brushRef="#br0" timeOffset="9805">1098 3947 432 0,'-8'0'158'0,"4"0"-33"16,1-2-37-16,3 0-74 16,3 2-7-16,5-4-1 15,3 1-1-15,1-5-2 16,6-1-3-16,4-2-8 15,-2-2-45-15,1-4-190 16,-5 3-92-16</inkml:trace>
  <inkml:trace contextRef="#ctx0" brushRef="#br0" timeOffset="10026">664 3632 660 0,'-7'0'91'16,"7"1"-73"-16,4 3 62 0,7 1-25 16,3 2-53-16,6 3 10 15,7 6-12-15,5 1-21 16,3 0-205-16</inkml:trace>
  <inkml:trace contextRef="#ctx0" brushRef="#br0" timeOffset="10312">1622 3666 718 0,'6'7'70'0,"-2"4"90"15,-1 7-52-15,7 3-47 16,3 9-24-16,0 7-33 16,7 7 10-16,-1 0-14 15,2-1 0-15,0 0-6 16,2-8 6-16,-4-8-12 15,-2-10-46-15,-1-9-116 16,-4-12-104-16,-1-17-39 16</inkml:trace>
  <inkml:trace contextRef="#ctx0" brushRef="#br0" timeOffset="10484">1860 3722 446 0,'-2'-16'242'15,"-2"6"-61"-15,2 3-40 16,-2 7-24-16,2 3-53 15,-1-2-61-15,-1 8 28 16,-5 8-18-16,-9 11-2 16,-7 17-22-16,-7 13 0 15,-5 6-18-15,-6-1-95 16,3-7-143-16,3-10-163 16</inkml:trace>
  <inkml:trace contextRef="#ctx0" brushRef="#br0" timeOffset="10633">1521 3872 471 0,'4'-15'334'0,"0"8"-265"0,2 5 16 16,9 2 0-16,9 3-70 16,13 1-13-16,11 2-2 15,7 1-181-15</inkml:trace>
  <inkml:trace contextRef="#ctx0" brushRef="#br0" timeOffset="11645">2579 3990 482 0,'0'0'189'0,"2"-2"-49"0,2 4 19 16,4-4 1 0,3 4-90-16,5-2 1 0,8 0-9 15,2 1-34-15,12 2 22 16,7-1-26-16,14-1 3 15,6 1 17-15,12 1-34 16,6-2 11-16,12-1-8 16,2 1-1-16,8-2-6 15,7-5-6-15,5-7 0 16,-1-4-5-16,0-5 10 16,-2-2-5-16,-9 0 0 15,-5 2 2-15,-4 1-8 16,-8 2 6-16,-3 6 0 15,-4 3-9-15,2 5 16 16,0 2-7-16,10-3 0 16,12 0 11-16,15-1-16 0,3-4 5 15,3 1 0-15,-3 3-13 16,-11-1-5-16,-10 3 1 16,-2-1-5-16,-9 2-12 15,-3 2 31-15,-10-3-12 16,-6 1 15-16,-5 0-4 15,-4-1 11-15,-7 0-7 16,-10 1 0-16,-4 1 6 16,-9-3-11-16,-1 3 5 15,-8 2 0-15,-1-3-4 16,-2 2 11-16,-3 0-7 0,-3 1 0 16,-3-2 7-1,-4 2-12-15,0 1 5 0,0-3 0 16,1 3-6-16,0 0 12 15,1 0-6-15,1 0 0 16,-2 0 5-16,2 0-13 16,-3 0 8-16,-2 0-17 15,-1-1 0-15,-3 1-30 16,0-2 13-16,-2 1-16 16,0 1-22-16,0 0-17 15,0-3-72-15,-2 1-149 16,0-3 55-16</inkml:trace>
  <inkml:trace contextRef="#ctx0" brushRef="#br0" timeOffset="11926">6358 3563 803 0,'-11'0'332'15,"5"-2"-316"-15,2 2 59 16,1 2-1-16,3-2-37 15,0 0-37-15,3 2 0 16,5 3-8-16,9 3 8 16,5 3 0-16,8 4 0 15,0 4 7-15,0-2-7 16,-2 1 0-16,-7-3 4 16,-1-2-9-16,-3-2 5 0,-2-2 0 15,-8-1-2-15,-3 0 6 16,-7 2-13-16,-9 11-5 15,-16 9-91-15,-11 15-242 16</inkml:trace>
  <inkml:trace contextRef="#ctx0" brushRef="#br0" timeOffset="12762">6819 3544 378 0,'-4'-4'309'16,"1"-2"-232"-16,2 3 3 0,-2 3-5 15,3 0-53-15,0 0 9 16,0 3-15-16,0 0 29 15,3 10 50-15,-2 13-58 16,2 17 7-16,1 14-13 16,-1 20-19-16,-3 11 16 15,-3-1-23-15,3-1-5 16,0-7 0-16,0-14-1 16,0-20-20-16,3-13-112 15,-2-12-138-15,2-15-167 16</inkml:trace>
  <inkml:trace contextRef="#ctx0" brushRef="#br0" timeOffset="13558">6852 3548 232 0,'0'-2'352'15,"7"2"-316"-15,2-2 73 16,10 2-28-16,6-2-52 16,10 1 16-16,11-3-39 15,8-2 3-15,10-1 15 16,9-1-14-16,7-1 25 0,9-2 138 16,11-4-123-16,2 0-17 15,0-1-32-15,5 0 2 16,-7 5-1-16,-10 5 10 15,-11 5-13-15,-12 5 1 16,-18-1 0-16,-12 4 2 16,-10 5 1-16,-8 1 9 15,-6 4 24-15,-4 0-32 16,-2 1 10-16,1 4-14 16,-6 3 7-16,4-1-10 15,-2 2 6-15,1 2-3 16,-1 4 0-16,0 3 10 15,-4 4-10-15,2 8 0 0,-2 2 0 16,0 1-4 0,0 0 4-16,2-4 0 0,2-4 1 15,3-8 6-15,-3-8-7 16,1-8 0-16,-1-3 4 16,1-6-15-16,-3-3 12 15,0-3-1-15,-4-1 7 16,2-2 1-16,0 2 3 15,-2-2 8-15,0-2-9 16,-1 2 31-16,-5-3-39 16,-1-1 2-16,-12 0 0 15,-6-1 11-15,-11-1-14 0,-1 0-1 16,-7-1 6 0,-3 2-20-16,-6 2 21 0,-2 3-7 15,-10 3 0-15,-3 0 0 16,-2 3-2-16,-9 3 2 15,-2 2 0-15,-2 4-4 16,2 4 4-16,4-2 0 16,5 1-3-16,7-1 13 15,11-6-4-15,11-4-6 16,-48 3 0-16,81-13-13 16,-1 0 16-16,4 1-3 15,0 0 0-15,-10 1-4 16,2-3-3-16,1 0-5 15,4 0-39-15,-1 3-16 16,2-2-101-16,3 6-276 0</inkml:trace>
  <inkml:trace contextRef="#ctx0" brushRef="#br0" timeOffset="15098">0 5041 165 0,'4'0'450'0,"-1"-1"-344"16,-2-2 22-16,-1 2 12 15,0 5-40-15,0-4-31 16,0 0-48-16,3-3-3 0,1 3 19 15,13-1-22-15,6-5 15 16,9 0-10-16,12 1-17 16,8-3 35-16,1 1-33 15,11 0 0-15,5 3 13 16,6 2-7-16,3 2-3 16,8 3-8-16,-2 4 4 15,5-1-1-15,7 2-3 16,-1 0 0-16,4-4 0 15,3 1 17-15,-1-5-17 16,0-5 0-16,1 1 8 16,-5 0-17-16,-4 2 9 15,-5 2 0-15,-5 3-4 0,-11 1 9 16,-6-1-5-16,-6 4 0 16,-1-5 4-16,-6-1-13 15,2-1 9-15,-8-1 0 16,-2-1-3-16,-5 2 13 15,-7 0-10-15,-6 0 0 16,-9 2 0-16,-6-1-14 16,-5-1 10-16,-3 0-51 15,-1 0-52-15,-6-1-182 16,-1-1-241-16</inkml:trace>
  <inkml:trace contextRef="#ctx0" brushRef="#br0" timeOffset="15728">120 5680 714 0,'-5'2'102'0,"-2"2"-15"16,4-2 1-16,3 0-17 16,3 0-4-16,5 3-20 15,3 1-8-15,7 0-2 16,2 3-20-16,2-1 26 16,-1-2-38-16,3 2 13 0,9 1 9 15,2-1-21-15,11 4 17 16,14-3-9-16,15 0-9 15,18-4 27-15,17 0-31 16,16-7 13-16,10-6-7 16,4 0 1-16,4 1 8 15,1-3-16-15,1 5 8 16,-8 4-18-16,-11 1 10 16,-14 5 0-16,-13 4 0 15,-19 3 5-15,-10 1-9 16,-10 0 4-16,-5-2 0 15,-8-2-15-15,-7-3 14 16,-6-5-13-16,-6-1 5 16,-6 0-36-16,-4-3 10 15,-2-1-40-15,-2 3-44 0,-3-4-122 16,-2 2-214 0</inkml:trace>
  <inkml:trace contextRef="#ctx0" brushRef="#br0" timeOffset="16374">72 6678 506 0,'-1'0'285'0,"2"0"-193"16,-2 0-8-16,1 0 45 16,0 0-84-16,4-2-36 0,0 2 44 15,9 0-40 1,3-2 7-16,11 1 20 0,6 1-38 16,11-3 33-16,8 3-9 15,9 0-14-15,14 3 28 16,8-2-25-16,12 3 5 15,8 0 6-15,5 0-19 16,4 0 10-16,8 1-2 16,1-4-13-16,3 3 12 15,4-1-14-15,1-2 0 16,-9 3-2-16,-8 0 10 16,-11 1-15-16,-11 1 7 0,-14 1 0 15,-6 5-5 1,-2 1 6-16,-1 0-1 0,-5 1 0 15,-4-4 4-15,-4 3-10 16,-7-4 6-16,-7-1-7 16,-3 2-5-16,-10-2-9 15,-4-4-6-15,-10 0 3 16,-4-4-43-16,-5 0-15 16,-5-6-173-16,-7-4-361 15</inkml:trace>
  <inkml:trace contextRef="#ctx0" brushRef="#br0" timeOffset="18078">565 4814 432 0,'3'-12'135'16,"1"5"-61"-16,-2 1 38 16,0 2-11-16,0 4-63 15,-2 0-12-15,0 0-4 0,0 4-20 16,0-4 21-16,0 0-18 16,2 6 40-16,-4 4 34 15,-2 12-57-15,-2 6-9 16,-1 3-13-16,-1 1-23 15,0-4-2-15,0-11-49 16,8-4-8-16,-3-5-18 16,6-7-104-16,8-9 5 15</inkml:trace>
  <inkml:trace contextRef="#ctx0" brushRef="#br0" timeOffset="18436">733 4757 297 0,'9'0'175'0,"-5"5"-25"0,-2 8 3 16,-2 4-72-16,0 6-50 16,-4 6-10-16,2-2-18 15,0-4 4-15,-1-5-13 16,6-6 6-16,1-8 0 16,4-10-6-16,6-7-33 15,1-10-7-15,8-6 30 16,-1-6 10-16,0-2 3 15,-1 8 3-15,-4 5 0 16,-2 7 9-16,0 8-4 16,-5 5 11-16,-2 9 72 0,-1 8-26 15,-3 10-28-15,-3 9-13 16,-2 5-13-16,-6 2 0 16,2-5-3-16,-4-5-5 15,5-10 0-15,2-6-46 16,2-8 35-16,0-2-45 15,6-9-47-15,3-9-93 16,0-7-1-16,6-8-78 16</inkml:trace>
  <inkml:trace contextRef="#ctx0" brushRef="#br0" timeOffset="18737">1158 4593 481 0,'11'-6'161'0,"1"-1"-54"0,-15 7 20 15,3 0-24-15,0 0-48 16,-1 3 0 0,-2 6-14-16,-1 8-16 0,-4 10 7 15,-1 13-27-15,-5 10 3 16,2 4 6-16,-1 4-4 16,8-4-9-16,1-5-1 15,5-9 5-15,3-10-13 16,4-14 8-16,3-3 0 15,-1-12-6-15,5-6 1 16,1-11-10-16,3-7-22 16,2-7-40-16,-5-6-16 15,-3 0-43-15,-9 5-50 0,-8 2 42 16,-10 9-4-16,-9 7-9 16</inkml:trace>
  <inkml:trace contextRef="#ctx0" brushRef="#br0" timeOffset="18887">1075 4793 306 0,'-21'2'134'0,"9"-4"16"15,6 2-15-15,4 0-46 16,2 0-34-16,4 0-42 16,4-1 36-16,4-2-33 15,9 3-9-15,6-5-2 16,5-3 1-16,3-1-11 16,-2-1 5-16,-5-2-74 15,-4-1-198-15,-8-2-128 16</inkml:trace>
  <inkml:trace contextRef="#ctx0" brushRef="#br0" timeOffset="19111">673 4553 607 0,'-12'-4'231'15,"4"3"-162"-15,4 1-15 16,4 0-39-16,5 0 0 16,6 3-15-16,10 3 0 0,7 1 0 15,10 7 0 1,3 3-1-16,3 4-154 0,1 3-288 16</inkml:trace>
  <inkml:trace contextRef="#ctx0" brushRef="#br0" timeOffset="19398">1718 4488 798 0,'1'-4'122'0,"-2"4"-19"0,-2 0 5 15,3 6-100-15,3 8 32 16,1 14-38-16,1 11-2 16,6 10 2-16,3 4 9 15,4 0-11-15,-2-4 0 16,2-6-3-16,0-6-7 16,-6-7-9-16,0-8-19 15,-2-8-59-15,-6-10-95 16,0-5-90-16</inkml:trace>
  <inkml:trace contextRef="#ctx0" brushRef="#br0" timeOffset="19579">1899 4595 759 0,'-4'-3'227'0,"0"1"-64"15,-1 5-88-15,-5 1-35 16,-2 4-40-16,-4 7 7 15,-9 5-16-15,-8 9-2 16,-5 4-35-16,-7-2-61 16,-3 1-111-16,-1-5-111 15</inkml:trace>
  <inkml:trace contextRef="#ctx0" brushRef="#br0" timeOffset="19726">1510 4730 609 0,'13'-6'107'16,"-1"4"14"-16,4 2 0 0,7 0-90 16,10 2-7-16,7-2-24 15,5 0-2-15,1 2-19 16,-1-2-245-16</inkml:trace>
  <inkml:trace contextRef="#ctx0" brushRef="#br0" timeOffset="20201">765 5444 431 0,'0'2'124'15,"0"2"-59"-15,0-4 64 16,0 0-47-16,0 1-81 16,-3 5 40-16,2 4 12 15,-3 11-25-15,-3 8 12 16,-3 8-30-16,-5 4 4 15,0 0-10-15,-1-2-4 16,2-5-14-16,6-8-58 16,1-9-136-16,10-10-47 15</inkml:trace>
  <inkml:trace contextRef="#ctx0" brushRef="#br0" timeOffset="20545">821 5474 294 0,'12'-12'186'15,"-4"7"-129"-15,4 7 68 16,-1 3-36-16,-1 8 67 16,-2 7-78-16,-1 5-50 15,-10 10-13-15,-1 3-5 16,-4-3-5-16,0-3-10 16,2-10-11-16,2-10-19 15,1-9 19-15,8-9-23 16,1-8 20-16,3-11 14 15,4-4-27-15,2-9 31 16,4 7-1-16,-2 2 2 0,-4 9-10 16,-2 5 10-16,4 8 0 15,-6 5 8-15,-1 7 10 16,-3 12 57-16,-2 9-60 16,-3 7-13-16,-3 2 9 15,-1 1-11-15,3-6-6 16,-2-11-36-16,3-6-83 15,4-11-122-15,7-11-107 16</inkml:trace>
  <inkml:trace contextRef="#ctx0" brushRef="#br0" timeOffset="20955">1202 5319 431 0,'4'-7'184'0,"0"7"-21"16,-8 7-92-16,-3 9-1 15,-1 5-38-15,-2 14-1 16,-5 12 7-16,2 7-25 16,-1 4 11-16,6 0-12 15,2-6 0-15,8-5-20 16,6-12 8-16,3-8-2 16,4-12-13-16,1-10-2 15,0-11-49-15,1-10-37 16,-2-9-74-16,-6-7 59 0,-4-1-6 15,-10-1 58-15,-3 8-88 16,-12 4 65-16,1 5 89 16,-7 6 36-16,0 1 71 15,1 5 7-15,7 1-13 16,3 0-1-16,9 4 18 16,2 0-75-16,4 0-19 15,2 0-7-15,4 3 12 16,5-6-1-16,4 3-25 15,5-4 0-15,2-1-1 16,4-6-2-16,-2 0-21 16,1-5-126-16,-6-2-100 15,-5-1-57-15</inkml:trace>
  <inkml:trace contextRef="#ctx0" brushRef="#br0" timeOffset="21168">761 5276 687 0,'-9'-11'201'16,"5"5"-149"-16,2 5-21 16,4-1 9-16,8 4-20 15,9-1-11-15,6 5-4 16,7 1-5-16,8 4-15 0,2 2-55 15,-1 4-243-15</inkml:trace>
  <inkml:trace contextRef="#ctx0" brushRef="#br0" timeOffset="21446">1770 5233 854 0,'4'0'90'15,"-4"2"-35"-15,0 2 73 0,1 5-81 16,3 10-24-16,3 10-20 16,3 14 11-16,5 12-14 15,1 8 0-15,-1 0-12 16,-1-3 12-16,1-10-29 15,-3-10-3-15,-1-13-42 16,-1-10-68-16,0-9-114 16,-4-7-96-16</inkml:trace>
  <inkml:trace contextRef="#ctx0" brushRef="#br0" timeOffset="21649">2006 5275 348 0,'-7'-3'596'16,"-4"7"-514"0,2 5 30-16,-6 2-58 0,1 10-31 15,-4 9-13-15,0 4-10 16,-5 10 0-16,-1 4-16 16,-5-4-6-16,-5-4-74 15,-3-2-68-15,-3-11-122 16,-1-7-205-16</inkml:trace>
  <inkml:trace contextRef="#ctx0" brushRef="#br0" timeOffset="21820">1525 5492 504 0,'2'-13'267'0,"0"7"-185"16,2 1 26-16,6 7-14 15,11 3-18-15,13 1-56 16,9 5-7-16,8 2-13 15,3 0 2-15,0 0-14 16,-2 0-15-16,-5-3-182 16,-7 0-240-16</inkml:trace>
  <inkml:trace contextRef="#ctx0" brushRef="#br0" timeOffset="22337">762 6210 423 0,'-10'4'184'16,"2"0"-101"-16,0 3 13 15,0 6-2-15,1 9-32 16,-1 8-37-16,0 12 26 15,-1 2-33-15,-1 2-17 0,1-3 1 16,1-5-2-16,4-13-20 16,3-7-53-16,1-9-90 15,1-9-83-15</inkml:trace>
  <inkml:trace contextRef="#ctx0" brushRef="#br0" timeOffset="22683">849 6283 400 0,'9'0'187'16,"-3"9"-3"-16,-1 5-115 15,-5 8 3-15,-3 4-36 0,1 4-20 16,-2-3-7-16,0 0-4 16,1-5-5-16,2-8 0 15,-2-4-13-15,3-7 10 16,3-3-26-16,-2-9 10 15,8-5-20-15,2-9-15 16,1-5-11-16,4-1 11 16,1-1-1-16,-2 8 53 15,-2 5 2-15,0 5 0 16,-2 7 11-16,-3 6 56 16,-1 11 64-16,-3 6-73 15,-3 8-46-15,-1 6 28 16,3 2-40-16,-3-4 0 0,1-7-1 15,3-3-57-15,3-10-93 16,1-7-155-16</inkml:trace>
  <inkml:trace contextRef="#ctx0" brushRef="#br0" timeOffset="22966">1203 6149 582 0,'7'-5'232'0,"-7"5"-96"16,0 7-48-16,-4 5-47 16,0 9 3-16,-5 9-29 0,1 7-5 15,0 7 29 1,-3 7-33-16,6-1 4 0,1 2-10 16,4-3 10-16,4-8-5 15,1-7-5-15,3-8 0 16,3-10-9-16,-3-4 16 15,2-11-7-15,0-2 0 16,2-11-17-16,0-4-27 16,0-8-75-16,-3-6-12 15,-5-3-103-15,-7-1 5 16</inkml:trace>
  <inkml:trace contextRef="#ctx0" brushRef="#br0" timeOffset="23141">1086 6324 531 0,'-4'0'215'0,"1"0"-144"16,3 0 3-16,0 0-65 16,4 1-5-16,7 2 11 15,1 1-11-15,9 0 1 16,5 2-5-16,-1-2-1 16,3 0-4-16,-4-4-95 15,-5-2-196-15,-2-4-115 16</inkml:trace>
  <inkml:trace contextRef="#ctx0" brushRef="#br0" timeOffset="23372">710 6038 858 0,'-4'-3'41'0,"3"1"-25"16,2 4 25-16,10 1-26 15,8 5-2-15,10 3-13 16,6 4-6-16,6 6-3 16,4 0-198-16,6 2-309 15</inkml:trace>
  <inkml:trace contextRef="#ctx0" brushRef="#br0" timeOffset="23643">1775 6136 671 0,'3'-4'289'16,"-2"4"-282"-16,-1 1 78 15,4 3 49-15,5 10-101 16,7 6-21-16,3 10 4 16,6 9-5-16,54 112-9 0,-67-123-2 15,-1-6 3-15,-1-3-11 16,1-2 8-16,5 17-16 16,-1-11 2-16,-6-7-130 15,0-8-90-15,-5-6-198 16</inkml:trace>
  <inkml:trace contextRef="#ctx0" brushRef="#br0" timeOffset="23837">2031 6119 935 0,'-9'-6'173'15,"-2"6"-66"-15,-1 4-21 16,-3 6-77-16,-5 6 8 15,-8 12-13-15,-4 9-6 0,-5 8 2 16,-4 4-55-16,-2-3-11 16,2-5-78-16,2-8-99 15,3-10-113-15</inkml:trace>
  <inkml:trace contextRef="#ctx0" brushRef="#br0" timeOffset="23988">1622 6316 531 0,'13'-21'355'15,"2"7"-250"-15,-3 5 67 16,1 6-88-16,7 2-31 16,8-1-43-16,4 0 2 15,7 4-18-15,5 0 6 0,-3 2-45 16,0-1-159 0,-2 3-369-16</inkml:trace>
  <inkml:trace contextRef="#ctx0" brushRef="#br0" timeOffset="24509">560 7216 537 0,'-3'8'164'0,"3"6"-120"16,-1 3 23-16,5 8-25 16,0 7-35-16,1 7-4 15,2-2-3-15,-1 3-2 16,-2-5-23-16,0-9-30 16,-4-8-90-16,3-6-15 15,-2-16-20-15</inkml:trace>
  <inkml:trace contextRef="#ctx0" brushRef="#br0" timeOffset="24850">732 7193 381 0,'10'-3'141'16,"-2"11"30"-16,-1 7-71 16,-6 8-17-16,2 4-36 15,-3 5-19-15,-3 1-19 16,2-8-7-16,1-5 1 15,0-7-3-15,0-5-12 16,1-8 5-16,6-9-8 16,1-10-45-16,4-5-8 15,3-8-29-15,2-2 17 0,-4 4 61 16,2 7 3 0,0 6 16-16,-2 5 5 0,-4 8 33 15,-1 8 141-15,1 11-115 16,-7 8 7-16,5 7-40 15,-3 3-13-15,-4 1-11 16,0-5-7-16,2-5-5 16,0-6-4-16,0-6-61 15,2-6-64-15,3-9-88 16,-2-6-239-16</inkml:trace>
  <inkml:trace contextRef="#ctx0" brushRef="#br0" timeOffset="25150">1139 7024 180 0,'14'-22'534'0,"-6"7"-454"15,-3 8-3-15,-1 3-11 16,-1 4-17-16,-2 2-47 16,2 2 23-16,-2 5 112 15,2 10-102-15,-1 11 8 16,-4 10-18-16,-6 16-16 15,0 2 24-15,-3 7-24 16,3-1-5-16,1-5 5 16,6-7-3-16,2-9-6 15,3-9 0-15,3-11-1 16,1-10-13-16,0-8 4 0,3-5-17 16,1-9-6-16,-2-8-65 15,4-7-15-15,-6-7-69 16,-7-6-135-16</inkml:trace>
  <inkml:trace contextRef="#ctx0" brushRef="#br0" timeOffset="25347">938 7228 675 0,'-4'1'79'15,"8"-1"35"-15,4 3-22 16,7-2-45-16,13 4-25 15,4-2-17-15,5 1-5 0,6-3 0 16,-2-2 8-16,-2-5-16 16,-2-4-22-16,-6 0-77 15,-7-3-75-15,-11-3-77 16</inkml:trace>
  <inkml:trace contextRef="#ctx0" brushRef="#br0" timeOffset="25570">594 6965 872 0,'-14'-7'161'0,"6"3"-69"0,4 4-37 15,5 0-51-15,2 4-4 16,10-1 0-16,6 5 0 15,9 5 0-15,9 0-30 16,7 6-76-16,1 1-117 16,3 3-169-16</inkml:trace>
  <inkml:trace contextRef="#ctx0" brushRef="#br0" timeOffset="25864">1802 6947 793 0,'5'1'96'16,"-4"5"-88"-16,2 1 122 15,2 10-45-15,6 9-81 16,0 16 7-16,1 8-10 15,-2 9 9-15,1 6-9 16,-6-1-1-16,5-3 0 16,-2-6-8-16,2-13-2 15,0-10-11-15,0-12-44 16,2-10-76-16,-1-16-85 0,-3-11-137 16</inkml:trace>
  <inkml:trace contextRef="#ctx0" brushRef="#br0" timeOffset="26064">2036 6989 813 0,'-1'-9'278'0,"-6"7"-210"16,-1 6 37-16,-1 5-61 16,-6 6-42-16,-2 10 16 15,-7 7-13-15,-7 15 0 16,-7 9-5-16,-6 2-16 15,-6-2 8-15,-2 0-58 0,3-11-53 16,1-8-126-16,7-11-251 16</inkml:trace>
  <inkml:trace contextRef="#ctx0" brushRef="#br0" timeOffset="26208">1622 7220 885 0,'17'-14'35'0,"-1"1"74"15,3 7 34-15,8 2-113 16,16 1-14-16,11-1-13 16,4-2-6-16,9-1-32 15,-2-6-339-15</inkml:trace>
  <inkml:trace contextRef="#ctx0" brushRef="#br0" timeOffset="28162">2649 4730 301 0,'-5'2'62'0,"-2"2"9"16,3-1-26-16,-2-1-16 0,2 0 3 16,0-2-9-16,1 2 3 15,2-2 1-15,-2 0-4 16,3 0 52-16,-3 0-14 16,3 0-14-16,-1 1 21 15,1 2-31-15,-3-3 24 16,2 0 2-16,-2 1-33 15,3-2 14-15,0 1-13 16,0 0-17-16,0 0 28 16,0-3-42-16,3 3 5 15,-3 0 5-15,1-1 0 16,-1 1-7-16,0 0 4 0,0 0 0 16,3 0 11-16,1 0-11 15,3 1 32-15,5-2-3 16,6 1-28-16,3 0 9 15,6 1-6-15,6-1-7 16,2 0 7-16,9 3-1 16,4 0-10-16,3-1 4 15,5 3 8-15,6 1-11 16,5 0-1-16,5-1 1 16,5 3-3-16,6 0 2 15,2 1 0-15,3-5 3 16,8 1 8-16,1-1-11 15,3 0 0-15,-4 0 2 0,0 2-11 16,-2 4 14 0,5 0-5-16,3-3 0 0,6 0 12 15,5-1-8-15,-4-3-4 16,-1 0 1-16,3 0-8 16,-2-3 7-16,0 0 0 15,-5 0-4-15,-8 4 10 16,-12 1-6-16,-9 3 0 15,-6 3 0-15,-8 0-5 16,-1 2 5-16,0 0 0 16,-1 0-2-16,1-1 14 15,-2-3-16-15,-3-1 4 0,0 1 0 16,-6-1-7 0,-5 2 7-16,0-1 0 0,-3 5-1 15,1-3 12-15,-4 1-13 16,5 2 2-16,-3-2 0 15,0-4-1-15,0 2 1 16,-3-1 0-16,-2-3-3 16,-4-2 16-16,-1 1-17 15,5-1 4-15,-7 0 0 16,4-1-8-16,-2 4 9 16,0-4-1-16,0 1 0 15,0-1 8-15,-1 0-9 16,-1 0 1-16,-3 1 0 15,-2-1-8-15,-4 0 11 16,-1 1-3-16,-3-1 0 0,1 0 7 16,1 1-13-1,-5-2 6-15,0-1 0 0,-1 2-14 16,-3-3 1-16,1 0-10 16,-5 4 8-16,0-4-42 15,0 0 5-15,-1 0-27 16,-2 0-112-16,-2 0-61 15,-4 1-292-15</inkml:trace>
  <inkml:trace contextRef="#ctx0" brushRef="#br0" timeOffset="31131">6804 4971 232 0,'-4'1'476'0,"4"-1"-326"0,-1-1-47 15,-2 1-6-15,3 0-2 16,0 0-68-16,3 1-23 15,-6-1 3-15,3 0 5 16,4 4-12-16,7 4 17 16,4 5-16-16,9 9 40 15,9 8-24-15,8 8-17 16,-1 5 25-16,4 4-20 16,-5 0-5-16,1-2 0 15,-8-6 8-15,-4-5 0 16,-6-11-8-16,-5-7 0 15,-7-6 30-15,-3-6-9 16,-6-4 15-16,-5 3-16 0,-10 0-8 16,-9 4-15-16,-12 5 3 15,-13 5-11-15,-4 1 6 16,-1 4-31-16,2-2-15 16,9-4-45-16,6-2-116 15,6-4-191-15</inkml:trace>
  <inkml:trace contextRef="#ctx0" brushRef="#br0" timeOffset="31420">7349 5083 797 0,'4'0'98'0,"0"1"42"16,0 2-11-16,0 13-77 15,2 14 1-15,-1 16-50 16,2 21 18-16,1 17-15 16,0 7 2-16,-2-1-1 15,2-8-7-15,0-13-19 16,2-17 2-16,-2-13-70 15,0-13-167-15,0-14-137 0</inkml:trace>
  <inkml:trace contextRef="#ctx0" brushRef="#br0" timeOffset="32048">7428 5117 734 0,'4'-3'142'16,"3"3"-80"-16,7-1 95 15,6 1-86-15,12 0-33 0,14 0-8 16,11-3-28 0,12 3 20-16,7-2-22 0,5 2 0 15,2 2 5-15,0-2 0 16,-2 0-5-16,2-3 0 15,-5-1 9-15,-2-2-16 16,-7 0 7-16,-9 2 0 16,-13 7-2-16,-12-2 11 15,-9 7-9-15,-7 1 15 16,-3 3-11-16,-4 2 27 16,-3 7-31-16,1 3 13 15,-5 6-7-15,0 7 5 16,-2 10-6-16,-2 8 3 15,-1 8 1-15,0 9 8 16,0 5-14-16,0-1-2 16,0-2-1-16,3-2 5 15,-2-11-5-15,3-11 0 0,-1-11 5 16,1-14-6-16,-4-11 1 16,0-6 0-16,0-6 6 15,-1-1 5-15,1-1-6 16,-3 2 20-16,0-2-14 15,-5-2 11-15,-6 1-22 16,-5-5 0-16,-12-1 4 16,-10-2 8-16,-8-2-12 15,-14-1 0-15,-18-3 2 16,-10 0-15-16,-10 2 13 16,-10-2-2-16,1 4-6 15,3 3-17-15,10 6 10 0,13 2-11 16,13 5-59-16,17 2-14 15,12 6-147-15,13 4-213 16</inkml:trace>
  <inkml:trace contextRef="#ctx0" brushRef="#br0" timeOffset="33570">2500 5714 518 0,'-4'-5'79'0,"3"-1"32"0,-2-1-1 15,-1 1-46-15,4 2 5 16,0 0 8-16,0 2-39 16,0 2 26-16,-3 2-40 15,3-2 0-15,3 2-12 16,1 0-2-16,8 4 22 15,13 3 27-15,10 6-54 16,13 6 36-16,16 4-24 16,9 8 4-16,10 2 10 15,10 7-31-15,15 5 22 16,12 5-22-16,8 4 15 16,13 0-25-16,6-2 10 0,2-3 0 15,8-1 12-15,6-5-5 16,5-6 11-16,1 1-18 15,-1-4 11-15,-4 1-21 16,-10 2 10-16,-12 3 0 16,-12 0-10-16,-7-4 16 15,-14-4-6-15,-5-7 0 16,-3-2 7-16,1-3-12 16,3-3 5-16,3 0 0 15,4-6-7-15,4-2 21 16,2-1-14-16,2-4 0 15,8-4 5-15,3 0-13 16,-1-2 8-16,-3-2 0 16,-11 4-7-16,-19 2 14 15,-21 5-7-15,-17-2 0 0,-19 5 3 16,-18-5-14-16,-10-1 11 16,-4-6 0-16,-4 0 0 15,-1 0 7-15,0 0-7 16,-2 0 0-16,2 0 2 15,1 1-8-15,1 2 6 16,2 2 0-16,1-3-3 16,5 4 10-16,-4-5-7 15,5 2 0-15,-5-3 2 16,4 5-6-16,-3-4 4 16,3 2 0-16,-4 1-8 0,5 1 18 15,-4-3-10 1,2 1 0-16,-1 0-20 0,-2-2 8 15,-2-1-30-15,0 0-13 16,-3 0-13-16,-3 0-115 16,-2-7-236-16</inkml:trace>
  <inkml:trace contextRef="#ctx0" brushRef="#br0" timeOffset="33869">7251 6639 798 0,'0'0'274'16,"0"1"-253"-16,0-1-5 0,0 0-13 15,8 6 10-15,4 4-13 16,10 7 0-16,5 3-3 16,5 6 9-16,0 7-6 15,-3-6 0-15,-6 0 2 16,-4-1 0-16,-9 3 10 15,-3-9 40-15,-11 4 17 16,-5 2-50-16,-6-1 19 16,-4 1-37-16,-5 6 9 15,-2-5-14-15,-6-2 4 16,1-1-50-16,-2-5-27 16,2-8-225-16,2-11-321 15</inkml:trace>
  <inkml:trace contextRef="#ctx0" brushRef="#br0" timeOffset="34218">7704 6726 532 0,'-4'-10'636'0,"1"0"-630"15,2 7 4-15,-2 0 82 16,3 2-75-16,0 2-8 16,3 15-7-16,2 14 17 15,2 16 13-15,1 20-26 16,0 14 14-16,-4 3-11 15,-2-7 4-15,1-5-14 16,-3-13 1-16,0-12-26 16,0-10-27-16,2-13-101 15,-2-10-179-15,-2-15-362 16</inkml:trace>
  <inkml:trace contextRef="#ctx0" brushRef="#br0" timeOffset="34800">7649 6679 856 0,'3'-3'102'16,"-2"3"-100"-16,8 0 90 16,6 2 14-16,9-1-55 15,16 2-48-15,12 1-1 16,10-1 14-16,4 1-8 15,5-1-6-15,-1 1-2 0,1 2 4 16,-3-4-12 0,0 2 8-16,-6-3 0 0,-2-2-3 15,-6-2 13-15,-6 2-14 16,-7-1 4-16,-4 4 0 16,-3 2-5-16,-8 3 7 15,0 4-2-15,-6 5 6 16,-3 2 2-16,-5 8 11 15,-1 6-8-15,-3 12-5 16,-2 8 26-16,-4 12-32 16,-4 3 6-16,2 4-1 15,0-4 5-15,-2-4-10 0,2-7 0 16,-2-5 2 0,2-13-6-16,-2-10 4 15,0-7 0-15,0-12 9 0,-1-2 2 16,2-6-2-16,-3 1 14 15,1-2-5-15,-4-2-2 16,-1-1-16-16,-4-4 0 16,-4 0-2-16,-5-3 15 15,-6-3-12-15,-6-1-1 16,-8-1 7-16,-14-1-7 16,-13-2 0-16,-12 4 0 15,-12 2-5-15,-8 5-9 16,-2 5-4-16,0 7-34 15,5 1-48-15,8 2-105 16,10 3-305-16</inkml:trace>
  <inkml:trace contextRef="#ctx0" brushRef="#br0" timeOffset="36234">2484 6574 440 0,'0'-8'87'0,"0"2"-62"15,0 3-5-15,1 1 15 16,-1-2-20-16,0 0 50 15,0 1 41-15,0-1-16 16,0 2 3-16,0 1-8 0,0-2-15 16,0 3-14-16,0 0-45 15,0-1 0-15,0 1-4 16,3-5 4-16,4 2-14 16,1-2 3-16,0-3 0 15,4 3-4-15,5 1 7 16,6 8-3-16,6 3 4 15,12 7 8-15,5 8 9 16,5 4-5-16,3 3-6 16,4 2 17-16,0 3-25 15,8 2 12-15,5 4-11 16,13 2 10-16,8 6-5 16,4 3-8-16,3 0 0 15,0-2 22-15,0-5 32 16,1-8-42-16,1-2-12 0,5-6 12 15,4 0-12-15,-1 0 0 16,2 2 5-16,-2-3-14 16,-3 6 11-16,-3-2-2 15,-4 1 0-15,1 3 11 16,1 0-11-16,1 1 0 16,2 1 2-16,1 1 17 15,3 1-15-15,1-4 7 16,8 1-2-16,1-5 0 15,4-1 0-15,2-4-6 0,-1-5 3 16,-6-4-1 0,-2-5 2-16,-7 1-7 0,-10-1 0 15,-8 1 9-15,-8-2-14 16,-7 3 5-16,-10-1 0 16,-12 0-9-16,-7-1 15 15,-12-1-6-15,-2 1 0 16,-3-3 5-16,1 0-5 15,-4-1 0-15,4-1 0 16,-5 1-7-16,3-3 7 16,-4 1 0-16,2 0 0 15,-4-2 9-15,1 2-10 16,1 2 1-16,-3 0 0 16,0 0-12-16,-2-2 12 15,0 0 0-15,-5 1-1 0,4 1-8 16,-6-3 5-1,-3-1-9-15,0 2-8 0,-3-4 19 16,-4-2-32-16,1 0 9 16,-3 0 2-16,-3 0-57 15,-3-2-13-15,-5-5-174 16,-2-6-69-16,-10-8-101 16</inkml:trace>
  <inkml:trace contextRef="#ctx0" brushRef="#br0" timeOffset="36525">7039 7677 388 0,'-4'-2'553'0,"0"0"-526"16,1 2 9-16,3 2 11 16,-1 0-24-16,6 0-21 15,6 8 6-15,5 3-6 16,9 5-2-16,6 8 1 15,-2 4 0-15,2 1 3 16,-3-1-4-16,-6 0 10 16,-7-2 4-16,-3-3 45 15,-5-3-16-15,-7-3-12 16,-4 3 4-16,-7 2-32 16,-8 3-3-16,-6 0 0 15,-8 1-37-15,-6-2-11 16,-5-5-141-16,-5-10-185 0</inkml:trace>
  <inkml:trace contextRef="#ctx0" brushRef="#br0" timeOffset="37800">2704 7372 488 0,'-9'1'75'16,"-1"2"-52"-16,1-3 19 16,1 0 47-16,1-3-34 15,6 3-15-15,-2 0-18 16,6-1-20-16,-2 1 37 16,-1 0-11-16,4 1-14 15,3 5 83-15,8 5-45 16,6 5 11-16,6 8-10 0,10 6-42 15,7 7 21-15,5 4-13 16,5 8-6-16,11 6 18 16,4 5-26-16,15 4 13 15,8 4-6-15,8 3-6 16,5-2-1-16,6-3-5 16,1-6 1-16,4-6-9 15,1-5 16-15,5-6-8 16,3 2 10-16,-3-3-6 15,1 3 16-15,1 0-9 16,0 0-10-16,5-1 13 16,0 3-12-16,2 1-2 0,2 3 0 15,-5-3 4-15,-2 5-4 16,-7-3 0-16,-3-4 0 16,-4 0-9-16,-11-8 9 15,-4-3 0-15,-7-6 0 16,-6-3 13-16,-6-4-13 15,0-1 0-15,-4-5 3 16,-2 3-4-16,1-3 3 16,2 4-2-16,-3-3 0 15,-1 1 12-15,-3-1-15 16,-6 0 3-16,2-3 0 16,0 1 11-16,4 2-5 15,-1-2-6-15,-1 0 0 0,-6 0 7 16,-4-3 2-16,-8 2-9 15,-5-1 1-15,-3 0 5 16,-5 0-1-16,-2-1-5 16,-4 2 0-16,-4-1 8 15,0-2-10-15,-7-3 2 16,-3-1 0-16,-7-5-5 16,-1 0 5-16,-5-4 0 15,-2 2 0-15,0-2-34 16,-4-3-4-16,-3-13-92 15,-6-6-45-15,0-7-92 16,-8-10-259-16</inkml:trace>
  <inkml:trace contextRef="#ctx0" brushRef="#br0" timeOffset="38124">7424 9014 538 0,'1'-2'561'0,"2"0"-554"16,0 4-5-16,-2 2 29 16,10 5 24-16,5 8-32 15,6 10-23-15,6 4 1 16,3 6-1-16,-2 2 4 16,-2-2-4-16,-6-3 3 0,-5-4 4 15,-5-4 21 1,-7-4 9-16,-7 1-13 0,-2 1 20 15,-6 2-41-15,-6 4 4 16,-3 1-5-16,-3 3 9 16,-5-4-14-16,0-5 3 15,-1-2-20-15,-6-8-8 16,-1-7-63-16,-1-6-34 16,-4-8-143-16,-2-12-343 15</inkml:trace>
  <inkml:trace contextRef="#ctx0" brushRef="#br0" timeOffset="38700">7675 7656 291 0,'2'4'662'0,"-2"0"-585"16,-2 0-3-1,2-2 9-15,-3-2-31 0,6 3-48 16,-1 13 7-16,0 11 9 16,4 17-10-16,5 17-5 15,-2 13 27-15,4 10-27 16,-1 0-1-16,-1-6-4 15,-3-6-5-15,0-17 0 16,0-18-30-16,-4-13-57 16,1-11-62-16,-1-13-116 15</inkml:trace>
  <inkml:trace contextRef="#ctx0" brushRef="#br0" timeOffset="39308">7728 7761 571 0,'13'-9'330'0,"2"3"-325"15,5 4 21-15,5 2 82 16,8 3-17-16,14 6-67 16,12 0-17-16,7 2 14 15,6 3-20-15,7 0 8 16,2 3-9-16,-1-4 11 15,0 0-13-15,-8 0 2 16,-9-6 0-16,-7 1 1 16,-6-5 1-16,-7 1-2 0,-7-4 0 15,-4 0 10-15,-5-1-11 16,-6 1 1-16,-4 0 0 16,-4 0 8-16,-2 3-6 15,-1 3 50-15,-1 7 8 16,-4 9-46-16,-1 8 15 15,-4 7-21-15,0 10-6 16,-4 3 13-16,3 1-14 16,-3 2-1-16,1 2 0 15,2-1 10-15,1-1-8 16,0 0-2-16,1-4 0 16,2-5-6-16,-3-11 9 15,1-8-3-15,-1-10 0 0,0-8 12 16,0-4-7-16,0-3-5 15,0-3 0-15,-4 2 7 16,-6-2-1-16,-5-4-6 16,-9 0 0-16,-8-5 3 15,-7-1-1-15,-9-4-2 16,-5 1 0-16,-10-1-11 16,-9-1 14-16,-9 1-6 15,-8 0-3-15,-2 4-25 16,2 5 16-16,6 8-34 15,10 0-34-15,12 8-46 16,10 3-133-16,12 2-176 0</inkml:trace>
  <inkml:trace contextRef="#ctx0" brushRef="#br0" timeOffset="40816">7808 9394 490 0,'1'-11'395'16,"2"3"-364"-16,-3 7-10 16,-3 1 79-16,3-2-51 0,0 2-48 15,0 0 11-15,3 2-11 16,-3-2 8-16,0 4 18 16,0 1-18-16,-4 8 18 15,0 4-6-15,-1 5-3 16,-1 4 18-16,-1 8-32 15,1-1 12-15,2 3-15 16,2 2 10-16,0 2-9 16,-1-6-2-16,2-7 0 15,-2-4-3-15,3-10 5 16,0-6-2-16,0-3 0 16,0-4 10-16,0-1-5 15,0 1-5-15,0 0 0 0,0 0 2 16,0 0 2-16,0 1-4 15,0-1 0-15,0 0 7 16,0 0-9-16,0 0 2 16,0 0 0-16,0 0-3 15,0-1 7-15,0 1-4 16,0-3 0-16,0-4 3 16,-1-6-8-16,-3-13 5 15,1-10 0-15,-1-8-9 16,0-10-5-16,4-5 14 15,0 4-2-15,3-3 10 16,1 0-11-16,0 6 3 0,1 6 0 16,2 7-6-16,-3 6 10 15,-2 10-4-15,0 7 0 16,-2 9 8-16,0 3-4 16,2 2-4-16,-2 2 0 15,0 2 13-15,2-2-6 16,-2 0-6-16,0 0 5 15,2 0 3-15,1 0-9 16,-3 0 0-16,0 0 0 16,1 2 1-16,8-2 6 15,1 0 11-15,9 0 10 16,8 0-26-16,6-2 32 16,4-1-30-16,8-1-3 0,7 0 9 15,4-1-4 1,11 1-6-16,1 0 0 0,5 2 11 15,-1 2-16-15,0 0 5 16,-5 0 0-16,1 0-5 16,-3 0 9-16,-4 0-4 15,-1 0 0-15,-1-2 10 16,-6 2-19-16,-2 0 9 16,-4 0 0-16,0 2-4 15,-1 2 10-15,-6-2-6 16,-3 3 0-16,-9 1 7 15,-7-3-11-15,-6 0 4 0,-3 0 0 16,-5 1-1 0,-3 6 11-16,-2 1-9 0,0 8 8 15,-2 4-2-15,0 9-1 16,-2 4-6-16,0 6 0 16,-1 9-2-16,-1 3 5 15,4 4-3-15,-1 1 0 16,1 3 8-16,0-2-12 15,1-7 4-15,-1-6 0 16,4-8-5-16,-1-7 9 16,1-6-4-16,-4-5 0 15,2-7 8-15,-2-2-9 16,0-3 1-16,-2-5 0 16,0 0 4-16,2-4 4 15,-5 0-8-15,0 0 0 0,-6-3 8 16,-4 3-24-1,-7-3 16-15,-2-1 0 0,-8-6-9 16,-3 0 12-16,-6-5-3 16,-7 0 0-16,-7-2 6 15,-9 2-7-15,-5 0 1 16,-8 6 0-16,-5 7-9 16,-7 8 9-16,-3 10-4 15,-10 7 3-15,-1 8-33 16,3 3 26-16,4 1-34 15,8-2-46-15,4-6 13 16,8-8-128-16,1-10-97 0,2-9-223 16</inkml:trace>
  <inkml:trace contextRef="#ctx0" brushRef="#br0" timeOffset="47574">2361 1520 718 0,'0'0'177'0,"-1"1"-139"16,1-1 4-16,0 0-4 15,4 0-17-15,7 3 57 0,6-6-53 16,12 2 4-16,11-5 4 16,10 0-4-16,7 1 19 15,14-7-20-15,6 3-6 16,12 0 11-16,8 0-32 15,13-2 22-15,12 3-18 16,9-3 9-16,7-2-13 16,5-7-1-16,2-1 0 15,-2-4 12-15,-3-2-6 16,-4 1-3-16,-2 1-3 16,-7 10 7-16,-10 4-12 15,-6 6 5-15,-3 3 0 16,-10 0-1-16,0 2 2 0,-2-2-1 15,-6-2 0-15,-7 0 7 16,-2 1-14-16,-2-3 7 16,-2-1 0-16,2 1-4 15,-1 1 7-15,-2-1-3 16,-5 3 0-16,-7 3 8 16,-8-3-15-16,-7 1 7 15,-6 0 0-15,-9 2-4 16,-4-3 4-16,-10 1-2 15,-6 1-5-15,-3-2-39 16,-4-1-3-16,-6 7-49 16,-6-3-117-16,-6 1-328 0</inkml:trace>
  <inkml:trace contextRef="#ctx0" brushRef="#br0" timeOffset="48354">2455 1944 531 0,'6'-3'199'0,"-2"0"-108"16,-2-1 10-16,3 4-5 16,-1-3 5-16,4 3-57 15,8-7 0-15,12 0 0 16,8-2-19-16,16-3 24 15,12-1-20-15,17-2-3 16,12-3 10-16,13-1-30 16,15-5 22-16,12-2-11 15,11-3 6-15,13-2 31 16,13-4-54-16,8-1 0 16,5 2 0-16,1 7 5 15,-4 1-5-15,-10 5 0 16,-6 0 6-16,-9 1-9 0,-17 0 3 15,-9-3 0 1,-13 3-12-16,-14 1 15 0,-13 4-3 16,-5 0 0-16,-7 4 5 15,-2 4-6-15,-9-1 1 16,-2 3 0-16,-4 2-5 16,-6 0 7-16,-2 1-2 15,-3 2 0-15,-2-2-26 16,-9 0 26-16,-2 2-23 15,-9-1-3-15,-7-2 21 16,-5 3-32-16,-9 0 22 16,-2-1-13-16,-4 1-38 0,0 0-5 15,0-2-101 1,-1 2-90-16,-2 0-128 0</inkml:trace>
  <inkml:trace contextRef="#ctx0" brushRef="#br0" timeOffset="48700">5798 792 1119 0,'-6'3'131'16,"-1"0"-130"-16,6-1 25 15,1 2-1-15,8 7-16 0,9 9 6 16,11 16-7-16,13 15-2 16,7 4 3-16,4 5-9 15,-1-8 0-15,-5-5-6 16,-6-10 14-16,-5-5-8 16,-6-6 1-16,-9 0 4 15,-5-4 27-15,-8 5-15 16,-10 6-5-16,-8 8-1 15,-10 9-11-15,-12 8 0 16,-11 5-17-16,-6 1-81 16,-8-3-116-16,-5-1-494 15</inkml:trace>
  <inkml:trace contextRef="#ctx0" brushRef="#br0" timeOffset="55937">6591 821 673 0,'-8'-3'186'16,"4"2"-78"-16,0 1 26 16,4 0-27-16,0 0-61 0,-3 0 2 15,3 1-6-15,0-1-32 16,3-1 29-16,5-1-26 16,8-6-10-16,7 1 2 15,10-6 0-15,4-2-5 16,1 3 0-16,-5-2-20 15,-1 3-21-15,-11 6-141 16,-2 1-150-16,-10 11-88 16</inkml:trace>
  <inkml:trace contextRef="#ctx0" brushRef="#br0" timeOffset="56235">6539 1130 626 0,'-9'9'244'15,"2"-3"-141"-15,5-4-3 0,0-2-47 16,4 0-26-16,4-2-26 16,10-4 22-16,7-5-19 15,13-6 6-15,5-5-7 16,0-4-3-16,-1-2 0 16,-5 6-5-16,-12 3 12 15,-6 8-7-15,-12 10 12 16,-2 3 0-16,-7 21 55 15,-7 14-42-15,1 15-23 16,-6 8 1-16,-2 3-3 16,4-8-1-16,4-14-29 15,4-11-49-15,3-10-93 0,3-9-32 16,9-12-85-16,1-19-46 16</inkml:trace>
  <inkml:trace contextRef="#ctx0" brushRef="#br0" timeOffset="56413">6811 1161 368 0,'11'-30'167'15,"-2"10"-51"-15,-2 9 15 16,-1 4-51-16,2 5 1 16,3 7 30-16,1 6-34 15,9 6 0-15,2 9-63 16,1 4-13-16,4 0 0 16,-2-4 8-16,1-1-9 15,0-12 0-15,1-6-32 16,-4-9-17-16,-1-9-148 0,-1-13-198 15</inkml:trace>
  <inkml:trace contextRef="#ctx0" brushRef="#br0" timeOffset="56615">7066 568 436 0,'-5'-5'549'0,"3"4"-506"16,2-1 3-16,9 0 26 16,7 0-48-16,13-4-4 0,10 1-20 15,9-7-6 1,4-1-13-16,-4-3-215 0,-9 2-132 16</inkml:trace>
  <inkml:trace contextRef="#ctx0" brushRef="#br0" timeOffset="57551">7312 412 461 0,'-5'12'336'15,"-1"8"-215"-15,5 6-1 16,2 6-50-16,2 11-24 16,5 7-41-16,0 2 6 15,0-1-15-15,1-5 4 16,-3-3-24-16,-4-8 1 15,-6-5-66-15,-2-7 11 0,-5-6 14 16,-2-6 0-16,-5-10 61 16,0-2 3-16,2-9 0 15,-2-3 29-15,6-3-11 16,4 0 37-16,2-2-4 16,6 0-28-16,1 2 28 15,4 2-29-15,3-2-18 16,0 4-1-16,6-2 5 15,-2 5-8-15,4-2 0 16,5 0 7-16,-2 3-18 16,-1 3 11-16,-3 1 0 15,-10 4 13-15,-5 8 10 0,-5 10 4 16,-6 8-27 0,-3 6 12-16,-2 5-18 0,1-3 6 15,2-12-12-15,5-3 5 16,4-10-18-16,4-7 12 15,0-2 8-15,1-2-2 16,6-5 7-16,1-3 0 16,6-5 0-16,1-2-5 15,4-1 9-15,-1 1-4 16,0 2 0-16,-5 8 2 16,0 1-4-16,-7 3 4 15,-4 11 17-15,-6 11 36 16,-9 13-49-16,0 9 1 15,-6 11-7-15,0-2 10 16,2-7-19-16,5-9 9 0,4-11-24 16,4-11-4-16,4-8-1 15,1-4 29-15,3-7-3 16,6-8 12-16,-2-6-7 16,4-2-2-16,0-7 0 15,1 3-4-15,-1 3 6 16,0 5-2-16,-1 4 0 15,-3 5-6-15,-2 9 3 16,-3 7 6-16,-2 14 22 16,-2 10 15-16,-4 7-34 0,1 6 5 15,0-2-11 1,0-9 9-16,0-12-22 0,4-7 12 16,0-7 1-16,1-4-5 15,2-6 16-15,1-3-11 16,2-9 6-16,5-4-1 15,1-6 1-15,0-5-6 16,5 1 0-16,-2 3-10 16,1 1 11-16,3 8-1 15,6 1 0-15,2 8 5 16,-1 0-8-16,-1 10 3 16,1 7 0-16,-9 3-1 15,0 3 2-15,-4 9-2 16,-4 1-1-16,-4 1-62 15,-6 3-55-15,-6 2-86 0,-6-5-147 16</inkml:trace>
  <inkml:trace contextRef="#ctx0" brushRef="#br0" timeOffset="57916">7488 1044 719 0,'-4'-13'281'16,"1"6"-190"-16,2 5 22 15,1 4-43-15,0 1-58 16,4 10 49-16,4 14-41 16,0 7-12-16,3 12 0 15,2 9 3-15,-8 0-9 0,-2-3-2 16,-3-3 0-16,-4-9-8 16,0-8-12-16,0-13-24 15,1-7 6-15,1-9-19 16,-4-9-62-16,2-11-75 15,-1-6 115-15,0-10-36 16,-5-11 19-16,5 2 96 16,-3 5 26-16,0 6 35 15,-1 9 73-15,1 4-20 16,0 11-24-16,-3 9-31 16,-1 8-49-16,-3 4 19 15,-3 8-15-15,-4 3-14 16,4 3-12-16,2-4-89 0,1-4-122 15,4-4-131-15</inkml:trace>
  <inkml:trace contextRef="#ctx0" brushRef="#br0" timeOffset="58085">7353 1251 393 0,'19'-20'303'16,"0"5"-123"-16,2 5-5 16,2 9-35-16,6 2-49 15,7 5-65-15,10 4 1 16,4 3-27-16,2 0 2 15,1 1-2-15,-1 1 0 16,-4-2-11-16,-7-1-27 16,-6-5-120-16,-6-5-125 0,-7-7-288 15</inkml:trace>
  <inkml:trace contextRef="#ctx0" brushRef="#br0" timeOffset="58286">7921 533 1219 0,'-1'-7'54'15,"-5"5"-39"-15,5 4 39 16,1 0-50-16,4 0-4 16,7 1 0-16,2 5-37 15,7 3-34-15,-4 2-100 16,-4 8-44-16,-5 3-41 15,-10 4-15-15</inkml:trace>
  <inkml:trace contextRef="#ctx0" brushRef="#br0" timeOffset="58630">7824 888 391 0,'1'-4'479'15,"2"-2"-404"-15,-1 1 1 16,6-1 33-16,3-1-77 15,8-5-20-15,7-2-12 16,8-2 13-16,3-2-14 16,2 3 1-16,5-1 0 15,-2 4-2-15,6 2 8 0,-4 7-3 16,-2 3 13-16,-8 6 12 16,-6 4 40-16,-9 4-22 15,-7 12-25-15,-8 13 10 16,-11 12-25-16,-5 8-6 15,-9 5 0-15,-3-6 9 16,-3-3-20-16,3-12 11 16,3-10-15-16,-3-8 12 15,5-6-32-15,1-8-10 16,-2-7-7-16,2-8-50 16,2-13-64-16,-1-13-116 15,5-17-53-15</inkml:trace>
  <inkml:trace contextRef="#ctx0" brushRef="#br0" timeOffset="58826">8070 578 276 0,'12'-30'552'0,"-1"14"-439"15,-4 10 87-15,-7 8-71 16,0 13-73-16,0 11 19 16,0 17-54-16,-6 14-19 15,-3 16 7-15,-8 10-9 16,-7 1 0-16,-3 1-2 15,-5-5-9-15,1-10-12 16,5-17-65-16,-1-14-53 16,-1-16-169-16,4-19-414 0</inkml:trace>
  <inkml:trace contextRef="#ctx0" brushRef="#br0" timeOffset="58968">7932 923 659 0,'22'-9'255'15,"5"9"-116"-15,69 18-3 16,-73-12-96-16,-1 0-15 16,2-1-25-16,2 1-7 15,21 5-38-15,-5 5-565 16</inkml:trace>
  <inkml:trace contextRef="#ctx0" brushRef="#br0" timeOffset="59651">8567 692 498 0,'-2'0'309'16,"2"0"-143"-16,-2 0-8 15,2 0-42-15,-2 0-58 16,4 2-30-16,-4 0-10 16,2 0-6-16,4-2-8 0,6-2-4 15,9-2 1 1,6-2-3-16,6-5 2 0,5 0-5 16,-5 0-7-16,-6 0-109 15,-9 5-88-15,-6 6-159 16,-10 9 0-16</inkml:trace>
  <inkml:trace contextRef="#ctx0" brushRef="#br0" timeOffset="59822">8533 974 737 0,'0'3'240'0,"0"-5"-181"15,1-5 63-15,10-6-48 16,5-6-51-16,9-11-6 15,8-5-17-15,6-6 0 0,2-4-2 16,2 2-23-16,-7 2-73 16,-7-4-281-16</inkml:trace>
  <inkml:trace contextRef="#ctx0" brushRef="#br0" timeOffset="60077">8669 496 561 0,'0'13'228'16,"0"0"-101"-16,4 6 4 16,2 5-28-16,5 10-69 15,1 9 12-15,4 11-33 0,1 7 2 16,2 8 23-16,0 6-24 16,-5-2 7-16,-3-4-21 15,-6-12 4-15,2-10-4 16,-6-15 0-16,2-12 0 15,-3-7-4-15,0-6-40 16,0-4 10-16,-4-2-89 16,-4-5-195-16,-7-6-196 15</inkml:trace>
  <inkml:trace contextRef="#ctx0" brushRef="#br0" timeOffset="60335">8810 498 814 0,'8'-5'75'16,"2"5"110"-16,3 3-76 15,1 7-55-15,6 1-8 16,6 7-45-16,0 3 12 16,4 5-13-16,-1 2 13 15,0-2-17-15,-1-3 4 16,0-7 0-16,-4-5-8 15,-1-7-2-15,-2-6 6 16,-1-5-42-16,-3-8-63 16,-6-8-66-16,-6-3-103 15,-5-5 24-15</inkml:trace>
  <inkml:trace contextRef="#ctx0" brushRef="#br0" timeOffset="60483">9114 460 436 0,'-15'-16'324'15,"3"9"-127"-15,4 1-33 16,4 6-52-16,1 2-84 15,-1-1-14-15,3 7 7 16,-3 5-16-16,-1 8-10 16,-3 7-12-16,0 9-44 15,-4 2-28-15,-1 3-107 16,-4-4-68-16,0 0-37 16</inkml:trace>
  <inkml:trace contextRef="#ctx0" brushRef="#br0" timeOffset="60919">8936 769 240 0,'2'-8'316'0,"-2"4"-179"16,2 1-20-16,-2 4-50 16,6 7 57-16,3 6 0 15,3 14-89-15,4 15-2 16,5 15-12-16,-2 10-16 16,0 2 19-16,-3 0-20 15,1-15-1-15,-2-8-3 16,-6-15 7-16,2-12-7 15,-1-9 0-15,-3-7 4 16,1-8 4-16,0-7-7 16,4-13-1-16,1-14 0 15,2-10-10-15,-3-12 3 16,-4-1-21-16,-4 1 28 0,-8 8 4 16,-4 9-4-16,-7 13 0 15,-3 9-2-15,-2 11-13 16,-2 7 7-16,0 7 2 15,-4 11 1-15,6 4 5 16,2 7 0-16,3 0 2 16,7 0 8-16,4-3-1 15,4-3-7-15,4-5 0 16,4 0 7-16,3-5-6 16,1-3-3-16,4-2 0 15,8-3 2-15,-3-4 2 16,7-7-8-16,3-7-56 0,5-13-225 15,-4-7-332 1</inkml:trace>
  <inkml:trace contextRef="#ctx0" brushRef="#br0" timeOffset="61434">9467 476 949 0,'-3'-4'171'15,"2"2"-104"-15,-2 4-18 16,3-2-29-16,0 2-20 16,3 0-3-16,1 7 3 0,-3 6 0 15,2 7-1-15,-6 12-16 16,-2 5 16 0,-8 0-39-16,-4-1 26 0,3-7-12 15,2-8 18-15,3-7 8 16,5-6-5-16,2-7-1 15,4-3-7-15,4 0 13 16,5-3 2-16,2-2 3 16,6-2-5-16,6-2 0 15,2-4 9-15,2 2-12 16,-2-2 3-16,-3 4 0 16,-8 3-9-16,-7 4 6 15,-6 7 3-15,-11 13 4 16,-8 8 5-16,-10 11-17 15,-7 9 8-15,-3 5-37 0,4-5 28 16,4-3 14-16,8-9-5 16,8-12 9-16,7-9-1 15,4-7 14-15,5-6-20 16,2-6 2-16,9-3 46 16,2-8-41-16,9-9 7 15,4-9-16-15,5-8 9 16,1-6-20-16,1 0-16 15,-1 1-124-15,-8 9-29 16,-7 5-107-16,-6 10-112 16</inkml:trace>
  <inkml:trace contextRef="#ctx0" brushRef="#br0" timeOffset="62643">9587 696 489 0,'0'2'183'16,"0"-2"-64"-16,0 3-28 16,-3-3-54-16,3 4-6 15,3 11-4-15,-2 9 26 16,3 11-40-16,0 8-5 15,5 10 12-15,-1-3-20 16,0-6 1-16,3-8 3 16,-3-6-4-16,0-9 0 0,-4-12-1 15,0-4-4 1,-1-1 5-16,3-9 1 0,0-7-1 16,4-11-2-16,5-12-116 15,0-11-22-15,-1-8-130 16</inkml:trace>
  <inkml:trace contextRef="#ctx0" brushRef="#br0" timeOffset="63163">9676 639 348 0,'0'17'234'0,"4"-5"-130"16,4-7 50-16,4-5-54 16,9-1-76-16,9-5 11 15,2-7-19-15,12-6-12 16,4-9 2-16,1-5 0 16,4-5-6-16,-1-3 0 15,-9 2-13-15,-9 5-8 16,-11 8-88-16,-12 6-157 15,-14 7 39-15</inkml:trace>
  <inkml:trace contextRef="#ctx0" brushRef="#br0" timeOffset="63406">9845 358 509 0,'-12'-3'235'16,"3"1"-119"-16,5 2-14 15,4 0-4-15,0 2-46 16,0 1-30-16,7 7 38 15,1 8-23-15,6 14-21 16,5 11 26-16,2 15-39 16,-1 9 20-16,-4 9-16 0,-1 8-1 15,-4 7 7 1,-5 3-13-16,-3-1 0 16,-2-6-3-16,-1-12-6 0,4-15-15 15,-1-18-41-15,2-12-102 16,-1-11-132-16,0-14-208 15</inkml:trace>
  <inkml:trace contextRef="#ctx0" brushRef="#br0" timeOffset="63642">10216 263 888 0,'2'-4'36'15,"-2"3"-36"-15,8-2 54 16,7 0-37-16,8-3-9 16,8-2-16-16,8-2-31 15,-1-3-128-15,-5 4-141 16</inkml:trace>
  <inkml:trace contextRef="#ctx0" brushRef="#br0" timeOffset="64598">10346 334 481 0,'-5'13'324'0,"-2"4"-227"0,3 3 47 16,2 3-46-1,2 11-65-15,4 6 8 0,2 11-29 16,6 7-1-16,3-1-2 15,2 1 2-15,3-6-10 16,-1-7-1-16,0-16 1 16,-2-6-10-16,-5-10 11 15,0-7-2-15,-1-10 4 16,1-3 6-16,2-12-10 16,-2-9 0-16,3-5-13 15,-6-9 13-15,-3 0-30 16,-6 0 12-16,-6 3 17 15,-7 2-20-15,-3 4 20 16,-9 3-4-16,-1 7-2 0,-2 5 2 16,-1 9 4-16,2 9 1 15,5 5 0-15,-1 6 9 16,-29 68-8-16,49-61 17 16,2 0-17-16,1-4 27 15,1 0-17-15,2 15-4 16,4-5-1-16,1-7 1 15,1-4-7-15,4-6 0 16,3-5 8-16,6-9-9 16,4-12 1-16,5-11-6 0,5-15-9 15,1-7-53 1,-1-9-21-16,4-2-24 0,-4 1 95 16,-8 8 12-16,0 9 6 15,-9 11 0-15,-10 14 14 16,-5 10 17-16,0 6 54 15,-4 3 9-15,0 5-72 16,-5 5-3-16,-2 6-15 16,-5 9-4-16,0 6 6 15,-3 5 0-15,2-1-6 16,4-2 0-16,2-6 4 16,5-9-12-16,2-7-2 15,5-4 10-15,0-6-4 16,7-6 17-16,6-3-13 15,-2-5 0-15,5-3 3 0,-3-2-6 16,5 2 3-16,0 6 0 16,2 4-4-16,-1 5 9 15,5 9-5-15,-3 14 18 16,-2 11-12-16,-3 14 22 16,-6 14-25-16,-10 5 8 15,-5 5 14-15,-8-4-19 16,0-2-6-16,-4-11 0 15,-1-10 0-15,3-12-8 16,0-8-20-16,-1-13-12 16,-3-13-36-16,-3-5-37 15,-4-11 8-15,1-9 23 16,-4-8 33-16,7-3 49 0,2-4 7 16,2 4 69-16,5 6 37 15,4 7-33-15,1 5 18 16,3 12-40-16,3 4-43 15,-3 5 6-15,6-3-21 16,3 6 0-16,5-6-4 16,5 2 4-16,5-3-47 15,1-6-249-15,2-2-481 16</inkml:trace>
  <inkml:trace contextRef="#ctx0" brushRef="#br0" timeOffset="64759">11066 148 1123 0,'1'-2'63'15,"-1"2"-62"-15,0 2 41 16,4 1-42-16,3 7 0 16,1 3-21-16,4 2-172 15,1 4-169-15</inkml:trace>
  <inkml:trace contextRef="#ctx0" brushRef="#br0" timeOffset="65312">11294 100 581 0,'9'-4'181'0,"-5"0"-52"16,-1 4 74-16,-6 1-93 0,-2 7-61 15,-6 7-48-15,-10 11 10 16,-10 8-5-16,-9 9-6 15,-5 6 0-15,-4-2-2 16,1 0 9-16,6-6-7 16,9-10 0-16,13-5 2 15,5-16-7-15,11-3 5 16,2-7 0-16,6 0-6 16,6-3 8-16,5-1-2 15,8-5 3-15,6-5 9 16,6-2-11-16,6-4-1 15,7-7 0-15,0-4-2 0,4-3 2 16,-4-1-1-16,-9 0 0 16,-9 6-44-16,-11 9-11 15,-8 2-28-15,-11 6-25 16,-7 1 24-16,-5 1-92 16,-3-3-49-16,-3-1 18 15,-1-2 128-15,0-6 80 16,1 0 219-16,-1 0-54 15,3 5 75-15,4 4-43 16,3 5-60-16,3 6-67 16,4 4-35-16,4 0 0 15,0 8-19-15,0 12 25 16,5 12-16-16,1 10-16 16,0 14-8-16,1 9-1 15,2-2 14-15,-2 2-19 0,-5-1 5 16,0-9-21-16,-1-10 9 15,-3-14-56-15,1-9-27 16,-1-14-145-16,-1-14-135 16</inkml:trace>
  <inkml:trace contextRef="#ctx0" brushRef="#br0" timeOffset="65928">11287 235 1087 0,'-6'-3'143'0,"-5"9"-57"0,-4 8-35 15,-2 10-20-15,-8 10-23 16,-5 5 4-16,0 7-19 16,0 3 7-16,5-3-33 15,1-10 12-15,7-4-57 16,5-13-20-16,5-9-52 16,3-10 30-16,8-7 79 15,3-10 33-15,5-3 8 16,2-3 6-16,4 1-2 15,0 5 29-15,2 3 20 16,3 0-10-16,0 3 2 16,6 2-20-16,3 0 8 15,0 1-4-15,0-1-25 0,-2 2-4 16,-3 1 0 0,-4 0 6-16,-6 2-6 0,-9 2 0 15,-1 2 0-15,-6 0-3 16,-2 2-2-16,-3 0-40 15,-3 7 34-15,-4 3-25 16,-3 1 35-16,-5 4-7 16,1-3 8-16,-1-1 11 15,0 0-10-15,5 0 15 16,-1-1 10-16,0 5-20 16,-1-1 21-16,4 3-14 15,-1 4-12-15,1-2 8 16,4-4-9-16,4 1 0 15,0-6 18-15,5-4-17 0,2-2 17 16,1-1 11-16,1 0-9 16,6 5 17-16,6 3-33 15,2 6 9-15,4 0-10 16,2 1 9-16,-1 2-9 16,-3-2-3-16,-1 0 0 15,-1-4-5-15,-6-1 5 16,-2-7-13-16,-3-1-19 15,-7-3-70-15,-2-2-25 16,-6-2-197-16</inkml:trace>
  <inkml:trace contextRef="#ctx0" brushRef="#br0" timeOffset="66198">11070 622 849 0,'-4'-10'158'15,"4"6"-116"-15,1 0 18 16,3 0-20-16,8-3-26 16,7 0-10-16,10-2-4 15,5 0 0-15,3 4 4 16,0 4-4-16,-1 4 0 16,-12 6 3-16,-3 10 38 15,-13 8-5-15,-10 6-2 16,-6 4-9-16,-7 4-16 15,-3-2-10-15,-1-5 1 16,0-7-45-16,6-6-23 0,0-8-145 16,1-13-202-16</inkml:trace>
  <inkml:trace contextRef="#ctx0" brushRef="#br0" timeOffset="66791">11382 202 468 0,'24'-21'59'16,"-3"6"16"-16,0 10 58 15,-3 3-73-15,-5 7 20 16,-2 7-2-16,-3 4-68 16,-2 4 4-16,1 3-9 0,0-3-5 15,-2-4 15-15,2-5-9 16,-2-4 2-16,4-4-1 15,-1-3-3-15,4-7 19 16,3-2-20-16,1-2-3 16,4-2 0-16,0 0 2 15,-4 2-4-15,-1 5 2 16,-1 3 0-16,-6 3 78 16,-1 3-1-16,0 4-25 15,-3 6-7-15,0 8-43 16,-3 11 27-16,-1 9-18 15,-8 9-9-15,-7 6 6 0,-9 6-5 16,-5-1-3-16,-4-3 0 16,-2-8-6-16,-2-9 0 15,5-9-38-15,4-12-27 16,2-9-73-16,5-12-33 16,8-12 40-16,2-10 77 15,5-8 60-15,4-5 26 16,6 2 99-16,0 7 22 15,0 7 30-15,0 5-96 16,0 6-17-16,0 4-9 16,4 4-46-16,7-1 28 15,4 4-32-15,10 4 3 16,8 4-3-16,3 7-5 0,5 5 0 16,1 6-3-16,-1 0 8 15,-4 0-10-15,-3-2-26 16,-8-3-77-16,-2-3-104 15,-8-5-331-15</inkml:trace>
  <inkml:trace contextRef="#ctx0" brushRef="#br0" timeOffset="67404">11935 101 1001 0,'0'-9'166'0,"-2"5"-156"0,0 2 81 16,2 2-47-16,0 2-43 15,-2-2 28-15,-3 9-20 16,-7 8-8-16,-8 9 3 16,-8 6 2-16,-2 7-8 15,-1-1 2-15,4-7-20 16,9-7 14-16,7-7-19 15,3-8-2-15,8-5 26 16,1-6-6-16,3 2 7 16,3-2 0-16,4 0 6 15,1-3-7-15,5 3 1 0,0-4 0 16,3 5-4 0,0-3 9-16,0 0-5 0,0 2 0 15,-5 4 2-15,-7-4 1 16,-3 10 4-16,-6 5 5 15,-3 9-7-15,-7 4-4 16,-1 8-2-16,1-3-16 16,2-2-36-16,5-13 11 15,4-3 6-15,4-9 36 16,1-2-10-16,1-4 20 16,3 0-10-16,-3 0 0 15,0 0 5-15,2 2 11 16,0 2-14-16,3 2 1 15,1 5 23-15,-1 4-5 0,2 10 7 16,-8 5-11-16,-5 7-14 16,-1 0 25-16,-6 4-28 15,2-3 0-15,-6-8 1 16,4-8 3-16,3-4-8 16,2-7-8-16,0-9-34 15,4-4 17-15,0-7-146 16,2-10-49-16,1-12-102 15</inkml:trace>
  <inkml:trace contextRef="#ctx0" brushRef="#br0" timeOffset="68312">12036 163 449 0,'11'-19'447'0,"-5"11"-390"0,-2 5 77 15,-1 6-24-15,1 7-41 16,3 8-39-16,1 12-24 15,1 9 1-15,0 12-7 16,-3 5 14-16,-2 4-20 16,-4-3 9-16,0-3-3 15,-2-7 0-15,-2-12-6 16,4-13 1-16,-2-7-6 16,2-11-14-16,2-8 25 15,0-14-26-15,2-12 6 16,1-11-3-16,3-15-34 0,0-9 3 15,3-2 7 1,-2-2 10-16,2 4 36 0,2 7-7 16,-4 11 8-16,2 13 0 15,0 14 6-15,-3 10 4 16,4 9 23-16,2 6 3 16,4 11 33-16,-2 7-54 15,2 11-4-15,-3 5 3 16,-3 6-6-16,-5 3-6 15,-3 3 4-15,-6-1-2 16,-4 1 10-16,-6-2-14 16,-3-3 0-16,-4-7-2 15,1-4-2-15,-1-9 3 16,-2-7-5-16,1-11-26 16,1-7 24-16,-2-6 4 0,5-11 4 15,4-7-12-15,1-4 14 16,7-1-2-16,5-1 0 15,3 3 3-15,6 6-7 16,-1 1 4-16,3 6 0 16,1-1 4-16,-1 7 2 15,3 1-6-15,1 3 0 16,1 0 6-16,-2 3 0 16,-3 5-1-16,-1-1 21 15,-6 10 16-15,0 2-41 16,-3 5 8-16,-2 1-9 15,0-3 5-15,2-6-13 0,2-3 8 16,0-5 0-16,4-3-5 16,0-2 8-16,3-2-3 15,1-2 0-15,1 1-20 16,-2-1 17-16,-6 2-24 16,-2 0 0-16,-6 8-24 15,-6 7-1-15,-11 9 46 16,-3 8-5-16,-10 7-17 15,-3 5 19-15,-4-3 4 16,7-4 5-16,5-7 43 16,8-7 11-16,8-8 24 15,5-8-11-15,6-3-29 16,2-2 2-16,-1-2-32 0,3 2-6 16,5-4 28-16,9 0-28 15,3-3 9-15,12-2-11 16,7-4 6-16,5-3-13 15,2-4 7-15,6-4-38 16,3 0-70-16,-3-3-312 16</inkml:trace>
  <inkml:trace contextRef="#ctx0" brushRef="#br0" timeOffset="68485">12992 586 768 0,'4'-12'860'0,"-6"6"-846"0,-4 1 15 16,-1 4 30-16,3-1-59 15,3 0-33-15,2 0-98 16,3-4-61-16,5-3-722 16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7:26.41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69 344 176 0,'0'-7'602'0,"-1"1"-464"16,-2 4-27-16,2 2 1 16,1 0-60-16,0 0-5 15,0 0-41-15,0 0-3 16,0 0 3-16,0 0-2 16,0 0-4-16,0 2 0 15,0 4 1-15,0 14 37 16,0 14-36-16,-4 18 2 15,0 17 15-15,-3 15-12 16,-1 4-5-16,-3 1-2 16,2-6 13-16,1-6-23 15,3-14 10-15,-2-12-29 0,6-16-25 16,1-10-66 0,0-10-77-16,0-12-87 0</inkml:trace>
  <inkml:trace contextRef="#ctx0" brushRef="#br0" timeOffset="321">21 407 826 0,'-1'-9'162'0,"-2"4"-107"15,3 3 12-15,4 2-59 0,3 0-7 16,10 0 5-1,7-2 5-15,8 2-11 0,13 4 0 16,1 0 5-16,-2 6 7 16,-10-2-3-16,-4 5 20 15,-10 0 15-15,-11 4-29 16,-8 5 39-16,-11 8-29 16,-13 5-23-16,-5 3 26 15,-8 3-27-15,-1-7 0 16,2-7 2-16,6-8 3 15,4-6-12-15,4-7-20 16,7-5-42-16,3-4-35 16,6-7-269-16</inkml:trace>
  <inkml:trace contextRef="#ctx0" brushRef="#br0" timeOffset="818">450 790 879 0,'0'1'209'0,"3"2"-112"0,-3-3-1 15,1 0-61-15,2 0-4 16,1-3-31-16,0-2 0 16,0-16-5-16,9-18 7 15,2-13-2-15,2-19 0 16,7-13-22-16,-1 2 18 16,-3-4 4-16,-1 5 0 15,-2 4-3-15,-5 10 11 16,0 13-8-16,-3 17 1 15,-3 15 7-15,-4 10-4 16,0 11-4-16,-2 2-2 16,2 8 2-16,2 16 0 15,3 16 17-15,1 18-17 0,0 21 15 16,0 8 0-16,-2 2-15 16,1-4 1-16,-3-8-9 15,3-11 8-15,-3-13-14 16,0-15-15-16,0-9-59 15,0-9 16-15,-4-8-103 16,-3-4-138-16,-2-8-136 16</inkml:trace>
  <inkml:trace contextRef="#ctx0" brushRef="#br0" timeOffset="984">614 466 847 0,'-5'-16'281'15,"-2"11"-171"-15,5 3-33 0,0 4-57 16,2 0-20-16,4 0 3 16,4 2-3-16,7 1 0 15,5 3-67-15,8 1-44 16,2-4-312-16</inkml:trace>
  <inkml:trace contextRef="#ctx0" brushRef="#br0" timeOffset="1298">905 413 236 0,'-7'4'707'16,"-1"-2"-640"-16,5 2-29 0,6 5 53 16,1 6-57-16,4 8-22 15,-1 8 1-15,3 10-4 16,-4 6-5-16,-2-3-4 15,-4 0 1-15,0-11-2 16,-4-6 6-16,2-13-5 16,0-7 13-16,4-7-11 15,-2-2 21-15,0-5-18 16,0-11-3-16,2-12 2 16,0-8-4-16,2-6-4 0,4-3-7 15,3 6-50 1,1 9-57-16,1 6-36 0,3 10-106 15,0 8-29-15</inkml:trace>
  <inkml:trace contextRef="#ctx0" brushRef="#br0" timeOffset="1680">1254 428 326 0,'0'-5'646'0,"-4"1"-530"15,2 2-1-15,-2 4-76 16,4-2-24-16,0 4-6 16,6 6-8-16,0 10 26 15,5 13-27-15,-3 6 9 0,-1 12-10 16,-7 2 4-16,-3-2-3 16,-1-5 0-16,-2-8 13 15,2-14-15-15,4-9 2 16,-2-10 0-16,2-5 12 15,2-4-5-15,-2 1-5 16,0-10 18-16,2-13-3 16,2-10-20-16,0-13 3 15,4-13 0-15,0 6-7 16,5 2 7-16,2 9 0 16,4 12 0-16,1 10 1 15,5 8-13-15,3 4 8 0,7 5-35 16,-1 2 16-16,8 4-71 15,-4 2-156-15,5 2-209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2.03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2 0,'23'0'93,"0"0"-93,0 0 16,1 0 0,-1 0-16,0 0 15,-23 23 1,24 1 0,-24-1-16,-24 0 15,1 24-15,0-1 16,-24 1-16,24-24 15,0 1-15,-1-1 16,1-23-16,23 23 16,23-23 31,1 0-47,-1 0 15,23-23-15,1 23 16,0 0-16,-1-23 15,24-1-15,-23 1 16,-24 0-16,0-1 16,-23 1-16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7:37.55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 34 475 0,'0'-15'209'0,"4"5"-33"16,-8 2-30-16,4 6-13 15,0 2-52-15,0 0-49 16,0 0 18-16,-4 2-31 0,8-2-18 16,-8 1 9-16,8 2-10 15,-4-3 0-15,0 4-1 16,0 12 3-16,4 18 37 15,3 18-26-15,-6 21-8 16,-2 18 10-16,-6 7-13 16,3 2-2-16,-4-11 0 15,-1-11 7-15,5-17-15 16,1-14-25-16,3-13-52 16,3-16-11-16,1-6-144 15,0-16-137-15</inkml:trace>
  <inkml:trace contextRef="#ctx0" brushRef="#br0" timeOffset="292">23 112 723 0,'0'-7'187'0,"0"4"-119"16,0 0 30-16,4 2-36 15,8-1-31-15,7 0 6 16,6 2-35-16,12 2 19 16,2 5-4-16,-2 6-8 15,-1 4 9-15,-8 6-2 16,-6 2-1-16,-14 5 33 16,-12 8-39-16,-15 4 1 0,-8 4-6 15,-10-2 4-15,0-5-16 16,2-7-18-16,2-11-62 15,3-12-98-15,8-15-440 16</inkml:trace>
  <inkml:trace contextRef="#ctx0" brushRef="#br0" timeOffset="2595">856 509 581 0,'0'0'242'0,"0"-1"-144"0,0 1 12 15,1 0 1-15,2 0-62 16,-3 1-27-16,0-1 44 16,1 0-39-16,-1 3 9 15,0-3 9-15,0 0-38 16,-1 1 23-16,1-1-13 15,0 3-15-15,0-3 22 16,0 1-16-16,1-1-5 16,-1 0 9-16,3 0 0 15,-3 0-6-15,1 0-6 0,3 2 7 16,3-4 12 0,8 1-15-16,6-2 10 0,3-1-2 15,12 1 4-15,-4-1-8 16,5 1-8-16,2-1 7 15,-5 2 1-15,4 0-5 16,-5 0-3-16,6 0 5 16,1 1 5-16,-3-2-7 15,8 0-3-15,-1-4 0 16,-1 3-3-16,-2-2 3 16,1-1 0-16,-2 1-4 15,-3-1 17-15,-4 5-13 16,-2 0 0-16,-2 0 1 15,-2 2-12-15,-2 0 11 16,-1 0 0-16,1 2-2 0,1 0 16 16,0 0-14-1,4-2 0-15,-4 0 1 0,4 3-13 16,-2-3 15-16,4 2-3 16,-2 0 0-16,1 2 7 15,1-2-7-15,0-1 0 16,1-1 1-16,1 2-13 15,3-4 12-15,-1 1 0 16,3-1-2-16,-5 0 13 16,5 0-13-16,-2 0 2 15,-1 0 0-15,0 4-12 16,1-2 12-16,-2 2 0 0,2 0-2 16,-1 2 14-16,-1-3-12 15,1 3 0-15,-1-2 5 16,-2 2-18-16,0-1 14 15,-2 0-1-15,1 2 0 16,-2-1 7-16,0-3-7 16,-2 3 0-16,0-2 2 15,-2 2-12-15,-1-2 11 16,0-1-1-16,-3 2 0 16,1-3 11-16,-2 1-11 15,2-1 0-15,-3 0 2 16,5 0-15-16,-2-1 13 15,2 1 0-15,-2 0-3 0,1 1 14 16,-3-1-11 0,-1 2 0-16,-2-1 2 0,-4 2-14 15,-3-1 12-15,-2-1 0 16,2-1-2-16,0 0 12 16,-3 0-10-16,1 3 0 15,0-3 3-15,-1 1-12 16,0-1 9-16,-1 3 0 15,4-3-3-15,-3 0 12 16,1 1-9-16,-1-1 0 16,0 0 4-16,-3 0-16 15,2 0 12-15,-1 0 0 16,-4 0-2-16,3 0 14 16,-1 0-12-16,-2 0 0 0,0 0 2 15,0 0-14-15,-2 0 12 16,2 0 0-16,-4-1-3 15,2 1-9-15,0 0 5 16,0-3-21-16,0 3-28 16,0 0 22-16,-2 0-44 15,-4 0-78-15,-5 0-179 16,-1 3-213-16</inkml:trace>
  <inkml:trace contextRef="#ctx0" brushRef="#br0" timeOffset="3032">3309 281 643 0,'-4'0'220'15,"3"-4"-169"-15,-2 2 34 16,3 2-4-16,0 0-27 16,0 2-47-16,0-2-5 15,0 1 18-15,4 2-15 16,4 2 23-16,-1 0-15 0,6 3-12 16,2 0 14-16,-3-1-11 15,0 0-4-15,0 2 22 16,3 1-21-16,2 1 17 15,1 2-9-15,-1 0-2 16,1 0-2-16,-2-2-5 16,-3 1 0-16,0-1 3 15,-4-4 11-15,-1 1-14 16,-7-4 26-16,-1 3-10 16,-4 4 36-16,-6 6-49 15,-11 8 0-15,-4 11-3 16,-8 4-35-16,-6 3-67 15,-9-4-229-15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7:49.12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41 356 328 0,'-4'0'268'0,"2"-1"-187"16,0 1 16-16,-3 0-20 16,5 0-45-16,0 0 4 15,0 0-30-15,0 0 14 16,0-3 12-16,0 3-29 15,5 0 40-15,-5 0-7 0,0 0-21 16,0 0 36-16,2 3-35 16,-4-3 8-16,2 3-1 15,0-2-19-15,-5 7 19 16,5 10 3-16,-4 12-13 16,0 13 9-16,0 11-21 15,1 1-1-15,-1-3 1 16,0-6 13-16,3-7-17 15,-2-9 3-15,3-7-39 16,0-7-16-16,0-8-103 16,3-4-4-16,-2-4-25 15,3-9-93-15</inkml:trace>
  <inkml:trace contextRef="#ctx0" brushRef="#br0" timeOffset="548">117 471 318 0,'4'-8'245'0,"3"-1"-159"16,-6 8 21-16,-1-1-55 15,5 2 9-15,-1-2-35 16,3-2-21-16,5 3 12 16,3-3-12-16,1 4 18 15,1 1 27-15,3 9 6 16,-1 3 17-16,-5 11-32 0,-3 8-31 15,-11 11 30 1,0 5-37-16,-11 1 4 0,-1 0-3 16,-2-7 3-16,2-11 3 15,5-11-10-15,3-7 3 16,0-8-8-16,4-5 5 16,4-3-3-16,-4-7-7 15,7-8 8-15,2-16-6 16,6-9 3-16,1-7-17 15,4-5 18-15,1 5-8 16,0 5 12-16,1 6-3 16,-2 7 8-16,-2 6-5 0,-3 8 0 15,-3 6 5-15,-1 9 0 16,-5 6 7 0,2 7 22-16,-1 10 1 0,-3 10-33 15,-3 12 15-15,-1 2-17 16,-4-1 3-16,0-6-17 15,0-6 13-15,0-8-11 16,2-6 0-16,0-8-15 16,2-1 27-16,0-5-9 15,0-1-25-15,2-2 20 16,-2-2-27-16,2-1-58 16,1-3-60-16,-2-8-100 15,2-5-129-15</inkml:trace>
  <inkml:trace contextRef="#ctx0" brushRef="#br0" timeOffset="887">662 177 674 0,'0'0'197'16,"0"2"-73"-16,-1 3-8 15,-6 10-46-15,-1 9-56 16,-5 15 17-16,5 14 7 0,-4 10-30 16,1 8 23-16,7-2-31 15,2-3 4-15,7-10-7 16,0-10 4-16,3-13-1 15,3-6 0-15,-3-13-21 16,7-5 20-16,-5-6 1 16,2-7-61-16,3-9-45 15,-2-10-97-15,2-5-131 16</inkml:trace>
  <inkml:trace contextRef="#ctx0" brushRef="#br0" timeOffset="1106">540 392 295 0,'-8'-4'642'0,"4"1"-502"15,0 3-60-15,1 0-41 16,7 3-31-16,5-2 2 16,6 2-10-16,5 0 6 15,9 0-6-15,2 0 1 16,6 1-1-16,-5-3 0 15,0 1-63-15,-9-4-132 16,1 1-128-16,-11-6-168 16</inkml:trace>
  <inkml:trace contextRef="#ctx0" brushRef="#br0" timeOffset="1620">84 1 419 0,'0'0'141'16,"0"-3"-87"-16,0 3 9 15,5 3 32-15,-1 0-7 16,0 2-36-16,0 0 9 15,0 7-6-15,-1-1-43 16,-3 2 34-16,-3 2-39 16,-1 0 7-16,-2-4 8 15,0-3-20-15,1-3 30 16,1-5-32-16,4-5 2 0,-4-3-10 16,2-6 0-16,-3 1 8 15,4-4-3-15,1 1-3 16,0 6 4-16,1 0 2 15,-1 6-14-15,3 2 12 16,-3 2-52-16,2 0-16 16,0 0-45-16,6 4-278 15</inkml:trace>
  <inkml:trace contextRef="#ctx0" brushRef="#br0" timeOffset="2206">1089 22 291 0,'-4'2'595'15,"-3"0"-486"-15,6-2 10 16,-3 0-74-16,4 1-31 16,0 3-14-16,4 2 10 15,6 7-6-15,5 7-4 16,1 9 2-16,48 73-8 15,-51-85 8-15,-5-2-2 0,0-2 4 16,0 0 5-16,8 15-2 16,-5-2-6-16,2-2 3 15,-2 2 5-15,-3-1-8 16,-3-5-1-16,-1-1 0 16,0-6-2-16,1-4 0 15,-3-4-26-15,-2-5-46 16,4-1-29-16,-8-7-208 15,4-6-84-15</inkml:trace>
  <inkml:trace contextRef="#ctx0" brushRef="#br0" timeOffset="2433">1298 97 632 0,'-8'2'329'16,"0"2"-204"-16,0 0-14 15,-3 6-45-15,-1 6-49 16,-4 4 25-16,-5 11-26 16,-3 4-13-16,-3 3 8 15,1 3-11-15,-4-2 0 16,4-5-2-16,-1-4-27 16,4-4-13-16,1-12-46 15,3-6-170-15,0-9-148 16</inkml:trace>
  <inkml:trace contextRef="#ctx0" brushRef="#br0" timeOffset="2620">1009 249 460 0,'4'-6'295'0,"0"2"-134"16,-3 4-13-16,3 0-31 16,3 5-61-16,10 0-35 15,3-1 6-15,12 2-23 16,4-3-4-16,5 0 0 15,3-6 6-15,0 2-15 16,-5-1-21-16,2-1-115 16,-11 0-135-16,-5 3-190 0</inkml:trace>
  <inkml:trace contextRef="#ctx0" brushRef="#br0" timeOffset="2970">1567 130 534 0,'0'-2'344'15,"-1"2"-226"-15,-2 2 14 0,2-2-80 16,1 3-19-16,0 0-30 16,4 2 11-16,4 5 35 15,4 9-47-15,5 4 21 16,3 10-22-16,1 6 7 16,-2 0-4-16,4 2-3 15,-7-1-1-15,1-6 0 16,-5-2-32-16,3-8-8 15,-5-5-80-15,-3-3-98 16,-3-2-113-16</inkml:trace>
  <inkml:trace contextRef="#ctx0" brushRef="#br0" timeOffset="3212">1812 160 1037 0,'-6'-9'201'0,"-5"7"-81"16,7 2-59-16,0 2-32 16,1 1-26-16,-2 7 2 15,-3 6 3-15,-7 9-8 16,-6 9-14-16,-6 6 7 16,-6 6-22-16,-4-6 5 15,-5-4-18-15,-3-1-49 16,0-11-53-16,-2-5-135 0,4-10-181 15</inkml:trace>
  <inkml:trace contextRef="#ctx0" brushRef="#br0" timeOffset="3325">1483 348 564 0,'31'2'176'0,"-2"3"-17"15,8 3-122-15,2 4-25 16,9-2-12-16,5 0-239 15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7:57.19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263 13 689 0,'-12'-7'243'0,"1"3"-131"16,7 2-34-16,0 2-8 0,1 2-63 15,3 13 18-15,0 19-25 16,4 18 4-16,3 24 7 15,-3 24-9-15,7 4-2 16,-5 0 2-16,-2-5 10 16,0-11-15-16,-4-14 3 15,0-16-24-15,-2-18 19 16,0-14-14-16,2-10 6 16,0-11 3-16,-2-9-78 15,0-10-129-15,-4-19-58 16,-1-11 67-16</inkml:trace>
  <inkml:trace contextRef="#ctx0" brushRef="#br0" timeOffset="285">209 252 445 0,'7'-22'91'16,"1"5"-1"-16,0 0 40 15,0 4-50-15,7 2-47 16,-3 3 20-16,2 3-32 15,5 3 7-15,10 6 35 16,2 6-42-16,2 6 15 16,-2 6-17-16,1 4-17 15,-12 4 38-15,-7 4-23 16,-9 1 11-16,-12 2 2 0,-9 1-20 16,-10 2-6-1,-9-2-4-15,-5-4 11 0,5-7-20 16,-4-8 9-16,4-8-35 15,8-7-33-15,3-8-190 16,6-11-296-16</inkml:trace>
  <inkml:trace contextRef="#ctx0" brushRef="#br0" timeOffset="585">698 469 859 0,'4'0'127'0,"0"0"3"16,0 0-33-16,7 2-55 15,5-1-1-15,11 2-38 16,10 0-3-16,7-2 0 15,5-1 12-15,6-1-24 16,-3-2 12-16,-3-1-34 16,-5-5 13-16,-8 4-55 15,-8-3-39-15,-9 3-5 16,-10 2-62-16,-9-2-157 16</inkml:trace>
  <inkml:trace contextRef="#ctx0" brushRef="#br0" timeOffset="820">1002 220 760 0,'-10'-7'295'0,"0"3"-176"16,1 4-60-16,9 2-4 15,0 2-47-15,0 5-8 16,-4 14 32-16,4 17-25 15,-7 13 3-15,2 10-10 0,-3 6 3 16,1-6-15-16,-1-9-24 16,4-7-58-16,0-9-149 15,4-12-256-15</inkml:trace>
  <inkml:trace contextRef="#ctx0" brushRef="#br0" timeOffset="1023">1293 155 753 0,'4'8'404'0,"-4"0"-330"0,0 4 29 16,1 10-49-16,2 16-31 15,-2 16-23-15,4 18 2 16,-3 8-6-16,-2 6-103 15,0 2-303-15</inkml:trace>
  <inkml:trace contextRef="#ctx0" brushRef="#br0" timeOffset="3901">7 1171 521 0,'-3'-2'160'15,"-1"-2"-84"-15,4 1-33 16,0 3 20-16,0 0-12 15,0 0-40-15,0-2 10 16,0 2-1-16,0 0-20 16,7-2 46-16,-3 0-23 0,1 2 6 15,3-1 16-15,3 1-38 16,6-4 32-16,3 2-17 16,12 0-22-16,4-4 23 15,15 3-23-15,2 3 0 16,3 0 2-16,4 0 12 15,0 1-14-15,-4 5 0 16,-2 0 0-16,0-1-4 16,-2-3 4-16,1 0 0 15,2-6 1-15,1-5 14 16,1-4-15-16,3-2 0 16,3-2 2-16,-1 0-7 15,-6 4 5-15,0 4 0 0,-7 4 0 16,-6 5 18-1,-3 1-18-15,-3 7 0 0,1-1 4 16,-1 4-4-16,3 1 0 16,-1-1 0-16,2 0 2 15,-1 0 11-15,-1-3-13 16,-2-4 0-16,-1 3 3 16,-3-5-8-16,-5-1 5 15,1-1 0-15,-6 4-2 16,-2-2-2-16,-5 0 2 15,-2 2-84-15,-2-4-269 16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19.50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39 60 360 0,'-3'2'155'0,"2"-1"-138"16,-2 6 1-16,6 6 70 0,-2 10-33 16,3 15-22-16,3 16 31 15,-3 12-38-15,0 6 7 16,-4 0-14-16,0-3-15 16,0-9 0-16,0-11-4 15,0-11 0-15,0-15-4 16,-3-8 4-16,2-15-51 15,-2-15-118-15,-1-19 25 16,0-14 79-16,0-13 10 16,0-10 34-16,0 4 21 15,-4 6 63-15,3 8 29 16,-1 8 17-16,2 12 4 16,2 8-12-16,-1 8-22 0,2 4-18 15,2 8 0-15,-1 4-36 16,0 1-5-16,7 0 11 15,6 1-26-15,3 1 18 16,7 0-23-16,6 2 0 16,4-1 3-16,1 1 6 15,-4 3-9-15,1-1 0 16,-6 0 3-16,-6-1-12 16,-7 4 13-16,-5 1-4 15,-10 10 47-15,-12 10-45 16,-5 7 12-16,-6 6-14 15,-8-1-1-15,1-7-6 0,8-9-28 16,5-10-57-16,1-4-81 16,6-8-156-16,7-7-76 15</inkml:trace>
  <inkml:trace contextRef="#ctx0" brushRef="#br0" timeOffset="218">324 276 847 0,'23'-14'160'0,"-10"7"-16"16,-4 6-39-16,2 2-15 15,9-1-58-15,12 0-32 16,12-1 14-16,3-3-14 0,7 2 0 16,-1-4-5-16,-1 4 4 15,-9-3-10-15,-4 4-51 16,-13-4-62-16,-10 4-78 15,-9 1-99-15,-7-2-80 16</inkml:trace>
  <inkml:trace contextRef="#ctx0" brushRef="#br0" timeOffset="421">612 106 531 0,'-12'-11'258'16,"1"5"-146"-16,5 1 14 0,0 5-30 15,6 2-37 1,-4 5-28-16,4 10-12 0,-5 22 14 16,-1 14-32-16,0 12 10 15,-2 8-13-15,1-5 2 16,6-13-44-16,1-16-111 16,1-13-173-16,7-15-113 15</inkml:trace>
  <inkml:trace contextRef="#ctx0" brushRef="#br0" timeOffset="593">846 93 733 0,'12'-4'121'0,"-1"14"111"16,-3 10-98-16,3 14-87 0,-3 11-39 15,4 9 3-15,-2 4-15 16,2 0 4-16,3-5-55 15,0-7-217-15,3-11-255 16</inkml:trace>
  <inkml:trace contextRef="#ctx0" brushRef="#br0" timeOffset="1394">1326 305 766 0,'-5'-3'254'16,"1"6"-131"-16,1-2 2 15,3 1-62-15,0 0-12 16,0-1-19-16,0-1-30 16,3 3 32-16,-2-3-34 15,7 0 20-15,5 0 29 16,10 1-34-16,5-1 17 0,8 2-6 16,8-2-26-16,1 0 28 15,2-2-26-15,5 2-1 16,0 0 2-16,4 0 7 15,2 0-10-15,2 0 0 16,7-1 8-16,1 1-13 16,7-3 5-16,-3 2 0 15,1 1-13-15,-8-2 22 16,-5 2-9-16,-5-2 0 16,-2 2 6-16,2-1-13 15,2-3 7-15,3-2 0 16,0-2-7-16,-1 1 15 0,-3 2-8 15,-5-3 0-15,-1 5 5 16,-6-2-11-16,-5 3 6 16,-2 0 0-16,-4 1-8 15,-2 1 15-15,-2-2-7 16,0 2 0-16,1-2 7 16,-2-2-12-16,-3-1 5 15,2 1 0-15,-5-1-4 16,1 2 10-16,-2 2-6 15,-2 1 0-15,0 0 6 16,-1 1-12-16,2-1 6 16,-1 0 0-16,1 0-8 0,-4 0 13 15,0 0-5 1,-1 0 0-16,2 0 5 16,-5 3-14-16,0-3 9 0,-1 0 0 15,-1 0-9-15,-2 3 3 16,-1-1 4-16,-3 1 2 15,0-3-35-15,-3 0 25 16,-1-3-33-16,0 1-7 16,0 1 20-16,0 1-71 15,0-2-22-15,-1 2-160 16,-6-3-171-16</inkml:trace>
  <inkml:trace contextRef="#ctx0" brushRef="#br0" timeOffset="1740">3336 0 426 0,'-7'0'448'0,"3"2"-371"16,3 0 18-16,-2 0 22 16,6 2-86-16,5 3 2 15,4 6-26-15,5 6 1 0,3 4 0 16,3 2-8-16,2 5 0 16,-2 5 5-16,-1-8 2 15,-1-3-7-15,-4-2 29 16,-4-5-9-16,-4-5 31 15,-5-1-24-15,-5 8 1 16,-15 10-28-16,-19 20-1 16,-18 21-173-16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34.61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16 0 517 0,'-4'17'148'16,"0"-8"-115"-16,4-5 7 16,-3-3 36-16,3-1-51 0,0 0-6 15,-1 6-19-15,1 3 3 16,-3 8-5-16,3 9 2 15,0 8-7-15,0 5-20 16,0 5-81-16,-1 3-37 16,2 2-59-16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34.85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 0 380 0,'0'8'136'0,"0"-4"-79"16,-2 0 18-1,2-4 20-15,0 0-35 0,0 1-16 16,0-1-2-16,0 0-17 16,0 0 1-16,0 0-21 15,0 3 0-15,0-2 4 16,0 11-9-16,2 6-16 15,2 8-68-15,0 10-154 16,0 4 23-16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37.20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5 139 825 0,'0'-8'281'0,"0"3"-228"15,-2 2 1-15,0 6-9 16,2-6-44-16,0 3-1 0,0-9 0 16,2-2-27-16,-2-6-22 15,2-7-115-15,-2-5-34 16,4-4-158-16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37.39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19 332 767 0,'-8'-26'120'15,"1"-2"-98"-15,3 0-11 0,4 0 15 16,0-4-26 0,2-1-20-16,0-5-32 0,1-1-86 15,-2 0-57-15,2-2-27 16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37.63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39 278 1151 0,'-9'-13'114'0,"-2"0"-101"0,3 4 47 15,4-3-21-15,0-2-33 16,1-6-10-16,3 3 4 15,3-5-23-15,-2 0-14 16,3-2-59-16,-1-1-18 16,-1-2-48-16,-2-3-51 15,-2 0-96-15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37.80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48 318 475 0,'-7'-36'251'0,"-1"6"-201"16,0 0-11-16,2 4 28 15,0 1-46-15,4 3-20 16,0-2-1-16,0-1-29 16,-1-2-39-16,2-9-147 15,-2-1-101-15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6.52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33.38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77 405 218 0,'2'-8'74'0,"2"1"-20"0,-4 0-22 16,4-1 1-16,-4 3 2 15,3 1-14-15,-3 0 2 16,0 2 3-16,0 2-14 16,0 0 19-16,0-2-5 15,2 2 9-15,-2 0 27 16,0 2-19-16,2-4 1 15,-2 4-4-15,0-2-28 16,-2 2-12-16,0 0-39 16,-1 7 4-16,-1 6-47 15,0 7-31-15,0 7-44 16</inkml:trace>
  <inkml:trace contextRef="#ctx0" brushRef="#br0" timeOffset="239">83 735 453 0,'-4'11'168'16,"2"-3"-49"-16,0-5-44 15,2-1-9-15,-3-2-9 16,3 2-40-16,0-2 14 16,0 2-29-16,-1-2-2 15,1 0 1-15,1 1 3 16,-1 6-4-16,3 6 0 15,-3 4-4-15,0 10-17 16,-3 5-39-16,2 5-87 0,-3 5-24 16,0 5-16-16,-4 2-27 15</inkml:trace>
  <inkml:trace contextRef="#ctx0" brushRef="#br0" timeOffset="427">19 1298 253 0,'-3'28'91'0,"-1"-5"5"16,3-9 6-16,1-4-7 15,0-4 9-15,0-3-31 16,0 1-36-16,0-4 15 16,1 1-40-16,-1-1 7 15,0 0-10-15,3 0-1 16,-3 4-1-16,1 4-7 16,-1 6 1-16,0 12-4 0,-1 8-53 15,-6 12-117-15,-1 9-79 16</inkml:trace>
  <inkml:trace contextRef="#ctx0" brushRef="#br0" timeOffset="4628">4267 1585 931 0,'-12'-17'110'15,"4"1"-102"-15,-1 3 73 16,5-3-53-16,3-1-28 16,1-1-16-16,1-3-93 15,2-3-62-15,-2-2-192 16</inkml:trace>
  <inkml:trace contextRef="#ctx0" brushRef="#br0" timeOffset="4855">4234 850 161 0,'-7'-14'752'16,"-1"2"-618"-16,4 5-33 16,0 0-44-16,3 3-6 15,-2-2-51-15,6 0-5 16,-3-3 3-16,4-2-48 15,-3-2-41-15,6-2-59 16,-6-2-92-16,3-1-14 16,-4 3-16-16</inkml:trace>
  <inkml:trace contextRef="#ctx0" brushRef="#br0" timeOffset="5046">4238 477 605 0,'-1'-3'372'16,"-2"0"-203"-16,-4 2-91 16,6 0-19-16,-2 1-28 15,3 0-21-15,-1 0-10 16,2 0 0-16,-1 0-35 16,3 0-13-16,-6-4-99 15,-1-2-235-15,-1-1 26 16</inkml:trace>
  <inkml:trace contextRef="#ctx0" brushRef="#br0" timeOffset="5902">94 136 476 0,'4'-15'198'16,"0"2"-70"-16,1 2-8 15,-4 4-3-15,-1 3-38 16,0 4-14-16,0 0-55 15,3 1-6-15,-2-2-3 16,6-3 10-16,2 0-11 0,6-4 0 16,9-4-9-16,2 3 8 15,5-2-44-15,2 3-101 16,5 3-8-16,3-1-121 16,0 0 16-16</inkml:trace>
  <inkml:trace contextRef="#ctx0" brushRef="#br0" timeOffset="6284">639 0 405 0,'21'4'100'0,"-8"2"0"16,-5-1-2-16,-1-1-8 15,-3 2-28-15,7-2-21 16,-1-1 7-16,6 0-28 16,3 0 1-16,5-3-21 0,4 0 9 15,5 0-15-15,4-3 6 16,2 2 0-16,4 2-1 15,-1-1-40-15,2 3-37 16,2 1-48-16,-1-4 9 16,3-2 58-16,4 0 30 15,1-2 23-15,2 0-3 16,-2 3 18-16,-5 1-7 16,-4 3 35-16,-3 3 10 15,-7 1 29-15,-4-1-15 16,-3-1-4-16,2 3 2 15,1-4-36-15,0 0 30 16,4-1-14-16,0 0-31 16,4 1 18-16,-1-4-21 0,-1 3-5 15,-4-3 3-15,1 0 2 16,-6 1-10-16,1 3-33 16,-2-2-159-16,0 3-175 15</inkml:trace>
  <inkml:trace contextRef="#ctx0" brushRef="#br0" timeOffset="6517">2650 116 749 0,'18'4'48'0,"-3"1"30"0,-3-5-24 15,9 0 20-15,6-2-35 16,5 0-32-16,2-3-5 15,5-3-2-15,1 1-2 16,0 0-4-16,-1 0-25 16,-2 5-27-16,-4-2-4 15,0 5-49-15,-3 3-34 16,0 0 21-16,0 1-25 16</inkml:trace>
  <inkml:trace contextRef="#ctx0" brushRef="#br0" timeOffset="6714">3441 47 469 0,'29'-4'218'0,"-5"3"-80"0,-2-1-15 16,-6 2 14-16,2 0-50 15,0 0-34-15,-2 0-33 16,1 2-18-16,0-2 9 16,5 0-11-16,-1 0 0 15,-1 1-3-15,3 1 0 16,-5 2-12-16,1 2-87 15,0 3-122-15,-2 4-104 16,-1 4-47-16</inkml:trace>
  <inkml:trace contextRef="#ctx0" brushRef="#br0" timeOffset="6914">3950 218 277 0,'8'8'283'0,"-5"-2"-205"16,1 0-4-16,0-6-5 15,0 0-7-15,5 0-52 16,2 0-10-16,-2-4 3 16,3 2-3-16,1-3-3 15,-2 2-19-15,-6 1-57 16,5 2-30-16,-6 2-2 16,0 4 13-16,-4 5 36 15,-3 4-89-15</inkml:trace>
  <inkml:trace contextRef="#ctx0" brushRef="#br0" timeOffset="7076">4077 392 392 0,'2'-2'8'15,"0"0"-1"-15,0-2-7 16,2 0-18-16,3 1-33 15,-3 1-163-15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35.06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31 86 486 0,'-4'8'136'16,"0"-3"-62"-16,0-1-36 16,1 0 29-16,2-1-45 15,-2 1-11-15,3 2-11 16,-4 5 7-16,4 2-13 16,-2 4 6-16,0 1-35 15,2 3-34-15,0 1-94 16,2 3-33-16</inkml:trace>
  <inkml:trace contextRef="#ctx0" brushRef="#br0" timeOffset="237">0 563 701 0,'0'-2'137'0,"0"0"-115"15,0 2 24-15,0 2 0 16,2-2-43-16,0 0 1 16,-2 0-4-16,2 0 0 15,0 0-3-15,-2 0 6 0,0 0-11 16,2 2 3 0,-2 0-81-16,5 4-3 0,-1 1-85 15,1 6-44-15</inkml:trace>
  <inkml:trace contextRef="#ctx0" brushRef="#br0" timeOffset="456">114 677 508 0,'2'2'219'15,"0"0"-191"-15,-4 0-13 0,4-4 3 16,-2 4 18-1,4-4-36-15,0 0 2 16,6 0 2-16,2-1-4 0,3 0 0 16,2 3 0-1,-1 0 2-15,3 3-4 0,2 4-137 16,2 2-105-16</inkml:trace>
  <inkml:trace contextRef="#ctx0" brushRef="#br0" timeOffset="651">651 742 639 0,'9'-2'86'16,"-2"0"-85"-16,-3 1 55 16,0-2-11-16,5 2-24 15,7-1-12-15,4 1-1 0,8 2-9 16,5 1 1-16,3 3-44 15,4 3-151-15,2 1-35 16</inkml:trace>
  <inkml:trace contextRef="#ctx0" brushRef="#br0" timeOffset="886">1357 697 582 0,'5'-1'262'0,"-1"1"-256"16,-1 1 4-16,1-1-10 0,7-1 0 15,5 1 8-15,9-2-10 16,8 0 2-16,9-2-25 16,0 2-24-16,2 2-89 15,-4 2 54-15,1 6-13 16,-3 0-7-16,-5 6-57 15</inkml:trace>
  <inkml:trace contextRef="#ctx0" brushRef="#br0" timeOffset="1094">2022 716 296 0,'32'-9'288'16,"-3"-2"-130"-16,-2 3-30 0,-7 3-5 15,-3 1 0-15,5-1-65 16,-4 2-11-16,1 2-46 15,4-2 3-15,2 0-1 16,1-3 7-16,1 1-14 16,5-4 4-16,-4 5-39 15,-1-2-8-15,-2 3-73 16,0 3-12-16,-2 1-93 16,1 5-50-16</inkml:trace>
  <inkml:trace contextRef="#ctx0" brushRef="#br0" timeOffset="1298">2811 636 444 0,'22'-4'255'0,"0"0"-139"15,-6 4-31-15,-4 0-9 16,7-5-1-16,3 1-55 16,6-1 5-16,-1-1-25 15,6 0 10-15,-2-1-18 16,2 0 8-16,-4 0 0 15,-1 6-1-15,-1-1-10 16,2 0-34-16,1 4-104 16,-1 1-189-16</inkml:trace>
  <inkml:trace contextRef="#ctx0" brushRef="#br0" timeOffset="1532">3786 575 845 0,'7'3'63'0,"-3"-3"-58"15,4 0 33-15,4 0 23 16,5-2-59-16,6-2 8 16,6 3-10-16,-1-2 3 15,2 1-13-15,-4 1 4 16,2 1-3-16,-5 3-6 15,-3 4-78-15,1-2-91 16,-1 6-86-16</inkml:trace>
  <inkml:trace contextRef="#ctx0" brushRef="#br0" timeOffset="1731">4447 634 1011 0,'4'4'179'0,"-6"-1"-141"16,0 0 0-16,-2-3 25 16,4 0-63-16,0 0 0 15,2 0-5-15,4-4-22 16,5-2-29-16,1-5-77 16,4-4-59-16,-3-2-28 0,-2-3-17 15</inkml:trace>
  <inkml:trace contextRef="#ctx0" brushRef="#br0" timeOffset="1927">4551 353 658 0,'-9'-17'355'16,"-2"2"-270"-16,2 2-42 15,1 0 5-15,-1-4-26 16,5-5-22-16,2-4 0 15,4-4-22-15,0-5-59 16,5-5-13-16,-6 1-60 0,3-4-83 16,-5 0-7-16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34.03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87 0 454 0,'-2'15'110'16,"0"-6"1"-16,0-4-26 15,2-3-17-15,0 0-15 16,0-2-34-16,-2 3 5 15,2-3-20-15,0 1 1 16,0 7-1-16,-3 6-3 0,2 11-2 16,-3 7 1-16,-3 7-77 15,0 7-18-15,-1 7-30 16,0 3-21-16,4-1-3 16</inkml:trace>
  <inkml:trace contextRef="#ctx0" brushRef="#br0" timeOffset="190">35 639 293 0,'2'25'102'0,"1"-11"1"16,-3-2-20-16,0-8 34 16,0-3-20-16,0 1-46 15,-3 0 6-15,3-2-30 16,0 0-18-16,0 2 4 0,0-2-13 16,3 2 0-16,-3 7 0 15,-3 2-9-15,1 8-12 16,-2 7-68-16,0 10-75 15,-3 1 21-15,3 4-105 16</inkml:trace>
  <inkml:trace contextRef="#ctx0" brushRef="#br0" timeOffset="376">23 1155 482 0,'0'12'118'16,"0"-7"-58"-16,-3-2-9 15,3-2 30-15,-1 1-46 16,1 4-18-16,0 3-12 16,0 8 6-16,-3 1-11 0,2 11 0 15,-2 7-23-15,2 4-43 16,-3 11-130-16,-3 4-82 16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8:43.65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 0 629 0,'-5'0'145'16,"1"0"-91"-16,0-1 14 16,1 1-5-16,3 0-60 0,0 0-3 15,3 1 0-15,2 7 8 16,2 4 9-16,1 7-11 15,4 14 23-15,-3 7 14 16,2 14-23-16,-3 14 22 16,-3 16-13-16,-5 11-23 15,0 13 8-15,0 8-14 16,0-2 0-16,3 2 0 16,2 1 5-16,2-1-5 15,1 0 0-15,-2 2 9 16,-2 1-12-16,-1 2 6 15,-6 4-3-15,-2-4 17 0,-2 0-9 16,-1-7-8 0,-1-14 0-16,4-9 8 0,1-14-11 15,0-11 3-15,1-11 0 16,3-14-8-16,3-11 16 16,-3-11-8-16,1-10 0 15,-1-5 8-15,0-4 6 16,-1 0-9-16,1 0 7 15,-3 0 25-15,3 0-35 16,0 0 13-16,0 0-10 16,0 2 11-16,0-4-2 15,0 2-7-15,0 0-3 16,0 0 16-16,0-2-13 16,3 2 2-16,1-3 18 15,9-1-23-15,12-4 21 0,11-1-25 16,11-2 0-16,16 0 0 15,11 5 11-15,11 3-11 16,17 4 0-16,6 5 17 16,4 1-14-16,1 2-3 15,0 3 0-15,-9-5-4 16,-4 3 11-16,-11-3-7 16,-13-1 0-16,-12-4 8 15,-9 7-17-15,-11-5 9 16,-16-4 0-16,-7 0-7 0,-9 1 15 15,-5-1-8 1,-6 0 0-16,-2-3-2 0,1 5-11 16,0-4-13-16,-7 0-38 15,-5-8-47-15,-9 3-79 16,-7-4-119-16,-5-4-271 16</inkml:trace>
  <inkml:trace contextRef="#ctx0" brushRef="#br0" timeOffset="325">1280 2361 762 0,'-5'-2'206'15,"-2"2"-126"-15,3 0-5 16,3 2-18-16,1-2-51 16,1 0 8-16,3 4-18 0,7 3 4 15,10 6 0-15,7 4-3 16,12 5 15-16,4 1-12 15,1 3 0-15,-6-2 7 16,-3-2-14-16,-9-1 7 16,-7-5 0-16,-10-4 11 15,-3-1 3-15,-10 0 40 16,-5 2-20-16,-13 6-30 16,-10 5 26-16,-13 5-30 15,-5 1 2-15,-7 0-8 16,4-3 6-16,3-11-1 15,7-5-47-15,5-7-62 0,6-4-105 16,9-4-179-16</inkml:trace>
  <inkml:trace contextRef="#ctx0" brushRef="#br0" timeOffset="811">1917 2299 664 0,'-7'4'160'16,"-1"-4"-134"-16,2 2 36 15,-2-2 16-15,1 2-76 16,-2 5 3-16,-5 2-4 16,-4 8 5-16,-5 4-6 15,-4 3 0-15,1 2-2 16,-4-2-7-16,5-4 4 16,7-5-16-16,7-5 11 15,5-5-37-15,6-3 32 16,2-4 13-16,5 2 2 15,3-2 0-15,2 1 0 0,7 2 0 16,2 1-2-16,3 4 11 16,4 6-7-16,-1 4 20 15,-3 8-7-15,0 12 57 16,-11 11-39-16,-2 6-2 16,-9 9-8-16,-8 2-11 15,-2-8-12-15,-4-8 0 16,-2-13-12-16,2-9-45 15,-1-15-203-15,1-15-280 16</inkml:trace>
  <inkml:trace contextRef="#ctx0" brushRef="#br0" timeOffset="986">1948 2376 677 0,'18'-19'151'0,"4"4"-69"15,2 0-8-15,9-1-12 16,11-4-62-16,4 0 9 16,-1 1-9-16,1 5-56 15,-10 4-79-15,-3 10-255 16</inkml:trace>
  <inkml:trace contextRef="#ctx0" brushRef="#br0" timeOffset="1225">2201 2240 785 0,'-13'-7'155'0,"5"7"-14"15,0 5-61-15,3 4-48 16,3 12-10-16,-1 16-14 16,3 15 1-16,3 15-8 15,-1 17 6-15,0 9 3 16,-2-3-10-16,-2-3 0 15,0-8-2-15,-5-16 2 16,-1-18 0-16,0-13-20 16,-2-18-134-16,-5-18-102 15,-4-22-180-15</inkml:trace>
  <inkml:trace contextRef="#ctx0" brushRef="#br0" timeOffset="1779">2018 2506 453 0,'-2'-46'285'16,"2"17"-138"-16,0 13-24 15,-2 12-26-15,2 6-23 16,2 10-24-16,0 11-40 16,2 11 9-16,0 7-17 15,0 7-2-15,0-5 0 16,-1-5-28-16,-2-15 7 16,2-7 2-16,-2-15-54 15,6-10 72-15,1-13 1 16,5-13 0-16,3-8 11 0,6 0-5 15,2 0-6-15,1 7 0 16,4 13 3-16,2 3-5 16,2 6 2-16,0 2 0 15,-3 7-6-15,-8 1 18 16,-7 4 3-16,-9 4 49 16,-8 9-36-16,-5 7 6 15,-10 10-34-15,-7 10 5 16,-9 4-1-16,-11 5 6 15,-3-1-10-15,3-7 0 16,0-8 10-16,10-8-17 16,7-10 7-16,8-11 0 15,6 1 10-15,8-5-1 0,1-2 3 16,4-1-11 0,1 3 11-16,-1 0-17 0,4 0 6 15,9 5-1-15,6 1 21 16,8 1-10-16,11 10 10 15,6 4-21-15,2 5 6 16,-1 1-12-16,-1 2 6 16,-4-2 0-16,-6-4-3 15,-4-5 14-15,-6-5-11 16,-7-4 0-16,-5-1-2 16,-4-2-9-16,-4-4-35 15,-1-1-111-15,1-1-336 16</inkml:trace>
  <inkml:trace contextRef="#ctx0" brushRef="#br0" timeOffset="2268">2583 2323 470 0,'-1'-2'342'0,"-3"4"-235"15,1-2-44-15,3 2 16 16,0 0-52-16,4 9 11 0,3 10 21 15,-2 12-49 1,5 13 4-16,-2 11 7 0,-4 5-13 16,-4 7 5-16,-7-4-13 15,-1-8-3-15,0-6-8 16,-4-14-50-16,3-15-95 16,-2-9-76-16,6-17-155 15</inkml:trace>
  <inkml:trace contextRef="#ctx0" brushRef="#br0" timeOffset="2558">2729 2243 415 0,'25'-17'188'0,"-1"3"-103"15,4 1 19-15,-4 3-49 16,5 3-16-16,-2 5-37 15,0 6 8-15,-2 7 66 16,0 11 13-16,-5 12 16 16,-1 13-45-16,-2 10-43 15,-6 13 38-15,-6 15-40 16,-1 8 2-16,-5 6-8 16,-3-2 1-16,0-9-10 15,-1-16 0-15,0-20-20 16,4-17-13-16,-2-14-121 15,-3-15-41-15,-2-13-198 0</inkml:trace>
  <inkml:trace contextRef="#ctx0" brushRef="#br0" timeOffset="2762">2827 2321 851 0,'-4'-7'131'0,"0"5"-32"15,0 6-5-15,4 7-85 16,3 10 15-16,1 14-24 16,-3 16 6-16,3 15-7 15,-1 7 1-15,-6 1-23 16,2-4-108-16,-2-14-88 0,-2-17-90 16,-3-19 10-16</inkml:trace>
  <inkml:trace contextRef="#ctx0" brushRef="#br0" timeOffset="3095">2747 2713 371 0,'-14'-47'168'0,"2"1"67"16,1 3-84-16,4 8-54 16,2 6 9-16,5 7-65 15,1 8-15-15,10 0-17 16,4 5 6-16,6 3-13 16,7 2-2-16,4 4 3 15,-4 4-15-15,0 3 12 16,-7 3-10-16,-6 2-86 15,-8 4 12-15,-5 3 59 16,-8 3-39-16,-9 4 6 0,-4-2 37 16,-1-3-6-16,-4-9 27 15,3-7 33-15,4-7 64 16,2-4 3-16,7-1 2 16,1 3-50-16,6 4 3 15,-2 0-54-15,6 0 1 16,1 2-4-16,4-2 7 15,8 0-3-15,5-2-2 16,8 0-17-16,2 1-18 16,0-3-177-16,2-5-206 15</inkml:trace>
  <inkml:trace contextRef="#ctx0" brushRef="#br0" timeOffset="3280">3390 2439 931 0,'4'11'161'15,"2"-1"-130"-15,0-3 65 16,8-5-87-16,5 2 2 16,8 1-22-16,-1-1-7 15,0-1-186-15,-5 3-231 0</inkml:trace>
  <inkml:trace contextRef="#ctx0" brushRef="#br0" timeOffset="3481">3383 2649 1014 0,'-7'-2'195'0,"2"2"-171"16,1 0 43-16,8 0-57 15,8 0-3-15,9 0-3 16,6-1-4-16,8-3-5 16,2 4-25-16,0-3-142 15,-1 3-178-15,-5 1-292 16</inkml:trace>
  <inkml:trace contextRef="#ctx0" brushRef="#br0" timeOffset="4051">3929 2308 1107 0,'3'-5'111'16,"-3"3"-84"-16,1 0 13 16,2 4-15-16,0-2-25 15,1 2-10-15,-7 9 10 16,-1 12 0-16,-7 8-26 0,-5 9 22 15,-6 7-44-15,-5-2 10 16,4-9 33 0,2-6-6-16,6-12 9 0,5-5 2 15,6-5 0-15,2-4-11 16,4-3-1-16,4-2 12 16,5-1 1-16,5-4 13 15,7-3-2-15,2-4 3 16,4-2-13-16,2-4 33 15,-4 0-30-15,-5 5 6 16,-3 2 17-16,-8 7-28 16,-7 3 25-16,-4 4 6 15,-4 9-8-15,-4 13-8 0,-3 10-11 16,-4 3-4 0,3 6 0-16,2-8-23 0,3-9 22 15,3-6-1-15,7-4 0 16,1-2-10-16,2-2 14 15,2-3-2-15,4 3 0 16,0-1 2-16,3-1-3 16,2 4 1-16,-1-1 0 15,-1 0 1-15,-3 0 1 16,-1 2-2-16,-2 2 0 16,-5 2 11-16,-4-1-8 15,0 1-3-15,-4-1-12 16,-3-3 8-16,1-1-115 15,-7-7-256-15</inkml:trace>
  <inkml:trace contextRef="#ctx0" brushRef="#br0" timeOffset="4502">4080 2435 750 0,'12'-22'366'16,"4"3"-290"-16,3 1 1 15,6 1-51-15,4-2-11 16,6 4-15-16,-2 4 0 16,2 2 0-16,1 7-7 15,-7 4 7-15,-5 4 0 16,-5 4 0-16,-9 11 11 16,-7 7 9-16,-6 10-20 15,-3 4 9-15,-5 1-22 0,3-4 5 16,0-7-22-16,7-6 13 15,-2-11 17-15,3-8-4 16,3-2 4-16,-2-2 0 16,7-3 0-16,0 0 5 15,7-3-5-15,-1 3 0 16,4-3 10-16,-4 1-10 16,-2 2 0-16,-5-2 1 15,-2 4 36-15,-2 8 7 16,-6 8 9-16,-5 14-31 15,-4 9-9-15,-6 9-5 16,-5 1-8-16,-5-7 0 16,1-8-9-16,1-8-33 0,-1-11-40 15,2-12-45-15,1-12-156 16,0-16-115-16,5-17 37 16</inkml:trace>
  <inkml:trace contextRef="#ctx0" brushRef="#br0" timeOffset="4670">4204 2482 477 0,'13'-21'167'16,"2"8"32"-16,-4 9-42 16,-1 4-18-16,-2 6-29 15,-1 9-28-15,-2 10-67 16,-2 8 18-16,-6 12-33 16,-5 10 6-16,-4 7-12 0,-7 0-7 15,-2-3-80-15,0-7-198 16,-1-14-369-16</inkml:trace>
  <inkml:trace contextRef="#ctx0" brushRef="#br0" timeOffset="4848">4170 2788 480 0,'11'-15'692'16,"-5"5"-586"-16,0 7 2 16,5 6 1-16,7 1-82 15,9 0-8-15,8 3-13 16,6 8 13-16,2 4-20 15,-5 3 1-15,0 1-14 16,-5 1 9-16,-6-4-75 0,-5 1 7 16,0-4-102-16,-6-1-384 15</inkml:trace>
  <inkml:trace contextRef="#ctx0" brushRef="#br0" timeOffset="5151">4903 2428 999 0,'-18'-13'180'0,"3"6"-90"16,7 4 5-16,8 3-70 15,0 0-21-15,4 3 7 16,11-6-11-16,7 3 0 16,12-1 15-16,7-1-23 15,4-2 8-15,-5 1-23 16,-9 0-2-16,-8 2-80 16,-9-1-57-16,-7 4-134 15,-14 7-72-15</inkml:trace>
  <inkml:trace contextRef="#ctx0" brushRef="#br0" timeOffset="5349">4825 2639 802 0,'-20'10'351'0,"5"-3"-241"0,6-6 17 16,7-1-97-16,2 2-10 16,11-4 5-16,9-3-23 15,13-5 11-15,9-2-13 16,7-6 0-16,2-2-9 15,-6-2-21-15,-4-3-6 16,-6 1-39-16,-11 2-49 16,-11 3-33-16,-9 0-109 15,-8 1-125-15</inkml:trace>
  <inkml:trace contextRef="#ctx0" brushRef="#br0" timeOffset="5558">5070 2321 719 0,'-9'-7'325'0,"2"7"-148"0,3 0-94 15,3 4-25-15,1 9-25 16,0 13-29-16,-3 12 34 16,3 17-37-16,-1 18 5 15,-2 7 13-15,2 0-10 16,-2-3-8-16,2-10-1 16,-2-13 6-16,3-18-25 15,0-13 16-15,0-11-54 0,3-9-30 16,-2-8-143-1,-1-16-411-15</inkml:trace>
  <inkml:trace contextRef="#ctx0" brushRef="#br0" timeOffset="5957">5181 2240 935 0,'9'-23'225'0,"-5"16"-116"15,-4 9-32-15,1 11-18 16,3 11-44-16,7 13 2 15,0 14-17-15,3 10 15 16,1 2-23-16,3-1 8 16,7-8 0-16,4-11-6 15,4-10 16-15,2-12-10 16,1-13 0-16,-3-11 0 0,-1-14-11 16,-2-10-17-1,-4-8-41-15,-9-8 3 0,-6 3-60 16,-11 0-44-16,-11 4-5 15,-10 3-151-15,-6 3 233 16,-2 3 55-16,-2 7 38 16,5 3 118-16,6 8 50 15,4 3 75-15,8 5-96 16,4 1-35-16,1 0-20 16,3 1-62-16,-1 1-12 15,-2 8 0-15,2 6-11 16,-2 7-3-16,-2 5-4 15,-3 5-27-15,-3 0-32 16,0 5-142-16,-3-3-117 16,2-1-28-16</inkml:trace>
  <inkml:trace contextRef="#ctx0" brushRef="#br0" timeOffset="6369">5287 2653 422 0,'-2'6'186'0,"4"4"-5"15,-2 0-34-15,2 6-30 16,-2 7-42-16,4 11-34 15,-2 7 15-15,1 7-38 16,1 7 0-16,-3 1 29 16,2 3-45-16,-2-4 10 15,2-7-12-15,-3-11 9 16,0-9-17-16,1-12 10 16,3-9-2-16,4-10 5 0,8-13 5 15,3-14-10-15,1-14 0 16,3-11-28-16,-5-8 27 15,-2-4-23-15,-5 1 20 16,-7 9-10-16,-4 4 27 16,-6 10-13-16,-4 17 0 15,-5 4 7-15,-3 14-16 16,-4 11 9-16,-2 15 0 16,1 10-6-16,1 8 15 15,3 5-9-15,6-1 0 16,5-10 3-16,4-4-2 15,6-10 4-15,0-2-1 16,5-6 22-16,5-3-19 0,2 3 0 16,5-6-7-16,6 0-15 15,-1-8 13-15,6-5-132 16,-1-11-382-16</inkml:trace>
  <inkml:trace contextRef="#ctx0" brushRef="#br0" timeOffset="7209">5719 2223 589 0,'5'-6'585'0,"-5"5"-541"16,0 4 28-16,-2 6-29 0,-5 12-29 16,-1 11-14-16,-4 8 0 15,-3 9 1-15,1-1-15 16,3-5 14-16,3-7 0 15,1-8-5-15,3-8 10 16,7-8-8-16,-2-3 3 16,5-4 0-16,3-1-6 15,8-2 6-15,3 0 0 16,3-4-4-16,2-2 10 16,2-3-6-16,1-2 0 15,-4-1 0-15,-3 1-9 16,-2 0 9-16,-10 5 0 15,-2 0-2-15,-7 8-10 0,-8 9-4 16,-11 13-5 0,-6 7-22-16,-8 12 20 0,-5 8-109 15,1-7-6-15,5-9 137 16,4-7 2-16,9-11 64 16,10-10-21-16,2-4-29 15,7-5 24-15,3 0-29 16,5-3 37-16,4-4-17 15,7-3-26-15,6-2 5 16,6-4-9-16,-2-2 0 16,-1-2-5-16,-7 8 6 15,-5-1-1-15,-7 7 0 0,-4 4 2 16,-5 4-6 0,-7 4 1-16,-4 11-24 0,-2 7 22 15,-8 7-51-15,2 5 22 16,0 0 30-16,5-5-3 15,6-7 7-15,1-7 35 16,3-6 1-16,4-1 25 16,3-4-41-16,1-2 0 15,1 0 1-15,6 0-14 16,3 0 4-16,2-6-11 16,6-8 2-16,3-8-12 15,-1-12-5-15,1-5-57 16,-6-6-15-16,-5 0 24 15,-7 7 63-15,-7 11 6 16,-2 11 17-16,-5 6 14 0,0 8-13 16,-1 13 6-1,-1 9 22-15,-2 10-26 0,1 8 13 16,3 9-13-16,2 1-17 16,5 1 6-16,0-3-14 15,4-5-1-15,0-6 0 16,2-10-1-16,2-6-4 15,-1-12-1-15,1-11-82 16,0-11-103-16,0-13-167 16,0-12-195-16</inkml:trace>
  <inkml:trace contextRef="#ctx0" brushRef="#br0" timeOffset="7406">5883 2709 526 0,'2'-11'501'0,"3"8"-445"15,1 0 38-15,5 2-10 16,9-3-83-16,7-1 0 16,10-7-1-16,7 1-5 15,4-8 4-15,1-5-2 16,-1-5-36-16,-9 2-2 16,-3 1-104-16,-12 4-24 15,-11 3-82-15,-8 3-67 16</inkml:trace>
  <inkml:trace contextRef="#ctx0" brushRef="#br0" timeOffset="7579">6180 2383 969 0,'-13'0'209'15,"5"6"-93"-15,1 9-44 16,3 11-5-16,3 17-54 16,1 18 8-16,1 19-7 15,3 15-4-15,3 2-12 16,-3 2 2-16,2-6-14 15,-4-9 11-15,3-13-76 16,-4-13-86-16,-1-10-454 16</inkml:trace>
  <inkml:trace contextRef="#ctx0" brushRef="#br0" timeOffset="8705">6428 2499 201 0,'-8'1'265'0,"0"2"-168"0,5-3 11 16,3 0 13-16,3-3-19 15,1 2-48-15,4-1 20 16,4-4-23-16,5-2-27 16,7-1-6-16,6-4-10 15,3-1-8-15,0-3 0 16,0 0-9-16,-3 2-6 15,-4 0-100-15,-7 6-72 16,-3 0-63-16,-8 7-71 16</inkml:trace>
  <inkml:trace contextRef="#ctx0" brushRef="#br0" timeOffset="9123">6559 2523 405 0,'-19'30'108'0,"4"4"-8"0,6 6-17 16,4 7 28-16,5 11-70 15,6 12-3-15,2 9 14 16,3 3-45-16,3-4 4 16,1-5-11-16,0-18 12 15,1-12-17-15,0-17 5 16,-1-12 0-16,-1-14 12 16,-2-11-11-16,1-15 23 15,-2-16-15-15,0-12 1 16,-2-9-2-16,-2-2-7 15,-6 5 0-15,-1 8-1 0,-5 7 2 16,-3 8-2 0,-3 3 0-16,-4 3 9 0,1 8-8 15,-2 3-1-15,-3 13 0 16,-1 8-5-16,0 8 9 16,2 8-4-16,-1 2 0 15,4 2 9-15,3 3-15 16,6 0 6-16,2 0 0 15,6-4-3-15,4 0 7 16,4-4-4-16,2-6 0 16,3-3 2-16,6-5-16 15,2-8 14-15,4-7-22 16,6-15-98-16,4-15-225 16</inkml:trace>
  <inkml:trace contextRef="#ctx0" brushRef="#br0" timeOffset="9625">6913 2398 607 0,'4'-7'222'0,"-3"5"-100"16,-1 5-9-16,-1 5-74 15,-3 10-26-15,-3 11 15 16,-3 4-26-16,-2 8 8 16,0 4-10-16,4-10 12 15,-2-5-16-15,5-9 4 16,2-11 0-16,3-6-3 15,0-4-5-15,3-4 8 16,2-2 0-16,5-6 14 0,3 1-20 16,6-2 6-16,3 2 0 15,6 7-3-15,-1 8 9 16,2 13-6-16,-2 14 3 16,-4 16 6-16,-2 12 8 15,-8 10-12-15,-5 0 1 16,-3-3 10-16,-5-9-5 15,-5-10-11-15,1-12 0 16,-1-9 9-16,-3-5-9 16,-3-6 0-16,-3-6 0 15,-4-3-2-15,-3-4-20 16,-4-1-14-16,-2-8-34 0,-2-6-67 16,3-4 87-16,4-3 41 15,6-6 9-15,1-1 22 16,7 5-11-16,1 4 50 15,3 5 4-15,4 3-56 16,0 7 5-16,6 3-14 16,3-4 0-16,7-4-4 15,9 1 3-15,9-3-56 16,4-8-163-16,4-4-320 16</inkml:trace>
  <inkml:trace contextRef="#ctx0" brushRef="#br0" timeOffset="10165">7370 2383 135 0,'4'-5'770'0,"-4"3"-630"16,0 4-62-16,-1 3-8 16,-6 10-70-16,-2 9 0 15,-10 14-1-15,-6 14 10 16,-5 7-9-16,1 1 0 15,5-2-2-15,0-12-10 16,8-12 12-16,4-12 0 16,8-11-7-16,2-7-19 15,6-5 16-15,6-11 10 16,6-5-13-16,8-7 5 16,3-4 8-16,6 0 0 0,-2 1-6 15,2 4 14-15,-9 7-8 16,-3 6 0-16,-10 7 3 15,-7 13 7-15,-11 12-7 16,-7 11-3-16,-2 7 0 16,-4 5 4-16,0-4-4 15,5-11 0-15,6-11-18 16,2-9 14-16,7-3-17 16,0-4 14-16,4-3-4 15,4 2 17-15,3-4-6 16,2 4 0-16,3-2 1 15,3 2-6-15,-1 4 5 16,-3 8 0-16,0 2 22 0,-3 17-17 16,-4 6 18-16,-4 8 1 15,-4 1-22-15,0 0 5 16,-4-8-7-16,0-9 0 16,0-9-4-16,0-9-2 15,0-5-53-15,1-6-120 16,-1-9-325-16</inkml:trace>
  <inkml:trace contextRef="#ctx0" brushRef="#br0" timeOffset="10827">7567 2318 687 0,'11'-10'50'15,"1"5"16"-15,3 1 4 16,-1 6-66-16,2 4 14 16,-4 5 51-16,-5 8-19 15,-9 8-18-15,-7 7-29 16,-4 3 1-16,-4-2 4 16,-2-5 3-16,7-7-12 15,4-10 1-15,1-7 0 16,7-5-10-16,0-1-9 15,4-3 19-15,3-3-8 16,1-3 21-16,4-3-12 16,3-1-1-16,-1-2 1 0,1 4 7 15,-3 0-2-15,1 0-5 16,-3 3 27-16,-4 3-26 16,1 1 29-16,-6 3-14 15,2 1-16-15,-6 0 16 16,3 0-17-16,0 0 0 15,0 1-6-15,0-1 10 16,0 0-9-16,0 0-1 16,0 0 0-16,4 0-6 15,-1 3 12-15,2-3 0 16,0 1 1-16,4 1 9 16,-3-2-10-16,0 2 0 0,0-1 1 15,-2 2-18-15,-1-2 17 16,1 1 0-16,-4 0-2 15,1 0 13-15,2-2-11 16,-3 1 0-16,0-1-12 16,-3 0 11-16,-1 5-39 15,-1 0 1-15,-6 3 31 16,-4 4-37-16,-2 6 41 16,1-4-4-16,-1 3-36 15,1-4 18-15,1-3-17 16,3-1 1-16,2-5-31 15,2-4-62-15,-2-6 43 16,6-3-96-16,0-6-23 0</inkml:trace>
  <inkml:trace contextRef="#ctx0" brushRef="#br0" timeOffset="11008">7575 2490 241 0,'0'-5'128'16,"0"3"-44"-16,0 2-5 16,-1 2-25-16,1 0-5 15,0 2-10-15,0 5-16 16,1 10 6-16,2 11 22 15,-3 13-8-15,0 9-19 16,-4 9-9-16,-3 5 12 16,1-1-27-16,-2-7 0 15,0-11 0-15,4-8-49 16,1-15-185-16,6-13 43 0,1-15 11 16</inkml:trace>
  <inkml:trace contextRef="#ctx0" brushRef="#br0" timeOffset="11349">7591 2838 381 0,'10'-20'79'0,"-5"8"-16"16,2 11-11-16,-1 5 79 16,1 14 12-16,-2 6-86 15,3 6-50-15,-4 3 7 16,0 0-14-16,-1-7 1 16,-3-8-10-16,2-6 9 15,-2-9-19-15,0-9-7 16,5-9 26-16,0-15 3 15,6-12 1-15,2-14 7 0,4-4 40 16,5-2-29 0,3 6 14-16,-1 8 3 0,8 7-39 15,1 7 13-15,8 8-13 16,1 9 1-16,-2 10-13 16,-6 9 27-16,-4 13 40 15,-10 11 20-15,-10 11-57 16,-6 10 7-16,-8 9-23 15,-9 2 10-15,-7 1-24 16,-3-7 11-16,-3-9-34 16,0-7-72-16,-3-14-120 15,2-8-127-15</inkml:trace>
  <inkml:trace contextRef="#ctx0" brushRef="#br0" timeOffset="11539">7799 2526 800 0,'-1'-7'218'0,"-2"9"-111"16,-3 11-86-16,2 13 12 15,2 15-33-15,0 17 6 16,-2 13 1-16,1 11-7 16,1-2 0-16,-2-5-3 15,0-9-131-15,2-20-162 16,-1-11-164-16</inkml:trace>
  <inkml:trace contextRef="#ctx0" brushRef="#br0" timeOffset="11735">7854 2610 726 0,'4'-5'170'15,"-3"12"-19"-15,3 16-24 16,3 14-105-16,1 19 8 15,0 11-27-15,1 12 0 16,-3 4-3-16,-1 5 9 16,-5-4-22-16,-3-8-10 15,-1-10-175-15,-4-14-148 16</inkml:trace>
  <inkml:trace contextRef="#ctx0" brushRef="#br0" timeOffset="11920">7652 2980 726 0,'-5'-10'200'0,"5"5"-181"16,7 3 68-16,8-2-40 16,11-1-40-16,10-3 0 15,10-5-7-15,3-4-59 16,0-3-94-16,-1-5-333 15</inkml:trace>
  <inkml:trace contextRef="#ctx0" brushRef="#br0" timeOffset="13183">8191 2334 270 0,'8'4'183'15,"4"-4"-161"-15,8 0-18 16,-3-1-2-16,9-5-4 15,-1 0-154-15</inkml:trace>
  <inkml:trace contextRef="#ctx0" brushRef="#br0" timeOffset="13585">8076 2662 526 0,'-8'8'108'0,"8"-4"-23"15,8-6 50-15,10-4-66 16,8-4-58-16,9-7 13 16,9-10-24-16,0-1-2 15,1-7-8-15,-3-6-72 16,-5 0-74-16,-8-1 45 16,-10 6 83-16,-11 4 20 15,-11 8 8-15,-5 5 0 16,-4 6 32-16,-2 2 24 15,-4 6 28-15,5 2 20 0,2 3-19 16,-1 3 23 0,3 2-56-16,3 8-9 0,1 11 9 15,1 13-23-15,7 14 2 16,-2 12 0-16,8 12-26 16,0 3 22-16,-1 2-27 15,-2-6 0-15,-3-5 3 16,-3-14 3-16,-3-17-6 15,1-9 0-15,-2-14-31 16,2-9-49-16,-2-12-188 16,-2-9-182-16</inkml:trace>
  <inkml:trace contextRef="#ctx0" brushRef="#br0" timeOffset="13777">8312 2575 743 0,'-1'-7'230'16,"-3"10"-62"-16,0 10-86 15,-7 15-60-15,-1 16 25 16,-7 11-42-16,-3 10-4 16,-3 0 2-16,-2-3 4 15,2-13-14-15,5-16-4 16,5-12-101-16,4-16-118 16,5-19-144-16,6-20 130 15,6-15 20-15</inkml:trace>
  <inkml:trace contextRef="#ctx0" brushRef="#br0" timeOffset="13900">8231 2597 439 0,'25'-35'83'0,"5"15"1"0,-1 7 64 16,3 9-69-1,-2 5-27-15,1 3-35 0,0 4-11 16,-6 1 1-16,-2 0-7 16,-6-1-9-16,-2-2-141 15,-6-10-193-15</inkml:trace>
  <inkml:trace contextRef="#ctx0" brushRef="#br0" timeOffset="14275">8643 2141 505 0,'8'-33'429'0,"-4"11"-285"16,0 12 5-16,-2 7-97 0,0 3-33 16,-2 0 22-16,0 8-36 15,-4 12 32-15,-7 8-35 16,-2 12 11-16,-6 7-10 15,-1-1-3-15,4-9 0 16,6-9-7-16,4-11-27 16,2-10 19-16,4-7-30 15,5-7 29-15,9-8-1 16,2-6 17-16,5-1 0 16,3 1-6-16,1 3 0 15,1 7 6-15,0 3 0 16,1 6-1-16,-4 4-9 15,-2 3 20-15,-12 13 23 16,-5 9 40-16,-9 11-65 16,-12 7 23-16,-6 7-30 0,-5 0 13 15,-5-2-14-15,-1-9 0 16,4-1-26-16,0-10-60 16,4-14-140-16,4-14-57 15,8-15-191-15</inkml:trace>
  <inkml:trace contextRef="#ctx0" brushRef="#br0" timeOffset="14709">8584 2379 557 0,'12'-26'208'16,"-1"13"-39"-16,-2 6-75 15,-1 5 10-15,4 2-66 16,0 3 1-16,1 3 21 16,-1 7-22-16,-4 6 17 0,-4 11-41 15,-5 6-9-15,-7 6 6 16,-5 3-10-16,-2 1-1 15,3-7 0-15,0-7-19 16,5-9 3-16,6-9-9 16,1-11-12-16,5-6 27 15,6-10 11-15,4-1-1 16,5-3 0-16,4-4 12 16,2 3-13-16,1 3 1 15,2 2 0-15,-1 5-14 16,0 3 14-16,-5 5 0 15,-5 5 21-15,-5 8 4 16,-5 10 31-16,-8 8-38 0,-2 8-13 16,-4 4 6-16,-5 2-11 15,0-4 0-15,2-2-2 16,-6-2 17-16,1-3-15 16,-4 1 0-16,-3-1 2 15,-3-1-18-15,-4 1 16 16,-4 1-31-16,1 1-32 15,-2 1-38-15,0-3-38 16,5-5-42-16,2-6-141 16,5-10 40-16</inkml:trace>
  <inkml:trace contextRef="#ctx0" brushRef="#br0" timeOffset="14946">8681 2767 504 0,'10'-9'444'16,"-6"3"-346"-16,0 3 38 15,0 6-73-15,6 5-38 16,5 5 7-16,5 7-32 16,5 6 8-16,-1 3-9 15,-1 2 1-15,-2-5 0 16,-6-4 0-16,-7-5-7 15,-2-6-57-15,-1-3-168 0,-5-3-338 16</inkml:trace>
  <inkml:trace contextRef="#ctx0" brushRef="#br0" timeOffset="15309">9272 2601 1088 0,'-8'6'80'0,"4"-3"-70"16,1-1 60-16,7-2-65 15,7 0 13-15,7 0-18 16,12-2 9-16,7 1 0 16,7 1-8-16,-1-2-1 15,-2-2 0-15,-1 2 1 16,-5-3-6-16,0-7-35 15,3-4-246-15,1-9-505 16</inkml:trace>
  <inkml:trace contextRef="#ctx0" brushRef="#br0" timeOffset="15687">10337 1937 909 0,'-6'4'41'0,"1"-2"-24"16,5 2 2-16,6 5-10 16,9 8 2-16,5 7-11 15,10 10 0-15,0 6 0 16,5 1 0-16,-9-1-8 16,-3-5-6-16,-8-6-22 15,-10-3 14-15,-9-6-41 16,-8-1-94-16,-13-2 31 15,-9-4-28-15,-4-6-147 0</inkml:trace>
  <inkml:trace contextRef="#ctx0" brushRef="#br0" timeOffset="16374">10251 2285 349 0,'-28'-20'224'15,"7"6"-30"-15,6 3-21 16,6 7-74-16,5 0-62 16,1 4-37-16,7 4 0 15,4 6-1-15,7 4 4 16,1 8 22-16,5 8-11 15,-6 6 27-15,-5 1-8 16,-6-2-29-16,-6-3 18 16,-5-6-20-16,3-7 5 15,0-8 0-15,0-6-7 0,4-5 0 16,0-3-5 0,3-10 5-16,2-10 9 0,6-4-9 15,8-9 0-15,3-3-11 16,7 4 13-16,2 5-2 15,8 1 0-15,-3 7 9 16,5 2-13-16,-1 7 4 16,-7 3-1-16,-13 7-11 15,-5 3 24-15,-12 13 14 16,-10 7-3-16,-5 8-12 16,0 4-4-16,-5 3-7 15,1-3-7-15,2-8-6 16,6-3-2-16,4-6 14 15,2-4-6-15,2-4 6 16,5 0-7-16,-1-1 8 16,1 0 0-16,5 1-5 0,-2 1 5 15,0 0 0-15,-2 2-2 16,2 5 15-16,-1 8-12 16,-3 3 3-16,0 7-3 15,0-3 20-15,-3 0-16 16,3-5-5-16,2-5 0 15,-2-9 9-15,1-3-15 16,2-4 6-16,1-8 0 16,5-12-6-16,3-6-17 15,0-14-18-15,1-4 4 16,-6-3 7-16,-7 8 30 16,-4 5 6-16,-8 11 16 15,-3 6 35-15,-2 7-37 0,-2 8 19 16,-2 8-8-16,-4 8-17 15,-6 10 31-15,-2 17-29 16,-6 8-16-16,-2 12 6 16,-6 0-1-16,3 0-10 15,0-10-8-15,7-8-100 16,4-11-141-16,6-13-252 16</inkml:trace>
  <inkml:trace contextRef="#ctx0" brushRef="#br0" timeOffset="16550">10332 2779 512 0,'27'-6'266'16,"5"4"-88"-16,3 6-12 0,5 6-52 15,6 6-89-15,6 2 17 16,4 4-42-16,3 1 4 16,-2 0-6-16,2 1 2 15,-3-9-2-15,0-6-57 16,-4-7-177-16,-6-13-437 15</inkml:trace>
  <inkml:trace contextRef="#ctx0" brushRef="#br0" timeOffset="17261">11213 2208 430 0,'2'-4'161'16,"-2"2"13"-16,0 2-22 15,0 0-7-15,0 2-63 16,0 0-53-16,0 0-13 15,2 0 1-15,6 0-15 16,8-1-2-16,10 3 11 16,8-2-14-16,13-4 3 0,1-2-5 15,-1-3-6-15,-8-2-114 16,-12 3-56-16,-11 1-104 16,-12 1 50-16</inkml:trace>
  <inkml:trace contextRef="#ctx0" brushRef="#br0" timeOffset="17424">11405 2202 588 0,'-12'30'207'0,"0"8"-101"16,1 6-27-16,7 7-46 16,2 12-27-16,4-1 0 15,2-7-6-15,5-4-32 0,1-12-111 16,1-15-194-16,2-21-50 15</inkml:trace>
  <inkml:trace contextRef="#ctx0" brushRef="#br0" timeOffset="17576">11509 2281 466 0,'0'1'188'0,"0"15"-78"15,-4 11-32-15,4 11-30 16,-4 10-45-16,0 8 4 15,-3 0-7-15,-3 2-13 16,-5-8-86-16,-1-6-263 0</inkml:trace>
  <inkml:trace contextRef="#ctx0" brushRef="#br0" timeOffset="18273">11215 2454 416 0,'-4'-11'176'15,"0"6"-144"-15,6 6 31 16,4 12 89-16,3 8-110 16,3 12-2-16,0 12-24 15,0 9 0-15,-3 2-16 16,-3-4 0-16,-1-10-8 16,-1-13-25-16,0-14-42 0,5-17 29 15,4-19-29 1,2-14 71-16,4-14 4 0,3-4 0 15,-3-2-4-15,4 9 4 16,1 8-5-16,1 11 4 16,6 8-10-16,2 6 11 15,5 7 0-15,-1 6 3 16,-5 8 7-16,-8 3 47 16,-10 2 22-16,-6 3-42 15,-8 4-32-15,-4-2 3 16,-1 1-8-16,-6-3 11 15,1-2-15-15,-1-3 4 0,2-6-9 16,-1-4 7 0,2-4 2-16,2 0 0 0,2-1 15 15,2 2 2-15,2 0 40 16,2 4-57-16,-2 0 3 16,0 2 15-16,-2-1 16 15,0 9 34-15,-5 9-45 16,-1 11-20-16,-5 14 20 15,-7 4-23-15,-3 6 0 16,1-3-2-16,1-2 6 16,0-10-12-16,7-10 8 15,6-10-1-15,1-9-7 0,5-9 8 16,2-3 0 0,0 0-9-16,2 0 15 15,5 0-6-15,7 2 9 0,6 3-1 16,10 3 6-16,9 9-14 15,4 4 0-15,5 6 2 16,-4 3 10-16,-3 4-12 16,-7-1 0-16,-12-3 7 15,-7-2-13-15,-7-5 10 16,-8-5-8-16,-33 16 1 16,14-38-123-16,-1-4-32 15,-4-2-139-15</inkml:trace>
  <inkml:trace contextRef="#ctx0" brushRef="#br0" timeOffset="18655">11245 2961 278 0,'-21'-24'565'0,"12"11"-427"0,7 9 17 16,8 1-47-16,8 2-80 16,12-2 14-16,11-3-31 15,11-4-2-15,9-3-8 16,7-4-1-16,0-1 0 15,-1-4-4-15,-10 0-9 16,-10 5 11-16,-15 4-9 16,-14 9-5-16,-10 4 12 15,-5 4-34-15,-7 0 29 16,-3 5 2-16,-2 0 13 16,0 6-14-16,-2 1 13 0,2 7-5 15,3 5 44 1,1 6-33-16,1 7 8 0,-1 3 18 15,-2 4-32-15,-2 3 24 16,-3-2-29-16,0-6 9 16,-3-4 0-16,-1-9-7 15,3-8-2-15,-7-5 0 16,0-8-6-16,-5-7-16 16,-2-10-52-16,-1-11-64 15,4-10-124-15,3-12-432 16</inkml:trace>
  <inkml:trace contextRef="#ctx0" brushRef="#br0" timeOffset="19068">11757 2575 1014 0,'17'4'138'0,"6"-4"4"16,6-4-51-16,14-3-90 15,13-6 17-15,11-6-18 16,6-2 5-16,0-3-25 16,-2 0 4-16,-2-4-8 15,-5-2 9-15,-11 0-69 0,-6 2-45 16,-12 0-126 0,-13 4-56-16,-11 2 50 15,-7 0 151-15,-7 0 110 0,-1 5 236 16,-4 3-16-16,0 9 27 15,-1 1-52-15,4 4-82 16,-2 6-31-16,-4 7-46 16,-1 7 7-16,-2 11 7 15,-5 11-45-15,-4 8 29 16,1 6-24-16,-5 6-5 16,-2 5 2-16,-2 0-7 15,2 1 0-15,-2-4 0 16,3-12-23-16,8-12-30 15,1-10-81-15,9-16-166 16,2-18-202-16</inkml:trace>
  <inkml:trace contextRef="#ctx0" brushRef="#br0" timeOffset="19727">12213 2626 569 0,'17'-17'207'16,"2"4"-14"-16,-3 13-6 15,1 7-68-15,-2 12-62 16,-2 11 4-16,0 14-44 15,-6 8-11-15,-2 8 0 16,-2-1-3-16,-6-2-3 16,2-13 0-16,-3-8-1 15,1-12-6-15,1-12-4 16,0-11-43-16,4-12 49 16,0-15-2-16,5-15 7 15,2-17 0-15,5-15-1 0,-2-5 1 16,5 3 0-16,-1 8 3 15,0 12-6-15,1 19 4 16,2 12-1-16,-3 10 8 16,3 11 3-16,-1 10 21 15,-2 14 3-15,6 16-26 16,-4 21 22-16,-2 13-30 16,2 10-1-16,-6 8 0 15,-3-6 15-15,-5-7-19 16,0-13 4-16,-4-13 0 15,-3-17-13-15,3-10-3 16,-1-12-16-16,-7-11-4 16,-5-8-35-16,-6-7 24 0,-5-7-24 15,-8-10-49-15,-1-7 77 16,2-8 5-16,4-6 38 16,2-5 13-16,9 2-5 15,3 5 66-15,9 11 22 16,4 6-45-16,4 11 2 15,5 7-53-15,0 6 3 16,6 0-3-16,4 3 7 16,3 6-12-16,0 1 5 15,-4 4 0-15,-3 6-10 16,-10 11 15-16,-10 8-5 16,-8 9 0-16,-6 0 14 0,-1-3-14 15,1-9 0-15,5-9 1 16,3-9 1-16,10-3 4 15,-2-3-6-15,3-2 0 16,3 0 9-16,1 0-11 16,5-2 2-16,11-6-46 15,4-5-275-15</inkml:trace>
  <inkml:trace contextRef="#ctx0" brushRef="#br0" timeOffset="20503">13094 2564 648 0,'-7'-2'171'0,"3"2"-41"15,3 0-36-15,1 0-5 0,1 0-41 16,6 0-23-16,7-5 24 15,9 1-48-15,10-2 5 16,10-3-6-16,5-3 6 16,1-2-8-16,2-1 2 15,-7-2-73-15,-10 4-39 16,-11 1-92-16,-12 12-263 16</inkml:trace>
  <inkml:trace contextRef="#ctx0" brushRef="#br0" timeOffset="20676">13162 2819 646 0,'-6'9'268'15,"2"-6"-183"-15,6-7 81 0,8-5-107 16,9-4-46-16,8-13-1 16,10-6-12-16,4-11 0 15,3-8-53-15,-3-6-174 16,-6-1-59-16,-10 0-51 15</inkml:trace>
  <inkml:trace contextRef="#ctx0" brushRef="#br0" timeOffset="20916">13396 2180 567 0,'-1'0'143'0,"1"13"26"16,5 10-74-16,2 13 4 15,-2 15-14-15,6 11-46 0,-1 11 15 16,1 8-35-16,0 5-2 15,-3 0 20-15,-3-6-31 16,-1-7 1-16,1-16-7 16,-3-18 13-16,-2-12-13 15,0-14 1-15,0-8-1 16,0-3 10-16,0-4-1 16,-7-2-18-16,-2-3 7 15,-8-8-97-15,-2-13-103 16,-5-16-254-16</inkml:trace>
  <inkml:trace contextRef="#ctx0" brushRef="#br0" timeOffset="21273">13519 2111 763 0,'13'11'168'0,"3"6"39"16,1 5-117-16,1 8-31 15,7 7-57-15,2 6 9 16,3 0-11-16,4-4 8 16,0-9-20-16,4-5 12 15,-3-15-36-15,-4-6 21 16,-4-11-92-16,-3-13-17 16,-8-7-22-16,-8-8-97 15,-8-3 77-15,-7 3 68 0,-5 5 98 16,-4 8 70-16,-4 7 62 15,0 6 60-15,4 7-34 16,-1 4-55-16,2 7-16 16,3 6-42-16,-2 7-28 15,2 6-8-15,-3 5 4 16,0 7-13-16,-1-3 0 16,2 0-66-16,0-1-140 15,2-10-175-15</inkml:trace>
  <inkml:trace contextRef="#ctx0" brushRef="#br0" timeOffset="21707">13665 2460 506 0,'3'3'112'15,"-3"4"51"-15,1 3-73 0,3 9-23 16,3 7-10-16,-2 13-42 16,5 11 25-16,0 11-22 15,2 7-1-15,3-2 7 16,-1-4-18-16,3-11 0 15,-3-10-6-15,1-11 9 16,-3-10-12-16,-1-7 3 16,-5-6 0-16,0-4 6 15,0-3 1-15,1-8-6 16,1-3-1-16,4-12-7 16,0-6-3-16,1-14-26 15,-5-8 2-15,-4-12 31 0,-4 2 3 16,-8 1 7-16,-6 8 16 15,-4 13 11-15,2 14 24 16,-2 11-58-16,1 14 0 16,0 11 8-16,-3 8-3 15,2 14-5-15,0 4 0 16,5 2 6-16,4-1-10 16,7-9 4-16,0-8 0 15,4-10-4-15,0-4 16 16,4-4-9-16,5-6 3 15,2-2 4-15,9-8-20 16,4-8-8-16,6-10-112 16,-1-10-243-16</inkml:trace>
  <inkml:trace contextRef="#ctx0" brushRef="#br0" timeOffset="22705">14230 2167 482 0,'7'-2'531'0,"-4"2"-351"16,-6 2-77-16,-5 5-48 16,-4 10-40-16,-8 5-14 15,-3 12-1-15,-3 5 5 16,3 0-12-16,3-7 7 16,7-10 0-16,5-9 0 15,4-7 13-15,4-4-13 0,0-2 0 16,1 0 9-16,2 0-14 15,1 0 5-15,6 2 0 16,5-2 4-16,4 0 9 16,3 0-15-16,-3 0 2 15,-4 0 0-15,-7 0-10 16,-4 2 10-16,-2-2 0 16,-2 0 0-16,-2 1 4 15,-2 5-4-15,1-2 0 16,2-1 4-16,-2 3-12 15,3-5 8-15,3-1 0 16,-3 0-6-16,5-1 16 0,0 1-10 16,5-4 0-16,0 2 5 15,2-3-17-15,-1 3 12 16,-3-1 0-16,-1 0-4 16,-7 3 21-16,0 0-15 15,-4 4-2-15,-7 2-16 16,-4 3 9-16,-5 8-1 15,-5 3 8-15,5 1-6 16,1 0 18-16,5-5-12 16,7-3 0-16,3-2-3 15,4-1-12-15,0-1 15 16,4-1 0-16,3-3-3 16,2-1 7-16,4-2-4 0,3-2 0 15,3-4 3 1,4-3-19-16,-2-3 16 0,-1-1 0 15,-3 4-4-15,-5 1 1 16,-8 2 1-16,-1 2 2 16,-6 4-14-16,-5 6 4 15,-6 5-7-15,-5 7 17 16,-5 8-3-16,-1 10 12 16,-2 2-9-16,4-4 0 15,5-2 0-15,6-5 1 16,2-6-1-16,9-6 0 15,2-7 2-15,6-2 12 0,1-3-5 16,7-2 6 0,3-3-11-16,8-3 14 0,0-7-18 15,5-7 0-15,5-8-1 16,-4-6-6-16,0-5-1 16,-8 1-29-16,-5 1 13 15,-9 8 14-15,-10 8 10 16,-8 6 0-16,-6 5-8 15,-4 7 17-15,1 7-9 16,-4 8 7-16,3 8 4 16,5 8 27-16,2 5-37 15,5 3 10-15,4 4 1 16,6-2 2-16,4 0-10 16,7-6-4-16,1-3 4 15,3-8-6-15,2-4 2 0,-1-8 0 16,4-4-2-1,-3-11-6-15,1-6 6 0,3-13-54 16,-3-14-102-16,1-12-178 16</inkml:trace>
  <inkml:trace contextRef="#ctx0" brushRef="#br0" timeOffset="23132">14445 2379 357 0,'0'2'595'0,"-3"0"-446"0,3 2-49 16,7 0-26-16,6 0-31 15,11 3-36-15,8-1 4 16,12-1-11-16,7-3 8 16,2-2-23-16,3-6 6 15,-3-3-4-15,-5-6 12 16,-9 0-35-16,-11-2-74 15,-15-2-47-15,-10 1-20 16,-14-3-28-16,-9-1 74 16,-9 0 131-16,-2-1 23 15,-1 5 94-15,6 5 165 16,7 2-64-16,10 5-111 16,2 6-10-16,4 6-74 0,3 14 21 15,0 20 23 1,4 13-57-16,2 24 33 0,3 16-16 15,6 13-25-15,2 2 15 16,-1 4-11-16,3-6-6 16,-1-7 0-16,-2-15-17 15,2-15-2-15,-4-13-57 16,-3-17-67-16,1-16-176 16,-4-13-457-16</inkml:trace>
  <inkml:trace contextRef="#ctx0" brushRef="#br0" timeOffset="23567">15041 2493 1051 0,'0'-6'196'0,"2"4"-158"15,4 0 4-15,7 1 5 16,13-4-47-16,112-31-5 15,-112 26-3-15,1 3-56 16,-4-4 4-16,-5-2-38 16,21-9-43-16,-10-3 94 15,-10 1-8-15,-11 0-41 16,-8 1-101-16,-5 1 51 16,-3-2 99-16,-6 1 47 15,5 7 112-15,0 3 153 0,5 3-60 16,2 7-22-16,2 8-56 15,-2 12-60-15,-2 15 2 16,1 13-3-16,-1 16-57 16,4 12 29-16,0 6-35 15,7 9 7-15,3 3-13 16,1-1 3-16,1-11 0 16,0-13 0-16,-1-19-24 15,-5-17-5-15,0-15-53 16,-2-11-65-16,-2-17-52 15,1-17-123-15,-3-13 50 16,0-19-52-16</inkml:trace>
  <inkml:trace contextRef="#ctx0" brushRef="#br0" timeOffset="23861">15415 2636 217 0,'-12'-57'298'0,"-3"16"-67"0,3 13 0 16,2 15-27-16,3 9-92 16,-1 10-75-16,-4 14 20 15,-7 10-18-15,-3 13-27 16,-5 11 15-16,-2 5-25 15,4-1-2-15,0-6 0 16,7-14-9-16,3-10 9 16,4-13-63-16,7-8-47 15,2-9-25-15,6-20-74 16,5-13 91-16,3-10 67 16,7-7 51-16,3 1 65 15,1 11 55-15,4 14-37 16,1 6 38-16,4 11-79 0,4 5-23 15,1 8 2-15,-2 7-17 16,-2 7 7-16,-4 1-11 16,-6 4-8-16,-4-3-54 15,-2-7-300-15,-5-9-233 16</inkml:trace>
  <inkml:trace contextRef="#ctx0" brushRef="#br0" timeOffset="24243">15596 2131 851 0,'6'-12'187'0,"3"2"-100"15,3 2-6-15,2 1-63 16,9-1-3-16,4 5-14 16,0-1-1-16,2 6 0 15,0 2-3-15,-2 1 6 16,0 4-3-16,-1 3 3 15,2 1 6-15,-4 5 28 16,4 5-7-16,-4 5-27 16,3 4 9-16,-3 5-8 15,-2 8-4-15,-2 5 18 16,-2 4-17-16,-6 5 37 16,-7 9-20-16,0 3-3 15,-10 5 32-15,-4-1-46 0,-6-1 14 16,-4-3-15-16,-3-9 19 15,-4-10-17-15,0-8-2 16,-1-14-14-16,-1-9 1 16,0-14-65-16,0-14-23 15,0-18-37-15,3-15-169 16,6-18-110-16</inkml:trace>
  <inkml:trace contextRef="#ctx0" brushRef="#br0" timeOffset="24543">15755 2614 689 0,'0'-39'257'0,"0"19"-43"15,0 12-66-15,0 8-89 16,0 4-25-16,0 1 18 0,0 7-47 16,-2 7 21-16,-2 14-19 15,-2 6 7-15,-2 7-7 16,0 1-7-16,0-10 0 16,3-7-10-16,3-8 10 15,0-12-4-15,2-7-6 16,2-9-44-16,5-10 54 15,1-11-21-15,5-13-21 16,2-7 22-16,5-1-15 16,-7 8 35-16,4 7 0 15,-5 15-3-15,-1 10 3 16,-3 5 8-16,0 6-7 16,0 5 29-16,1 6-20 0,-3 5-15 15,0 11 5-15,-3 3-267 16,-6 3-672-16</inkml:trace>
  <inkml:trace contextRef="#ctx0" brushRef="#br0" timeOffset="25667">16448 2260 632 0,'-11'3'254'0,"3"-3"-116"16,3 2 7-16,3-2-82 16,2 3-58-16,0-3 27 0,11 2-26 15,5-2 9 1,11 0 2-16,10-2-7 0,10-4-10 15,-1 2 0-15,2-5-12 16,-6 0 10-16,-9-1-57 16,-10 5-23-16,-11 1 1 15,-10 4-85-15,-14 4 21 16,-9 3 98-16,-10 7-6 16,-6 2 23-16,-3 3 30 15,1 1 31-15,3 2 72 16,10 1-29-16,-1 1 17 15,6 10-6-15,-2 6-35 0,3 11 1 16,-1 10-43 0,1 9-8-16,1-4 0 0,6-3 8 15,6-12-16-15,3-16 4 16,7-14-53-16,5-12 35 16,3-22-2-16,3-9 24 15,6-15-10-15,1-14 20 16,5-5-10-16,0 3 0 15,4 4 1-15,3 10-5 16,2 13 4-16,-1 11 0 16,-4 9 17-16,-5 12-13 15,-6 10 63-15,-11 7-22 16,-4 7-31-16,-8 3 17 16,0 1-31-16,-7-5 0 15,-1-4-7-15,-5-8-68 0,2-12-164 16,-1-16-284-16</inkml:trace>
  <inkml:trace contextRef="#ctx0" brushRef="#br0" timeOffset="25907">16550 2083 565 0,'6'-24'251'0,"-2"13"-130"15,1 7-19-15,10 11 3 16,3 6-18-16,12 9-47 15,4 14 31-15,13 14-42 16,2 14-1-16,7 14 14 0,6 12-37 16,7 6 12-16,0 9-17 15,0-6 3-15,-7-8-5 16,-8-12 2-16,-12-18-14 16,-9-16-5-16,-10-15-97 15,-11-14-74-15,-6-12-139 16</inkml:trace>
  <inkml:trace contextRef="#ctx0" brushRef="#br0" timeOffset="26121">17073 2370 1054 0,'-12'9'138'0,"-3"4"-39"16,2 4-68-16,3 9 5 0,-3 9-34 15,0 12-1-15,-7 9 2 16,4 7 8-16,-3-1-11 16,3-5 0-16,-1-7-25 15,5-14-42-15,1-16-113 16,-1-19-388-16</inkml:trace>
  <inkml:trace contextRef="#ctx0" brushRef="#br0" timeOffset="26306">16872 1859 867 0,'9'2'117'0,"-1"4"17"16,1 3-49-16,6 4-80 15,9 5 7-15,1 7-24 16,6 3 7-16,-3 5-264 15,-1-1-433-15</inkml:trace>
  <inkml:trace contextRef="#ctx0" brushRef="#br0" timeOffset="26921">17266 2150 530 0,'-3'-2'567'0,"6"0"-482"16,1 2-15-16,4 2-3 16,8-2-54-16,7 2-3 15,6 0-9-15,7 0-1 16,3-2-21-16,-5 0-17 15,-6-2-83-15,-5 0-49 16,-11 0 50-16,-8 2-23 16,-11 2 26-16,-5 3 87 15,-4 7 30-15,-5 7 29 0,-2 7 22 16,5 9 33-16,2 8-18 16,2 7-15-16,9 4 34 15,1 9-48-15,5 1 6 16,6-1-2-16,5-1-37 15,3-10 9-15,2-13-13 16,-1-9 8-16,3-13 9 16,-5-12 33-16,2-12 17 15,1-15-36-15,0-16-24 16,0-10-2-16,-1-9-5 16,-6-3-6-16,-4 7-8 15,-8 6 7-15,-6 8-16 16,-6 10 4-16,-7 10-14 0,-5 10 26 15,2 12 1-15,-1 12 6 16,5 8-11-16,1 5 12 16,6 2-1-16,5-3 0 15,6-4 10-15,2-7-11 16,5-2 1-16,0-7 0 16,8-7-13-16,2-5 12 15,5-7-44-15,1-6-79 16,3-9-150-16,4-6 0 15</inkml:trace>
  <inkml:trace contextRef="#ctx0" brushRef="#br0" timeOffset="27393">17674 2174 402 0,'9'-26'455'15,"-2"9"-239"-15,-5 10-68 16,-4 8-94-16,0 5 2 16,-3 5-53-16,0 8 3 15,-2 6-6-15,2 6 14 16,-4 1-14-16,5-3 0 15,4-6 0-15,2-6-18 16,2-10 18-16,3-3 0 16,1-6-3-16,4-4 12 15,2-1-9-15,1-2 0 16,1-1 0-16,3 5-14 16,5 1 12-16,-3 9 2 15,8 7-5-15,1 8 14 16,-5 10-10-16,-2 9 1 0,-5 8 0 15,-6 1-3-15,-5 3 13 16,-7 1-5-16,-3-7 9 16,-2-8-4-16,-2-9-8 15,1-7-2-15,-2-12 9 16,0-5-18-16,-6-6-3 16,-2-5-5-16,-5-5 4 15,-3-5-32-15,-5-7 33 16,2-4-19-16,2-4 28 15,6-1-6-15,5 7 12 16,8 3-3-16,3 6 34 0,10 10-34 16,1 4 18-16,4 0-18 15,5 3 2-15,3 4-4 16,3 2 2-16,6 1-11 16,1 1-108-16,-1-3-364 15</inkml:trace>
  <inkml:trace contextRef="#ctx0" brushRef="#br0" timeOffset="27613">18099 1980 1136 0,'-11'-3'100'0,"2"2"-65"15,8 2 3-15,2 1-37 16,6 5 13-16,1 6-13 16,9 8-1-16,-1 3-65 15,5 2-149-15,-1-6-275 16</inkml:trace>
  <inkml:trace contextRef="#ctx0" brushRef="#br0" timeOffset="28165">18359 1947 678 0,'2'-1'278'0,"0"1"-157"16,-2 1 18-16,-2-1-101 0,2 2 14 15,-2 3-44-15,-2 10 7 16,-8 6-9-16,-7 9 10 16,-10 9-8-16,-9 3-8 15,-9 2 5-15,-3-5-7 16,2-2 2-16,9-7 0 15,6-8-3-15,12-8 21 16,10-3-23-16,10-8 5 16,-2-1 0-16,7 0 5 15,6 0-1-15,6-4-4 16,10-4 1-16,13-2 16 16,8-6-23-16,9-7 6 15,-1-7-21-15,1-3 12 0,-4-3-66 16,-13 4 26-16,-10 6 24 15,-10 5-11-15,-12 2-61 16,-11 1 4-16,-10-3-77 16,-6-1-46-16,-6-3 63 15,-6 1 77-15,-3-1 76 16,-2 3 60-16,3 1 156 16,8 6 71-16,5 6-118 15,6 3-78-15,9 6-63 16,4 10 7-16,2 7 34 15,4 14-49-15,2 9 29 16,7 13-18-16,1 4-25 0,3 3 14 16,-1-1-14-16,-1-3-6 15,0-6 0-15,-3-11 11 16,-2-7-19-16,-3-13 8 16,-3-9-43-16,-2-7-6 15,-2-6-121-15,0-9-271 16,-5-9-15-16</inkml:trace>
  <inkml:trace contextRef="#ctx0" brushRef="#br0" timeOffset="29012">18284 2187 830 0,'-4'-9'228'0,"-1"13"-78"16,-4 7-56-16,-4 9-38 16,-4 10-23-16,-3 9 0 0,-5 6-28 15,1 0-5 1,1-6 0-16,6-7 3 0,2-8-17 15,7-9-19-15,7-10-38 16,-2-5 15-16,7-10 9 16,7-10 47-16,3-3-1 15,59-50 2-15,-56 63 4 16,0 5-5-16,0-4 0 16,5 3-8-16,16-7 7 15,4 0-31-15,-1 1-80 16,0 4-59-16,-5-2 26 15,-9 3 45-15,-11 2 48 0,-7 5 21 16,-11 7-42 0,-6 0 65-16,-6-2-22 0,-2 4-34 15,-6-2 14-15,-1-4 50 16,-2-1 22-16,2 0 142 16,4 1 7-16,3 1-22 15,3 4-46-15,5 5-43 16,3 4 24-16,-2 5-20 15,5 6-21-15,0 6 28 16,-2 5-55-16,0 3 9 16,-1 5-5-16,-3 3-10 15,4-3-5-15,0-10-5 16,1-8 0-16,3-9-6 16,4-11 12-16,1 0-6 15,3-3 0-15,4 0 5 0,7 1-10 16,6 0 5-16,5 1-7 15,2-3 4-15,0 1-46 16,-2-2 0-16,0-1 15 16,-10 1-33-16,-3-4 12 15,-8 0 5-15,-6-1-19 16,-7-8-46-16,-4-3-9 16,-7-3-2-16,-6-5 8 15,-6-3 51-15,-3-1 67 16,-4 0 12-16,0-2 108 15,2 5 70-15,8 7-15 16,5 1-6-16,8 8-43 16,7 3-86-16,2 4 13 0,2-2-37 15,0 2-14-15,2-2 5 16,6 0-1-16,7 2-6 16,8 2 0-16,3-2 6 15,1 3-14-15,2 3 8 16,-3-1 0-16,-10 8-6 15,-3 7 17-15,-12 8-9 16,-5 4 42-16,-6 7-39 16,-5-2 20-16,-1-8-25 15,1-4 0-15,3-11-5 16,-1-8-26-16,4-10-57 16,-5-14-186-16,6-13-181 15</inkml:trace>
  <inkml:trace contextRef="#ctx0" brushRef="#br0" timeOffset="29387">18519 2116 541 0,'21'-18'203'16,"-5"6"-54"-16,-1 5-42 16,-5 7-51-16,-2 7 64 15,-1 10-67-15,-3 8-33 16,-3 10-4-16,-1 8-3 15,-1 2-13-15,-2-5 0 16,2-6 3-16,2-9-11 16,3-11 8-16,4-10 0 0,4-8-4 15,6-9 10-15,0-5-6 16,5-4 0-16,0 1 11 16,-1 2-17-16,-1 8 6 15,1 6 0-15,-5 6-5 16,0 6 19-16,-4 12 9 15,-4 10 20-15,-8 6-23 16,-7 10 25-16,-4 3-45 16,-5 0 1-16,-3 3-3 15,-5-2 8-15,-1 0-12 16,3-6-24-16,-5-9-92 16,1-8-122-16,0-16-238 15</inkml:trace>
  <inkml:trace contextRef="#ctx0" brushRef="#br0" timeOffset="29560">18585 2557 455 0,'0'-28'443'16,"0"9"-296"-16,0 12 3 16,0 7-69-16,2 0-78 15,8 0 27-15,6-3-30 16,12 2 8-16,4-3-14 16,7 6 6-16,2 0-24 15,-5 2 10-15,-1 3-67 16,-5 0-38-16,-4 2-39 15,-9 3-242-15</inkml:trace>
  <inkml:trace contextRef="#ctx0" brushRef="#br0" timeOffset="30197">19134 1966 1132 0,'-5'-12'221'0,"1"7"-168"16,3 5 6-16,1 4-40 16,-7 3-5-16,-1 12-14 15,-11 10 0-15,-2 9-29 16,-6 10 23-16,-2 0-30 16,5-3-10-16,1-4 30 0,2-11-24 15,9-10 27 1,4-7 12-16,4-5-2 0,1-6-12 15,6-2 15-15,2-2 0 16,5-2 0-16,2 0 0 16,6 0-4-16,5-1-22 15,4 0-40-15,-1-1 13 16,1 0 8-16,-2 1 41 16,-6 5-2-16,-7-2 12 15,-5 6 21-15,-5 5 73 16,-7 6-76-16,1 6 10 15,-1 3-34-15,-2 2 1 16,-1 2-3-16,1-4 9 16,3-2-7-16,3-1 0 0,-2-4 4 15,6-6-13-15,-3-4 9 16,4-1 0-16,0-4-4 16,0 2 14-16,1-3-10 15,5 3 0-15,-1 2 4 16,2 1-10-16,2 2 6 15,-1 7 0-15,0 8 18 16,-4 10 3-16,-3 2 26 16,-5 7-15-16,-2-4-31 15,-2-5 31-15,0-11-31 16,1-9 5-16,3-6 6 16,-1-6-1-16,1-2-10 15,0 0-1-15,0 0 0 0,0 0-14 16,1-2 0-1,-1 0-36-15,3-2-37 0,1-5-83 16,4-15-146-16</inkml:trace>
  <inkml:trace contextRef="#ctx0" brushRef="#br0" timeOffset="31151">19403 1881 1077 0,'0'21'133'16,"0"5"-10"-16,-2 6-37 0,2 7-79 16,2 10 10-1,-2 9-17-15,2 3 0 0,0 8-1 16,-2 0 10-16,-2-2-9 16,-2-8 0-16,0-7 5 15,0-10-9-15,1-14 4 16,-1-10 0-16,4-10-1 15,-1-6 8-15,-2-12-14 16,3-10 5-16,3-16-21 16,-2-12 17-16,3-21-37 15,3-15-33-15,1-7 22 16,-2-4-19-16,3 7 52 16,4 11 17-16,0 21 4 0,2 17 20 15,2 19 19 1,-1 9-7-16,3 11 20 0,-1 7-12 15,1 14 32-15,0 11-28 16,-3 14-38-16,-3 12 36 16,-6 11-41-16,-2 7 0 15,-5 4-1-15,0 1 9 16,-1-5-9-16,-2-9 0 16,2-11 1-16,-2-17-16 15,0-11 15-15,-1-14-18 16,0-8 18-16,-6-9-21 15,-1-12 13-15,-5-9 6 16,-3-8-27-16,1-13 21 16,3-5-39-16,6 2 47 0,5 3-15 15,4 12 29-15,1 10-14 16,3 10 0-16,-1 6 5 16,1 3-4-16,1 0-1 15,2 3 0-15,1-2-3 16,2 6 14-16,-1-2-11 15,-3 3 0-15,2 7 2 16,-5 4 1-16,-3 7-3 16,0 2 0-16,-3 3 4 15,-1-5 14-15,3-7-18 16,-2-7 1-16,3-1 1 16,0-5 32-16,-1-2-29 15,1 1 9-15,0 3-2 0,1 2-8 16,3-1 4-16,3 6-8 15,1 2 6-15,4 4-20 16,2-1 14-16,1-2-8 16,-3-2 8-16,-1-2-25 15,-3-4 20-15,-6 0 4 16,-6 1 1-16,-10 6-8 16,-9 6 8-16,-13 9-12 15,-13 7-63-15,-6 4-1 16,4-3 59-16,10-8 15 15,12-9 4-15,14-8 0 16,14-9 18-16,6-4 46 0,10 0 40 16,6-7-68-16,10 3 11 15,9-5-13-15,1-4-34 16,4-2 6-16,2-4-8 16,8-2-25-16,1-2-56 15,8 3-185-15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9:31.87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441 644 800 0,'6'7'34'0,"-2"1"-14"16,0-7-20-16,-1-2 0 15,5 1-2-15,8-5 9 16,12-3-3-16,11-5-1 16,13-8 7-16,8-5-6 0,9-6-3 15,7-3-1 1,6 0 5-16,9-4-2 0,16 1-3 15,9 2 10-15,5 1-9 16,4 4 11-16,-9 3-8 16,-19 5 2-16,-29 8 17 15,-28 8 24-15,-25 7 54 16,-30 4-51-16,-22 3-50 16,-19 4-1-16,-19 2-2 15,-15 4-35-15,-13 1-5 16,-2-5-10-16,-3 0 35 15,0-5 14-15,3 0 7 0,5-4-4 16,8 3 1 0,10-2 0-16,20 3 2 0,21-2-2 15,15-1-5-15,17-3-2 16,14-2 2-16,10-2 5 16,8-2 0-16,14-9 1 15,12-7-11-15,16-10 10 16,8-7 0-16,8-6 0 15,4-2 6-15,-2 4-7 16,-5 2 1-16,-6 11 0 16,-12 4-7-16,-13 12 8 15,-19 5-1-15,-17 7 0 16,-20 0-2-16,-20 9 2 16,-15 3 0-16,-16 4 0 15,-14 3-9-15,-9 4-4 0,-6 0-13 16,-2 1-16-16,-5 1-17 15,-1 3 3-15,5-2 32 16,3 3 8-16,6 0 12 16,10-1-9-16,14 0 13 15,14-4 0-15,14-3-13 16,17-5 7-16,14 0 3 16,18 2 6-16,15-1-1 15,17 8 5-15,12 13-7 16,20 7 7-16,8 7-1 15,16 10-2-15,15-1-3 16,11-1 5-16,13-6-8 0,8-10 6 16,6-14-4-1,7-14 0-15,0-16-2 0,-13-12 2 16,-16-6 0-16,-24-5 0 16,-31 0 4-16,-33 9 0 15,-30 5-4-15,-31 5 0 16,-30 8 7-16,-24-1-3 15,-32 7-4-15,-27 3 0 16,-15 1-5-16,-24 7-33 16,-14 1 22-16,-9-1-3 15,-7-2-1-15,-2 1 20 16,3-8 0-16,9-9 3 16,20-5 16-16,32-5 45 15,32-3-14-15,33 3-45 16,34 1 1-16,28 3-6 0,25 8 2 15,25 3-1-15,28 5 8 16,24 5-2-16,27 1-7 16,28 0 9-16,14-1-3 15,18-1 3-15,17-8-9 16,8-3 3-16,12-10 1 16,6-11-4-16,0-15 0 15,-3-14 0-15,-6-12 9 16,-25-7-6-16,-32-3-3 15,-38 12 0-15,-43 13 28 16,-43 10-1-16,-44 9-27 16,-38 8-30-16,-34 3 27 0,-30 1-5 15,-31 10-1-15,-21 5-37 16,-19 11 10-16,-408 49-7 16,496-54 43-16,6-2 8 15,5 3-7-15,6-3 17 16,-73 7-14-16,23-2 1 15,26-8 42-15,30-5-8 16,26-2-2-16,22-1-37 16,23-6-13-16,19-3 12 15,18-4 1-15,21-6 0 16,30-1 1-16,22 1-1 16,20 3 0-16,17 5 0 15,16 5 6-15,7 3-10 0,-8 1 4 16,-8 3-2-16,-22-5-7 15,-32 2 10-15,-34-2-1 16,-34 5 0-16,-42-1 2 16,-37 5-7-16,-35 4 2 15,-36 6-19-15,-36 1 22 16,-16 7-41-16,-14 1-5 16,-5 2 11-16,2 0 0 15,9-4 35-15,8 0 13 16,19-7 21-16,22-6 25 15,34-1-41-15,30-6 14 16,29 0-22-16,27 0 3 0,26 0-13 16,26-2 0-16,26 0 0 15,33 0 5-15,26 0-5 16,26 4 0-16,13 2-1 16,10 5 8-16,10 4-10 15,4-2 3-15,2-2 0 16,1-9 0-16,-7-9 3 15,-10-14-3-15,-20-7 0 16,-20-4 6-16,-30 0-7 16,-31 6 1-16,-32 7-3 15,-35 6-4-15,-35 8-77 16,-32 6 69-16,-33 4 13 16,-34 2 3-16,-26 9-1 0,-19 4 0 15,-13-1 1 1,-8 0-8-16,6-5 11 0,14-3-4 15,11-8 0-15,20-4-21 16,18-5 3-16,20-7 17 16,19-7 1-16,25-6-5 15,29-8-11-15,30-12 15 16,29-15-3-16,30-10 8 16,28-11-2-16,19-3 4 15,16 3 7-15,11 9 23 16,7 16-23-16,-1 14 7 15,6 17-20-15,-3 20 9 0,-3 15-9 16,-9 9 0 0,0 8 0-16,-2 4-2 0,-3-4 8 15,1-6-6-15,0-6 0 16,-2-7 3-16,-2-5-6 16,-9-2 3-16,-15-1-12 15,-18 0-1-15,-19 3-33 16,-23 0-12-16,-18 3 5 15,-20 2 36-15,-25 7 17 16,-25 8 2-16,-30 10 2 16,-31 9-4-16,-24 6-2 15,-25 5 2-15,-19 4 4 16,-10 2 0-16,-12 0 14 16,0-2-13-16,3-9 14 15,10-9 44-15,24-14-28 0,25-13 24 16,32-7 4-1,33-5-7-15,33-1 3 0,19 1-59 16,20 2-1-16,22-5-9 16,21-3 16-16,35-5-6 15,37-4 0-15,30-1 5 16,29 5-12-16,19 4 7 16,5 8 0-16,-2 10-6 15,-6 10 8-15,-19 7-2 16,-14 1 0-16,-14 0-18 15,-20-6 15-15,-12-4 3 16,-12-11 0-16,-20-4-6 0,-20-2 6 16,-20-3-12-1,-20 3-20-15,-26 1 14 0,-24 3 3 16,-33 4-19-16,-37 1 4 16,-34 3 26-16,-30 4-6 15,-19-3 10-15,-6-2 6 16,0-4-4-16,10-6 14 15,14-4-16-15,18-5 2 16,17-2-8-16,18-4 1 16,10-2 5-16,15-2 24 15,11-5-14-15,16-4-7 16,16-5-3-16,24-10-4 16,14-4-3-16,24-3 12 15,19 1-5-15,15 1 0 16,16 3 7-16,15 2-5 0,10 3-2 15,12 0 0-15,14 5-3 16,11 3 4-16,9 9-1 16,6 8 0-16,0 10 6 15,-6 10-8-15,-7 9 2 16,-10 2 0-16,-12 5-7 16,-10-2 7-16,-19-5 0 15,-21 0 0-15,-21-7-13 16,-22-3 0-16,-28-4 8 15,-22-2-22-15,-30 0-7 16,-19 2 7-16,-28 2 27 16,-19 4 0-16,-11 5 0 0,-12 4-12 15,-5 3 16-15,-4 5-4 16,8-3 14-16,18-1-13 16,30-4 61-16,31-8 47 15,37-5-107-15,40-13 8 16,38-7-5-16,26-9-4 15,23-6 20-15,26-3-18 16,11 2 2-16,5 4-5 16,8 4 10-16,0 6-16 15,5 4 6-15,8-1-9 16,4-2-21-16,1 0-44 16,-2 1 35-16,-3 1 24 15,-16 7-2-15,-20 9 17 0,-19 8-36 16,-28 12-47-16,-30 7 51 15,-34 10 17-15,-33 8 12 16,-36 7-6-16,-30 3 9 16,-28 3 25-16,-27 1-18 15,-20 4 3-15,-12-3 14 16,-11 1-21-16,-10-4 34 16,3-2-8-16,7-10-8 15,15-8 15-15,34-10-1 16,34-9 20-16,40-8 15 15,32-7-64-15,46-4-6 16,40-10 2-16,31-4 7 0,35-10-7 16,40-8-2-16,20-5 0 15,16-1-5-15,19-1 2 16,3 2-6-16,-4 4-61 16,-2 10 27-16,-16 8 38 15,-20 6-4-15,-19 7-10 16,-22 6-11-16,-23 6-43 15,-23 4 4-15,-25 3-13 16,-24 4 7-16,-24 0 57 16,-27-2 18-16,-22-1 3 15,-23 1 16-15,-23 0-10 16,-21-1 18-16,-14 1-6 16,-17 2-18-16,-11-1 28 0,-8-1-30 15,-11 3 5 1,-1-1 30-16,7 2-18 0,11 1 48 15,24-1 10-15,28-3-45 16,35-3 6-16,25-3-32 16,20-5 8-16,17-1-19 15,17 3 10-15,15 3-4 16,12 4 3-16,23 4 5 16,22-1-6-16,17 0-2 15,12-5 0-15,6 0-7 16,0-5 12-16,-9-2-5 15,-6-1 0-15,-5-4 3 0,3-4 10 16,0 0-3 0,4-2-8-16,-7-1 4 0,-2 3-1 15,-11-2-1-15,-11-1-4 16,-14-1 0-16,-21 2 7 16,-14-5-5-16,-17 4 28 15,-18-1 24-15,-22-1-54 16,-18-3 0-16,-21 3 0 15,-17-1 10-15,-8 7-11 16,-2 4 1-16,3 7-7 16,8 0 2-16,6 6-24 15,4 6 12-15,9-2 15 16,2 1-9-16,9-1 6 16,2-1 5-16,2-2 0 15,9-6 2-15,1-2 3 0,7-2-5 16,2-3 0-16,9-1 5 15,3-3 0-15,7-3 7 16,4 3-2-16,5 0-9 16,4-1 1-16,-3 1-3 15,2 0 1-15,3 1-5 16,6 2 0-16,11-2 5 16,16 4 0-16,17-1-2 15,18 2 9-15,21-2-8 16,17-1 1-16,13-6 0 15,13-3 1-15,4 1-1 16,-6 2 0-16,-12 3-3 0,-8 3 3 16,-18 2 0-16,-11-1 0 15,-17 1 6-15,-17-5-10 16,-14 0 4-16,-14 0 0 16,-14 0-1-16,-8 0 1 15,-4 0-14-15,-8 0-66 16,-7-3-57-16,-14 1 55 15,-14 2 27-15,-17 0 43 16,-13 2-10-16,-7 1 14 16,-6 0 8-16,0-3 0 15,-5-3 4-15,1-4 14 16,-4-3-5-16,-3 0 18 16,0 0 25-16,8 3 17 0,13 3-4 15,17 4-50 1,20 2-18-16,21 0-2 0,8 2-28 15,20 6 29-15,12 3 16 16,16 14-13-16,19 5 4 16,31 9-7-16,24-1 6 15,26 3-7-15,21-4 2 16,20-1-1-16,6-5 0 16,-8-5-5-16,-4-4 5 15,-10-5 0-15,-21-4 4 16,-7-6-13-16,-16 1 11 15,-17-4-2-15,-16-3 0 0,-20 1 5 16,-21-2-5 0,-18-1 0-16,-12 2 1 15,-11-2 9-15,-6-1-6 0,-4-1 21 16,-9-5-25-16,-8-4-50 16,-3-3 50-16,-9-4-11 15,-5-3-18-15,-4-2 26 16,-5-2-12-16,-10-4-42 15,-9-4 51-15,-12 0 6 16,-13-2 8-16,-17-5 16 16,-8 2 6-16,-13 0 16 15,-11 0-13-15,-2 5-19 16,8 2 7-16,11 8-12 16,26 5 24-16,30 6-9 15,28 5-18-15,22 3 2 0,14 3-8 16,5 0-1-16,16 1-8 15,14-1 18-15,25 6-9 16,30 0 0-16,37 7 0 16,25 1-7-16,25 2 6 15,16-3 1-15,9-3-2 16,-9-2-97-16,-5-8 14 16,-18-4 22-16,-20-3 22 15,-19-6 14-15,-21-1-12 16,-18-2 13-16,-17 3 24 15,-22 2 2-15,-20 3 17 16,-21 3 7-16,-23 1-22 16,-24 4-2-16,-16 1 51 0,-20 4-11 15,-21 2 8-15,-18 2-43 16,-16 3 18-16,-15-1-6 16,-14-4-2-16,-4 1 15 15,5-7 6-15,14-1 5 16,25 0 0-16,32-3-25 15,35 2 14-15,24-2-30 16,21 1 4-16,18 2-16 16,20 2 12-16,24 5 0 15,41 5 0-15,38 6 13 16,35 1-18-16,28 4 5 16,8-1-7-16,-3-4-16 15,-12 1-59-15,-19-2-8 16,-25-4 5-16,-21-6-15 0,-23-3 49 15,-20-8-20-15,-18-5 61 16,-20-6 10-16,-14 0 86 16,-19-2-5-16,-12 1 6 15,-13 1-31-15,-9 0 3 16,-9 0-7-16,-7-2-29 16,-8 2 31-16,-9-1-33 15,-10-1 11-15,-16-2-3 16,-10-1-26-16,-8-1 13 15,-10-1-16-15,-9 1 4 16,0-2-10-16,-4 4 17 16,9-2-8-16,15 2 44 0,28 4-22 15,24 4 6-15,25 5-31 16,15 5-11-16,9 1 10 16,14 7-8-16,17 8 9 15,21 6 1-15,27 6 6 16,31 2-8-16,15-6 1 15,13-9-45-15,6-14 13 16,-1-10-39-16,-11-8 9 16,-8-4 16-16,-18-7-38 15,-16-1 66-15,-20 1 6 16,-17 3 12-16,-19-3 15 16,-18 6 21-16,-21 0-24 15,-17 3 1-15,-20-5-3 0,-19 3 15 16,-30 3-23-16,-26 3 3 15,-30 2 6-15,-25 7-10 16,-23 0 13-16,-17 1 15 16,-9-1-26-16,-2-1 16 15,1 0-12-15,6-1-4 16,15 2 1-16,24 0-4 16,20-3 0-16,23 7-2 15,18-1 16-15,21 4-14 16,12 1 0-16,20 2 1 15,17-3 29-15,14 0-28 16,16 0 10-16,7 1-12 0,6-1 12 16,12 0-12-16,17-1 0 15,22 1 1 1,32-7-3-16,35 0 2 0,35-4 0 16,37-2-2-16,29-9 12 15,24-1-13-15,19-3 3 16,-4 4-10-16,-15-3 6 15,-26 11-62-15,-30 10 22 16,-40 6 5-16,-38 7-34 16,-34 6 39-16,-34 4-8 15,-35 1 42-15,-27-1 9 16,-29 2 1-16,-24 1-8 16,-24 0 11-16,-24-4-7 0,-21 2 6 15,-19-4-6 1,-13-3-2-16,-14-6 22 0,-2-1-18 15,3-6-1-15,14-3 10 16,22-7-10-16,34 1 18 16,31-2-13-16,33-1-5 15,27 5 34-15,18 0-41 16,17-1-2-16,19-5-3 16,22-1 10-16,35-6-8 15,37 2 3-15,34 5 0 16,24 5-7-16,13 8 5 15,-1 4 0-15,-19 7-19 0,-22 3-23 16,-32 2 14 0,-33 3-27-16,-35 3-8 15,-32 0 65-15,-31 8 0 0,-28 2 1 16,-23 3 1 0,-23 3 5-16,-17-1-2 0,-14-4-5 15,-18-7 3-15,-14-3 25 16,-14-6 3-16,-9-2 22 15,0-3-8-15,18 2-22 16,22-1-10-16,34-2-13 16,41-3 3-16,24-3-3 15,28 0 3-15,27-5-3 16,18-3 0-16,20-1 7 16,29 1-7-16,28-7 0 15,18-5 0-15,24-6-3 0,12-4 4 16,9-7-1-1,-1-4 0-15,-3-3-24 0,-7-2-43 16,-13-5-12-16,-12-1-59 16,-10-2 23-16,-14 4-134 15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9:37.13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16 920 542 0,'16'-18'22'15,"2"-4"-18"-15,-2-6 4 16,2 2 1-16,5 0 7 16,5-4 8-16,3-2-23 15,6 0 13-15,7 1-14 16,8 3 7-16,4 5-8 15,1 4 1-15,-1 5 0 16,-4 2 0-16,-9 5-1 16,-14 1-1-16,-10 4 2 15,-13 2-8-15,-16 8-1 16,-12 2 9-16,-10 4 0 16,-14 7-2-16,-8 5 1 0,1 0 1 15,-3 1 0-15,4 2 4 16,3-4-9-16,2-1 5 15,3-4 0-15,6-5-1 16,3-4 8-16,6-4-2 16,6-3-1-16,11-4 11 15,1-3-14-15,9-7-1 16,6-5-19-16,5-11 18 16,3-7-4-16,4-6 5 15,3-4 0-15,2 3 2 16,-8 5 1-16,1 9-1 0,-10 4 12 15,-2 9 20 1,-4 1-20-16,-2 5 20 0,1 1-21 16,2 4-9-16,1 0-8 15,1 4-8-15,8 2 12 16,6 4 2-16,6 4 4 16,14 7-6-16,6 10 0 15,8 5 6-15,7 11 1 16,6 6-7-16,3 2 0 15,7 2 0-15,3 1 6 16,7-8-6-16,1-7 0 16,9-7 2-16,9-10 5 15,11-17-6-15,5-10 1 16,10-12 3-16,2-8 0 16,-7-5-4-16,-12-2 7 0,-9 3-6 15,-11-1 15-15,-14 0-13 16,-10 4 10-16,-7-1 10 15,-12 5-23-15,-6 0 7 16,-5 0-7-16,-10 6 6 16,-4 3 0-16,-10 3 11 15,-7 4 52-15,-10-1-42 16,-11 1-13-16,-16 1-15 16,-16 3 0-16,-20 1 0 15,-17 8-8-15,-25 11-6 16,-19 5-10-16,-17 11 16 15,-20 3-9-15,-2 4 15 0,4-4 2 16,6-6 0-16,11-4 1 16,22-11-1-16,10-7 0 15,17-7 15-15,15-4-15 16,18-4 24-16,20-2-5 16,14 1-19-16,16 1 0 15,9 3-1-15,12-3 1 16,13-2-10-16,17 0 18 15,17-1-8-15,23 0 0 16,23 1 1-16,15 0-3 16,17 2 2-16,18 1 0 15,14-1-6-15,2-7 11 16,3-6-5-16,-7-5 0 16,-18-2 5-16,-27-2-12 0,-35 5 7 15,-33 8-17-15,-36 8 4 16,-32 6-27-16,-35 5 22 15,-26-3-1-15,-28 3-5 16,-23 0 10-16,-23-6-19 16,-6-2 3-16,0 0 23 15,5-4 2-15,13-1 5 16,22 2 0-16,18 1 0 16,27 2 6-16,22 2-6 15,26 0-15-15,17 6 3 16,18 3 9-16,13 5 3 0,13 9 0 15,12 3 2 1,15 4-4-16,11 5 2 0,10 7 0 16,10 6 5-16,9 11 0 15,8 6 0-15,4 8-5 16,1 0 3-16,-1 2-10 16,-8-11 7-16,-11-8 0 15,-10-18 4-15,-9-16 2 16,-14-16-2-16,-10-12-4 15,-17-3 4-15,-14-4-2 16,-19-2-2-16,-15 0-10 16,-16-2 2-16,-14-3 16 15,-14 0-8-15,-7-3 0 16,-9-3 3-16,-7-2 0 16,-8-4-1-16,-4-5 3 0,0-2 22 15,4-2-18-15,6-2 18 16,8-2-26-16,12 2 7 15,12 6 5-15,12 7-12 16,13 6 10-16,11 13-2 16,7 3-9-16,9 4 0 15,11 1-2-15,10-3 5 16,14 2-8-16,21 1 5 16,25 1 0-16,27 7 0 15,20 3 10-15,17 5-10 16,15-1 0-16,5-5 7 15,-8-5-5-15,-13-4-1 0,-19-5-1 16,-35-1 4-16,-33 3 4 16,-28-2 42-16,-30 7-34 15,-31 7-5-15,-28 2-18 16,-27 5 7-16,-34 5 0 16,-16 6 0-16,-15 4 8 15,-12 2-9-15,0 1 1 16,7 4-5-16,6 0-4 15,14-5 9-15,25-4 0 16,32-7-2-16,24-7 0 16,24-6-1-16,24-3-10 15,20-2 13-15,22 0-5 16,16-1 5-16,21 2 0 0,24-3-2 16,20 0 11-16,20-6-9 15,17-1 0-15,20-9 2 16,13-1-8-16,7-5 6 15,-3 2 0-15,-4 1 0 16,-21 4 8-16,-21 2-11 16,-22 6 3-16,-21 1 0 15,-21 5-4-15,-17 1 4 16,-20 0 0-16,-16 0 0 16,-11 0 8-16,-12 0 3 15,-3 0 10-15,-3 0 0 16,2 0 37-16,-3-3-37 0,-11-4-21 15,-10 0-8-15,-13-9-1 16,-14-2 4-16,-14-1 5 16,-9 4-31-16,-9-1 30 15,-5 1-12-15,-4 4 13 16,-1-2 0-16,9 1 7 16,13 3-7-16,18 3 0 15,16 4 6-15,21 2-17 16,8 2 0-16,13 2 11 15,13 7-7-15,14 2 18 16,18 4-11-16,26 4 0 16,22-5 0-16,19-6 2 15,18-8 4-15,16-4-6 16,5-8 0-16,-1-3 8 16,0-1-13-16,-8-5 5 0,-13-2 0 15,-17 1 2-15,-18 0-2 16,-24 3 0-16,-25 4 14 15,-20 1-9-15,-18 8 81 16,-15 1-50-16,-20 1-30 16,-17 2-12-16,-27 5 7 15,-27 6-1-15,-24 12 0 16,-15 9-18-16,-15 3 17 16,-2 4-13-16,11 0 0 15,19 0 7-15,23-1-15 16,29-1-3-16,31 1 6 15,23 2 13-15,20 3 4 0,21 2 2 16,19 6 0-16,22-1 0 16,18-5 5-16,19-6-5 15,17-13 1-15,19-11 10 16,8-13-10-16,4-10-1 16,-3-7 0-16,-6-4-4 15,-13-1 4-15,-14-4 0 16,-15 2-4-16,-19-1 15 15,-22 4-9-15,-23 5-2 16,-17 2-4-16,-17 3 3 16,-25-2-16-16,-16 0 17 15,-26 0 0-15,-24-1 4 16,-23 5-3-16,-18 5-1 0,-16 4-1 16,-9 1-9-16,-4 7 6 15,-5 3 4-15,6 2-4 16,14 5 3-16,27 2-2 15,31-1 3-15,36-6-31 16,30-4 26-16,27 1 5 16,28 1 0-16,20 4 1 15,28 1 8-15,27 1-11 16,14-4 2-16,19-6 0 16,5-4-3-16,-1-5 3 15,0 0-3-15,-7-1-3 16,-13-5-103-16,-9-3-71 0,-18-4 40 15,-17-4-22-15,-17-2 9 16,-23 1 153-16,-19 2 16 16,-21 0 74-16,-17 2-68 15,-17 0 55-15,-15 1-22 16,-15 2-9-16,-16-2 6 16,-20 1-29-16,-13 1 16 15,-19-1 33-15,-12 0-48 16,-3-1 4-16,-2 0-16 15,7-4-11-15,18 3 22 16,22-3-6-16,28 1 47 16,26 7-20-16,24 2-37 15,20-4-11-15,20-2 4 16,17-7 0-16,19-3-5 16,19-5 5-16,11 6 0 0,14 2 0 15,3 10 1-15,-2 5-1 16,-4 5 0-16,-10 5-5 15,-16-1 1-15,-25 1-38 16,-18-1-4-16,-26 1 46 16,-32 4 1-16,-23 7 12 15,-30 7-13-15,-29 7 2 16,-21 6-4-16,-13 3 2 16,-12 4 0-16,1 4 0 15,12 1 6-15,17 1-4 16,24-5-2-16,33-5 1 15,30-13 0-15,25-1 2 0,20-4-3 16,15-1 0-16,11 0 8 16,10 0-8-16,11-3 0 15,9-7 1-15,9-7-3 16,10-10 2-16,10-12 0 16,6-7 0-16,1-9-19 15,-3-10-4-15,-6-7-18 16,-9-2 3-16,-11-4 37 15,-15 4-31-15,-20 3 32 16,-22 5-6-16,-22 3 15 16,-22 6 0-16,-21 1 1 15,-13 6-9-15,-9 3 3 16,-7 8-3-16,-1 4-1 0,-5 10 0 16,8 5 1-16,7 9-1 15,17 2 0-15,12 4 0 16,17 1 1-16,14 3 1 15,11 4-2-15,4 6 0 16,8 7 7-16,3 7-10 16,6 4 3-16,-1-1 0 15,5-3-8-15,0-8 7 16,0-10 0-16,-5-8-1 16,-3-7 4-16,-5-10 6 15,-4-1 12-15,-4-11-9 16,-1-4-11-16,-10-12-7 0,-2-8 6 15,-10-4-4-15,-10-6 7 16,-6-4-10-16,-10-2 8 16,-10-4-1-16,-7-5-9 15,-2-5 15-15,-4 1-5 16,2-1 0-16,5 5 7 16,0 4-8-16,3 2 1 15,1 2 0-15,1 4-3 16,0 5 3-16,-1 1 0 15,-2 3 0-15,2 7 7 16,-2-1-9-16,3 1 2 16,4-1 0-16,2 1 14 15,7-3-11-15,6 1-2 0,2-1-1 16,9 5 5 0,4 1-6-16,5 6 1 0,2 3 0 15,6 4 0-15,1 4 0 16,5 6 0-16,3 3 0 15,11 2-7-15,12-2 2 16,18 0 5-16,15-5 0 16,21-2-2-16,19-2 3 15,12 2-1-15,13 2 0 16,14 3 4-16,10 9-4 16,4 9 0-16,-2 12 0 15,-6 10-3-15,-9 9 5 0,-12 3-2 16,-10 0 0-1,-15 1 3-15,-16-7-8 0,-15-5 5 16,-21-9-4-16,-18-8-11 16,-16-6 15-16,-14-3 3 15,-23 2-2-15,-20 0 3 16,-24 5-8-16,-21 0 0 16,-18 1 4-16,-10-2-5 15,-6-4 8-15,-2-5-3 16,5-3 11-16,8-4-9 15,16-3 12-15,18-4-10 16,20 1 1-16,25-1 30 16,18 3-35-16,14 1 6 15,17 2-12-15,19 2 12 16,17 4-8-16,17 2 2 0,27 3 0 16,15 4-4-1,13 4 4-15,13 3 0 0,3 1 0 16,5 0 8-16,3-5-12 15,-7-5 4-15,-14-5 0 16,-18-6 0-16,-23-2 0 16,-27-2 0-16,-21 0 19 15,-20 4 4-15,-20 2 0 16,-20 4-23-16,-15 2 5 16,-19 5-6-16,-20 3 1 15,-19 5 0-15,-6 1-2 16,-9 3 8-16,0-4-10 0,13 1 4 15,17-8 0 1,27-5-6-16,22-1-26 0,34-6 32 16,23 3-7-16,21 3 13 15,17 7-8-15,15 4 2 16,6 7 0-16,3 1 1 16,0 5 0-16,-4-2-1 15,-2-2 0-15,-3-2 3 16,-4-4-6-16,-10-1 3 15,-8-6 0-15,-9-4-4 16,-16-4 12-16,-10-1-8 16,-13-2 17-16,-9-1-14 15,-16 1 11-15,-15 4-14 16,-11 1 0-16,-14 0 10 16,-7 0-6-16,8-1 3 0,14-4 16 15,16-3-18-15,14-1 3 16,19 4-8-16,16-4 0 15,20 6 6-15,21-4-6 16,30 0 0-16,30-4 0 16,22-6-15-16,18-12-134 15,8-4-246-15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9:42.26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195 761 698 0,'0'3'59'0,"2"-1"-25"15,-2-2-34-15,-2-2 0 16,8 0 7-16,6-5-4 15,11-6 26-15,17-6 13 16,24-3-20-16,19-6 14 16,18 2-16-16,21 0-16 15,13 2 6-15,4 3-7 16,3 5-3-16,-2 3 1 16,-9 1 5-16,-15 1-6 15,-15 4 0-15,-21-1 0 16,-20 3 3-16,-23 1 5 0,-18 4 30 15,-25 5-13-15,-23 7-17 16,-20 7-6-16,-26 10-2 16,-18 5-6-16,-16 5 4 15,-12 0-18-15,-8-2 20 16,-1-3 0-16,-1-8 10 16,1-6-6-16,6-9 7 15,4-5-9-15,9-2 17 16,13 0-17-16,8-1 12 15,16 3 8-15,18-1-14 16,18 1 8-16,16-4-16 16,11-1-14-16,11-2 12 0,8 5-1 15,11-3 3-15,14 5 0 16,13 3 3-16,19 1-3 16,15-1 0-16,20-1 8 15,20-3-12-15,13-2 6 16,9-4-2-16,9-1 0 15,1-9 7-15,-4-2-6 16,-3-6-1-16,-10 1 0 16,-21-1-9-16,-27 4 8 15,-31 8 0-15,-27 3-25 16,-29 11 2-16,-23 5 14 16,-18 8 5-16,-19 4-25 15,-21 8 8-15,-20 0-51 0,-15 1 13 16,-15-1 31-1,-9-4 20-15,3-7 7 0,-3-5 2 16,8-9 0-16,16-3 12 16,19-5-2-16,20-3 13 15,25 0-2-15,25 0-21 16,15 4 0-16,13 0-6 16,14 6 6-16,17 1-3 15,15 5 8-15,26-3-5 16,18-2 0-16,19-7 6 15,14-7-8-15,11-8 2 16,6-8 0-16,3-4-2 16,4-7 8-16,-6 1-6 15,-10-3 0-15,-20 7 2 0,-28 4-2 16,-31 12 0-16,-30 7 1 16,-28 12-2-16,-27 5 0 15,-20 8 1-15,-23 5-2 16,-19 5 6-16,-18 5-10 15,-12-2 6-15,-7-2 0 16,0 0 0-16,5-8 3 16,11-4-3-16,17-2 8 15,15-7-5-15,18-4 16 16,18 1-13-16,15 0-6 16,15-5 0-16,10 5-7 15,11 5 7-15,12 5 2 16,13 11 7-16,17 6-9 0,18 5 0 15,20-7 0 1,18-2-4-16,18-11 8 0,15-8-4 16,13-10 0-16,9-8 9 15,0-8-11-15,-1 0 2 16,-3-6 0-16,-6 4-1 16,-16-2 0-16,-15 0 1 15,-22 7-1-15,-21 2-11 16,-30 4 9-16,-15 2-9 15,-13 5 2-15,-15-1 9 16,-11 1-21-16,-5-5 14 16,-12 3 8-16,-9-2-6 0,-6-4 2 15,-5 3 4 1,-4-4 0-16,-1-3 1 0,2 1-1 16,2 0 0-16,4-1-3 15,-1 2 9-15,9 1-8 16,1 2 2-16,8 0 0 15,7 4-5-15,10 0 1 16,7 3-6-16,7 3 5 16,9 0 3-16,10 1 0 15,16 2 2-15,15-2 0 16,18-7 0-16,14-1 0 16,6-10 0-16,4-4 0 15,7-7 8-15,-2-7-14 16,1-3 6-16,-6-3 0 15,-10-2 3-15,-17 6-2 0,-20 10-1 16,-21 7 0-16,-18 9-12 16,-18 7 9-16,-14 1 4 15,-10 1-1-15,-10 0 11 16,-12 6-8-16,-9 2-1 16,-8 5-2-16,-10 8 3 15,-13 4-5-15,-4 8 2 16,-4 6 0-16,5-4-2 15,12 1 5-15,12-5-3 16,24-5 0-16,20-6-2 16,16-2-2-16,11 1 4 15,16-4 0-15,10 7 2 0,10 4 1 16,14 4-3-16,12 1 1 16,9 1 6-16,9-1-7 15,5-6 0-15,5-9 1 16,5-9 3-16,5-12 2 15,9-15-6-15,1-11 0 16,3-9 3-16,-2-8 0 16,-3-5-3-16,-9 0 1 15,-12 2 2-15,-13 5-3 16,-17 8 0-16,-21 11 13 16,-16 5 13-16,-15 6-18 15,-17-2-8-15,-11 4 0 16,-13-5-8-16,-10 3 13 0,-7 4-7 15,-8 6 2-15,-4 6-1 16,-5 4-2-16,-3 6 3 16,-3 3 0-16,0 4-2 15,1-5 3-15,7 0-1 16,11 0 0-16,16-3 5 16,18-6 0-16,15-2-5 15,10-1-13-15,9 1 10 16,10 4 4-16,13 5-1 15,18 6 0-15,20 1 6 16,17 1-11-16,8-4 5 16,8-6 0-16,3-10 3 0,2-11-2 15,-5-8-2 1,-3-10 1-16,-9-9-6 0,-12 0 1 16,-21 0 5-16,-20 3 0 15,-21 3 0-15,-25 1-14 16,-24 4 14-16,-22 0 5 15,-19-2 0-15,-20 6-9 16,-15 5 4-16,-19 5 0 16,-13 6 1-16,-15 3-1 15,-3 5 0-15,-1 0 1 16,6-1 4-16,6-6 18 16,17-6-14-16,15-4-1 15,19-3 16-15,14-3-24 16,17 0 31-16,7 2-10 15,10 2-12-15,8 1 19 0,10 6-21 16,8 1 2-16,10 3-4 16,5 5-4-16,5 1-2 15,3 2-7-15,9-2 6 16,13-4 2-16,16-5 0 16,20-2 0-16,22-4-2 15,25-2 5-15,16-1-3 16,17 0 0-16,11-1 6 15,12 1-11-15,3-1 5 16,-4 2 0-16,-5 1-5 16,-8 1 7-16,-16 6-2 15,-22 3 0-15,-22 4-9 0,-25 3 8 16,-24 2-33-16,-20 3 3 16,-14-2 22-16,-10 4 4 15,-10 1 5-15,-11 4 0 16,-17 4-5-16,-18 4 3 15,-17 0-15-15,-14 3-7 16,-17 2 21-16,-8-2-1 16,-2-1 4-16,1-4 0 15,10-4 4-15,16-7 2 16,10-6-5-16,18-3 2 16,18-2 33-16,16 1-7 15,10 0-19-15,16 1-10 16,17-1-4-16,15-2-6 0,16 2 10 15,24 3 0-15,20 2-4 16,14 7 5-16,12 9-1 16,12 5 0-16,8 8 4 15,4 4-9-15,-5 1 6 16,-7 1-1-16,-12-6 3 16,-11-4-1-16,-21-6-2 15,-25-9 0-15,-18-1 4 16,-19-5-6-16,-20-1 6 15,-25 1 0-15,-19 7 3 16,-22 1-3-16,-22 5-4 16,-20 1 0-16,-14 1 7 0,-5-5-7 15,-2 0 0-15,2-3 0 16,8-5 0-16,12-1 4 16,11-4-4-16,15 1 0 15,18 1 1-15,16 0-10 16,18-1 9-16,13-1-29 15,8 4 28-15,8 2-9 16,1 6 10-16,4 2 0 16,2 9 5-16,3-1-10 15,0 2 5-15,6 0 0 16,2-1-3-16,3-5 7 16,9 2-4-16,10-1 0 15,16-4 6-15,17-2-10 16,17-5 4-16,16-7 0 15,15-5-1-15,7-6 4 0,2-2-3 16,-4-6 0-16,-9-2 1 16,-12 0-9-16,-16 2 2 15,-24 1 6-15,-21 4-8 16,-18 6 8-16,-25 1-6 16,-27 1 6-16,-25 6-1 15,-25 4-3-15,-28 6 4 16,-19 6 0-16,-17 7 1 15,-3 6 6-15,-7-3-5 16,9 1 16-16,14-5-9 16,20-5 26-16,25-3-12 15,27-6-11-15,23-1-12 0,18-4-10 16,11-2 7-16,4 8-2 16,7 6 10-16,5 11-4 15,6 4-1-15,12 4 0 16,8 3-1-16,17-7 8 15,13-1-7-15,17-8 0 16,14-4 1-16,15-7 2 16,10-3-3-16,11-7 0 15,0-4 4-15,3-3-3 16,3-4-1-16,1-2 0 16,-6-2 6-16,-2-2-7 15,-5-6 1-15,-7-2 0 16,-12-2-3-16,-12 0 3 0,-13 1 0 15,-16 1 0-15,-13 4 9 16,-16 6-13-16,-13 3 4 16,-8 1 0-16,-5 3-4 15,1-3 9-15,1 1-5 16,5-4 0-16,-1-1-1 16,1 3-5-16,1-2-5 15,-6 0 1-15,-4 2-3 16,-3 1 11-16,-5 3-9 15,-8 1-8-15,-9-2-13 16,-10 2 30-16,-14 1-2 16,-13-1 4-16,-15 6-5 15,-11 3 9-15,-9 1-4 16,-8-2 0-16,1-2 6 0,-3-4-4 16,7-8-2-16,4-1 3 15,11-5 6-15,4-5-4 16,7 0-5-16,8-1 5 15,11 1-2-15,11 1 6 16,12 5-9-16,7 4 0 16,7 4-2-16,6 3-1 15,2 0 3-15,11-3-1 16,11-4 4-16,13-3-9 16,19-4 6-16,19-3 0 15,17-5-1-15,16-2 3 16,13-2-2-16,6-3 0 15,-1-1 7-15,-8 1-10 0,-15 1 3 16,-17 4 0-16,-22 6-5 16,-23 7 10-16,-14 5-5 15,-18 7 6-15,-9 3-2 16,-11 2 14-16,-10 3-18 16,-14 4 0-16,-17 7-8 15,-18 5 17-15,-15 7-9 16,-17 4 0-16,-10 2-6 15,-9 1-4-15,-11-2 9 16,0-3 1-16,2-2-2 16,7-3 2-16,14-4 0 15,22-7 0-15,24-4 6 0,22-7-5 16,21 1-1-16,11-4-2 16,7 2 1-16,4-1-27 15,2 2 28-15,9-3-1 16,11 2 1-16,19 1-5 15,17 1 5-15,24 0 0 16,13 1-2-16,15-3 8 16,11-2-6-16,5-3 0 15,-2-3 4-15,-2-5-7 16,-5 0 3-16,-14-4 0 16,-17 4 2-16,-19-1 2 15,-21 1-4-15,-16 4 12 16,-17 1 12-16,-21 0-8 0,-14-1-16 15,-13-3 0-15,-12 0 0 16,-18-6 4-16,-7 3-4 16,-16 2 0-16,-7 2 2 15,-10 2-12-15,-1 3 9 16,3-2-5-16,5-3 2 16,10-2-7-16,11-6 9 15,4-6 1-15,11-4-11 16,8-7 7-16,11-1 10 15,8-1-4-15,10 5 18 16,10 6-14-16,2 7 2 16,7 1-6-16,-1 1 6 0,3 4 28 15,0-1-24-15,2 0-9 16,2-4-3-16,5 1 7 16,3-5-6-16,4-5 0 15,9-4 0-15,10-1-9 16,8-9 2-16,14-1-28 15,6-6-11-15,7 3-13 16,6-1 24-16,0 4 28 16,-3 5 1-16,-3 9-1 15,-8 6 7-15,-6 12 0 16,-4 3-7-16,-8 9 7 16,-2 4 0-16,0 2 0 15,-5 0 6-15,-2 0-8 16,-2 1 2-16,-3-3 0 15,-7-3-5-15,-2 1 8 0,-8-3-6 16,-2 2-9-16,-4 0-60 16,2 0-12-16,-3 3-24 15,-3 2-44-15,-2 3-52 16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9:45.37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352 461 275 0,'-3'8'81'15,"7"-5"-59"-15,5 0 3 16,6-3 31-16,9 0-2 16,12 0-13-16,13-3-34 15,15-4-7-15,14-3 4 16,11-3-4-16,6 2 0 15,4-2 0-15,-4 0 5 16,1 2-12-16,-13-2 7 16,-9 3 0-16,-14 1 4 15,-10 3-2-15,-21 1 4 16,-13 1 17-16,-11 2 65 0,-16 4-46 16,-18 2-41-16,-11-1 3 15,-12 5 1-15,-12-1-2 16,-9 2-2-16,-8-1 0 15,-6 0 2-15,-5-3-2 16,1 1-1-16,6-1 0 16,4 3-2-16,16 3 6 15,9 0-4-15,14 0 0 16,11 3 3-16,8 0-5 16,3 1 2-16,1-1 0 15,4 0-5-15,2 3-7 16,8-2 9-16,1-2-3 15,8-2 6-15,8 4 0 0,16-2 0 16,10 6 0-16,16-3 4 16,16 1-1-16,12-4-3 15,0 0 0-15,-3-4 3 16,-11-1-10-16,-23 1 7 16,-17 3 0-16,-28 2 2 15,-24 5 21-15,-23 5-6 16,-27 6-13-16,-22 1-1 15,-11 1 29-15,-7-2-23 16,4 0 11-16,11-11 19 16,17 0-11-16,17-6-4 15,14-2-21-15,21-4 4 16,11-3 3-16,11-1-9 0,4 0 2 16,8 0-6-16,7-1 6 15,15 2-3-15,16 0 0 16,20 3 7-16,17 3-7 15,14-3 0-15,12 2 1 16,7-2-5-16,8-7 5 16,8-7-1-16,7-8 0 15,2-5 5-15,-2-6-16 16,-2 0 10-16,-8 1 1 16,-2 7-6-16,-10 5 7 15,-5 1-1-15,-11 5 0 16,-5 0 3-16,-8-5-8 0,-7-1 1 15,-3-4-19 1,-9-1 13-16,-10-3 0 0,-18 3 10 16,-13 1 0-16,-16 4-19 15,-9 3 8-15,-14-1 1 16,-6 2 9-16,-15-2-6 16,-16 1 8-16,-15 2-1 15,-16 4 0-15,-16 0 2 16,-17 5-6-16,-8 3 6 15,-7 2-2-15,-6-1 2 16,9 0 4-16,9-2-6 16,18 1 0-16,21-1 6 15,17 0-6-15,22-3 4 16,16-3 9-16,13 2 25 0,5 1-23 16,10-2-3-16,-2 0-12 15,7 0-3-15,16-6-1 16,15 0 4-16,21-8 0 15,21-4-3-15,18-4-1 16,9-6-24-16,2-6-4 16,-3-4 4-16,-3-8 27 15,-12-3-2-15,-10-3 3 16,-15-3 7-16,-16 6-3 16,-18 7 45-16,-18 5 24 15,-22 8-72-15,-20 2 26 16,-18 3-15-16,-15 2 3 15,-15 0-4-15,-2 5-6 0,-3 1-4 16,5 7-1-16,11 3-1 16,14 6-10-16,15 2-4 15,17 0-26-15,11 2 16 16,11 5 22-16,13 1 3 16,10 9 0-16,10 5 4 15,13 6-7-15,15 0 3 16,7 2 0-16,10 0-7 15,4-4-2-15,3-2-16 16,-1-3-6-16,4-6 17 16,-1-6 11-16,2-3-25 15,-1-4 5-15,-6-2 9 0,-7 0-2 16,-11 0 14 0,-4 4 2-16,-6 2 0 0,-2 2-3 15,-6 3 3-15,-9 0 0 16,-1 0-4-16,-9 0 4 15,-9-1-4-15,-7-1 3 16,-3-1 1-16,-5-2-4 16,-5-3 4-16,0-3 0 15,0 0-1-15,0 2 2 16,4-2-1-16,1 0 0 16,2 2 5-16,5 0-6 15,-4-2 1-15,0-2 0 16,-4 2 2-16,1 0 2 15,-7 0 1-15,1 0 25 0,-2 0 9 16,-3 0 8-16,-13-4-47 16,-14 1-4-16,-29 0-4 15,-32 7 12-15,-32 9-7 16,-32 12 3-16,-17 7-12 16,0 7 6-16,10 4 5 15,22 1 1-15,34-3-6 16,34-4-4-16,25-2-2 15,27-5 8-15,11-3 4 16,10-3-9-16,10-3 12 16,-1-1-3-16,10-4 6 15,7 0-2-15,12-5-2 0,7-4-1 16,11-3 6-16,11-4-5 16,14-4 4-16,14-1-1 15,12-5-1-15,9-2 0 16,8-5-4-16,-1-2 0 15,-1-7 3-15,-6 0-6 16,-4-4 3-16,-4-2 0 16,-6-5-8-16,-12 3 9 15,-7-1-1-15,-10 3 1 16,-13 6 6-16,-16 3-5 16,-13 9 5-16,-17 5 32 15,-12 2 1-15,-14 4-39 16,-11-1-1-16,-17 3 0 15,-13 2-10-15,-19 11-2 0,-12 12-33 16,-11 13 9-16,-6 10 0 16,-6 7 22-16,2 3 14 15,0 5-1-15,5 2 1 16,5 0 1-16,10 4 1 16,14-4 8-16,15-2 17 15,18-13-16-15,12-12 10 16,14-10-21-16,10-11 8 15,6-3-2-15,6-3-4 16,12-3-1-16,8-1 5 16,18-5 4-16,12-2-10 15,12-12 0-15,15-7 4 16,10-12-8-16,6-2 4 0,5-7 0 16,-3 0-2-1,-4-2 7-15,-10 0-5 0,-10 6 0 16,-14 1 6-16,-18 5-4 15,-16 5 2-15,-14 9 18 16,-15 0 8-16,-15 4-27 16,-7 4-3-16,-10-1 0 15,-12 3-1-15,-8 9 1 16,-6 7 0-16,-8 8 1 16,-2 9-6-16,0 6 3 15,0 5 1-15,3-1-2 16,10 1-6-16,7 0 4 0,11-5-10 15,10-5-14 1,13-4 27-16,10-7-1 0,13-2 3 16,11-5 3-16,12-3 1 15,6-5 4-15,9-4-8 16,9-7 2-16,1-7 11 16,7-5-13-16,3-5 7 15,4-6-6-15,-5 2 5 16,-3-2-4-16,-10-3-2 15,-9 3 0-15,-11-3 3 16,-11 3 3-16,-12-1-4 16,-8-2 2-16,-10 0 4 15,-8-7 5-15,-14-2-11 16,-8 0 3-16,-12-1 12 16,-6 0-12-16,-6 4 1 0,-2-1-6 15,4-2 8-15,4 4-8 16,7 4 1-16,7 3-1 15,9 6 0-15,9 8 0 16,8 7 0-16,3 5 0 16,7 3-6-16,2 2-1 15,2 2 7-15,-2 1-3 16,2-2-3-16,1 0 1 16,-2 4 5-16,2-4 0 15,-2 2 2-15,2 0-5 16,1 2 3-16,8 1 0 15,7 1-4-15,10 5 10 0,11-1-6 16,7 7 0-16,9 0 2 16,8 6-5-16,6 1 4 15,2-1-1-15,1-6 0 16,-2 0 3-16,-10-7-3 16,-9-1 0-16,-14-6 3 15,-13 3-2-15,-13-4-1 16,-10 0 0-16,-4 0 0 15,-6 0-11-15,-12 3 6 16,-15 5-21-16,-11 7-56 16,-17 3-51-16,-16 7-168 15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9:47.96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302 72 287 0,'11'-16'9'16,"1"-1"-7"-16,-1 4 2 15,-3 2-3-15,-2 3 23 16,-2 3 23-16,-1 3 2 16,-6 2 12-16,-5 3-28 15,-5 5-24-15,-7 7 18 16,-9 5-8-16,-6 10 8 15,-6 9 8-15,-3 2 28 0,-2 2-26 16,7-6-13-16,5-5-18 16,12-12 11-16,7-4-16 15,7-9 0-15,8-4-1 16,6 1 7-16,7-1-6 16,8-2-1-16,3 3 4 15,8 1-13-15,1-5 8 16,-1 0-25-16,0 0 26 15,-1-5-47-15,-6 3-2 16,-2 0 32-16,-7 1-11 16,-6-2 26-16,-3 3-2 15,-6 3 4-15,-2-3 15 16,-2 0-13-16,2-3 4 16,-3-1-6-16,-3-5-3 0,3-2-2 15,4-8-13-15,6-4-19 16,4-4 36-16,5 1-3 15,1 2 4-15,-1 7 0 16,-2 6-2-16,-5 7-3 16,-4 8 2-16,-7 9 3 15,-5 8 12-15,-8 10-8 16,-6 12 13-16,-10 7-2 16,-3 6-14-16,-1 0 15 15,4-3-11-15,3-7-3 16,8-9 2-16,8-12 2 15,7-10-6-15,8-6 0 16,5-4 1-16,9-3 7 0,4 0-8 16,12-2 0-16,5-4 2 15,9-1 2-15,6-6-4 16,5-2 0-16,6-8 3 16,3-3-3-16,2-6 0 15,3-7 0-15,-5-6 5 16,-4-3-3-16,-6 0-1 15,-8 3 14-15,-11 8 13 16,-12 11-4-16,-10 7-23 16,-10 12-1-16,-5 3 2 15,0 4 0-15,0-2-4 16,0 0-1-16,0 1-1 16,3 0 1-16,1 2 3 0,1 1 0 15,5 2-1-15,-2 3 3 16,0 5-2-16,0 9 12 15,-2 5-10-15,1 7 7 16,-3 4-9-16,29 94 0 16,-22-117 0-16,1 0 2 15,1-7-2-15,9 0 0 16,17 6 3-16,7-9-2 16,3-8 0-16,10-7-1 15,-2-8 0-15,2-6 4 16,-2-4-4-16,7-8 0 15,1-5 2-15,-1-4-2 0,-4-2 0 16,0-7 0-16,-5-2 8 16,-10 5 6-16,-9 7 6 15,-4 9-20-15,-12 12 6 16,-7 11-15-16,-5 4 9 16,-4 5-15-16,0 2 14 15,-1 6-13-15,0 3 7 16,1 12 6-16,-4 11-3 15,-4 13 2-15,-6 11 2 16,2 9 0-16,0 1 0 16,3-5 0-16,8-1-2 15,9-6-3-15,13-7-8 16,11-8 12-16,11-8-8 0,11-10 9 16,10-12-1-16,8-5 2 15,8-9-1-15,0-7 2 16,2-5 3-16,-1 0-6 15,-3-1 1-15,-3 0 0 16,-2 3-2-16,-2 0 7 16,-3 0-5-16,1 2 0 15,-2-3 3-15,1 2-5 16,-7-1 2-16,-2 0 0 16,-7 1-5-16,-8 4 9 15,-3 2-4-15,-4 5 0 16,1 0 1-16,1 7-4 15,7 6 3-15,-1 3 0 16,10 0-2-16,7 0 7 0,6-3-5 16,6-7 0-16,6-5 3 15,1-6-8-15,3-1 5 16,0-2 0-16,-3-1-1 16,-5 4 1-16,0 2 0 15,-7 4 0-15,1 6-56 16,-1 8-43-16,-5 6-17 15,-3 6-125-15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9:48.923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353 0 442 0,'4'3'54'15,"1"-3"-46"-15,-1 0 0 16,0 2-2-16,0 0 19 16,1-2-11-16,-5 3 20 15,0-3-6-15,-2 6 36 16,-1 4 50-16,-1 3-83 16,-4 2 2-16,-1 11-15 15,-9 0-14-15,-4 0 10 16,-7 1-8-16,-5-2-6 15,-3-3 17-15,-2-7-16 0,2-2 15 16,0-5 1 0,6-5-15-16,3-2 15 0,8-1-4 15,5-1-8-15,9 1 11 16,2 0-16-16,4 0-2 16,2-1-1-16,6 1-2 15,7 2 2-15,13 4 3 16,16 2 0-16,18 7-1 15,17 2 4-15,12 2-3 16,6-1 0-16,3-2 5 16,-5-6-14-16,-8-4 9 15,-21-4 0-15,-18-2-7 0,-23 0 7 16,-17 2-23-16,-20-2-24 16,-12 6-133-16,-10-1-83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6.53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29:50.06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70 450 0,'3'-7'60'16,"2"-1"-57"-16,10 0 2 16,7 2 8-16,12 3-2 0,14 2 14 15,12-3-24 1,10 0 4-16,14 0-3 0,12-1 4 15,5-1-6-15,5 1 0 16,-6 1 2-16,-10 0-7 16,-11 4 8-16,-16 2-3 15,-18 0 6-15,-16 2-6 16,-13-3 109-16,-9 3 6 16,-5-4-79-16,-2 2-36 15,0 0-51-15,0 2-180 16,0 5 71-16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6:10.6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355 5388 759 0,'-2'0'117'0,"0"-1"-56"15,2-2 10-15,0 2 4 16,2 1-4-16,-2-3-52 16,2 3 28-16,-4 3 17 15,2-3-29-15,-2 0 20 16,2 1-20-16,-2 2-19 16,2-2 17-16,0-1-31 0,0 4-2 15,0-2 0-15,-2 4 9 16,2 16-3-16,0 24-4 15,-2 25 8-15,2 26-6 16,-5 26-2-16,-3 12-2 16,0 2 0-16,-2 5 12 15,-3-7-14-15,5-8 2 16,-1-7 0-16,8-13-7 16,-2-18 7-16,6-12 0 15,1-18-1-15,0-14-28 16,-2-12 14-16,0-11-26 15,-2-9-7-15,0-5 16 16,-2-3-56-16,2-5-6 0,-4 0-108 16,-1-5-104-1,-3-10-142-15</inkml:trace>
  <inkml:trace contextRef="#ctx0" brushRef="#br0" timeOffset="946">194 5513 688 0,'-2'0'110'0,"-2"2"-32"16,4-2-7-16,0-2 6 16,2 1-17-16,-2 1-47 15,4-5 24-15,5-4 0 16,7-3-11-16,6-2 24 15,12-5-33-15,5-1 18 16,11 3 3-16,10-2-31 16,11 2 33-16,7-2-32 0,10-2 1 15,12-1 22-15,8 2-29 16,7 0 40-16,6 0-35 16,10 5 10-16,6 0-16 15,5 2-1-15,4 2 0 16,-4 3-10-16,-2 3 12 15,-2 2-2-15,-9 3 0 16,-12 3 6-16,-5 2-8 16,-8 4 2-16,-11 1 0 15,-6-3-10-15,-5 2 14 16,-3-1-4-16,-6-2 0 16,-9-3 14-16,-8 3-17 0,-8-2 3 15,-9-1 0-15,-7 1-8 16,-6-2 11-16,-3 0-3 15,-3-2 0-15,1 2 4 16,-4-1-11-16,0-1 7 16,1 0 0-16,-2 2-13 15,-1-2 9-15,0 0 4 16,-1 2-1-16,-2 0-7 16,3 0 0-16,-3-2 8 15,3 2-1-15,-5 0-14 16,1-1 12-16,-3 2 3 15,-1 0-2-15,-3-1-2 16,-3 2-6-16,2 1 10 0,-2 7 0 16,3 5 0-1,3 14 6-15,-1 12-6 0,-2 13 0 16,-1 7 12-16,-2 10-12 16,-1 11 0-16,0 6 0 15,-1 8 0-15,-2 6 2 16,3 9-2-16,0 2 0 15,0 1 14-15,-2-5-17 16,2 0 3-16,2-13 0 16,2-12-5-16,3-14 7 15,-2-10-2-15,2-13 0 16,-3-18-29-16,-1-11 7 0,-2-6-27 16,-2-11-35-1,-2-3 15-15,2-3-96 0,-3-8-160 16,-6-10-190-16</inkml:trace>
  <inkml:trace contextRef="#ctx0" brushRef="#br0" timeOffset="1727">351 7086 615 0,'0'6'159'0,"0"-4"-108"16,0 0 66-16,0-2-4 15,0 2-39-15,2-4-27 16,2 4-26-16,7-2 57 0,4 0-43 15,9 0-12-15,8 1 19 16,6-1-35-16,8 3 15 16,4 0-9-16,4-1-3 15,10 2 4-15,2-3-6 16,9 2-5-16,7-2 21 16,12-1-15-16,7 0 18 15,14-1-24-15,6 1 11 16,12-4-16-16,6 0 2 15,-2-4 0-15,-1-2-7 16,-3-2 11-16,-9-2-4 16,-8-3 0-16,-3 1 9 15,-6 2-17-15,-10 1 8 0,-6 3 0 16,-6 4-2-16,-9 6 9 16,-5 0-7-16,-6 3 0 15,-8-2 5-15,-5 3-9 16,-4-4 4-16,-7 2 0 15,-2-2-8-15,-3-2 17 16,-4 0-9-16,3-1 0 16,-3 0 2-16,64 0-9 15,-91 2 7-15,4 1 0 16,1-3-11-16,-1 3 1 16,6-2 5-16,-2 2-7 15,-2-1-30-15,-3-2 23 0,-2 3-36 16,-2-1-23-16,-1 1 8 15,-2 0-96-15,2-2-110 16,-3 0-172-16</inkml:trace>
  <inkml:trace contextRef="#ctx0" brushRef="#br0" timeOffset="3587">500 3172 185 0,'0'-12'676'0,"-1"-1"-549"16,-3 10-22-16,-2-2 4 15,5 5-61-15,-2 0-4 16,2 3-40-16,1 1-4 16,0-3 0-16,0 1-12 0,0 2 12 15,1 11 10-15,3 19 13 16,3 19-1-16,0 22-17 15,1 25 7-15,0 20 10 16,2 12-19-16,1 12 17 16,1 9-15-16,3 3 7 15,1-1-6-15,1-17-6 16,2-15 0-16,1-17-3 16,-3-22 11-16,-3-21-8 15,-4-14 0-15,-3-15 4 16,-5-17-2-16,-2-4-2 15,-2-10 0-15,0-1-4 16,0 0 14-16,-1-2-10 0,2 0 0 16,-2 0-11-1,3 0 4-15,-1-2-12 0,1 2-17 16,0-2 15-16,0-1-39 16,-5-7 14-16,3-3 20 15,-2 2 26-15,0 0-8 16,0 3 8-16,1 6-9 15,3 2 7-15,0 4-18 16,0-2 20-16,0 2 3 16,0-2 3-16,0-2 20 15,0 0-23-15,0 3 1 16,0-3 7-16,0 0-2 0,0 0-4 16,0 0 2-1,3 4-4-15,-2 5 32 0,2 2-35 16,-2 2 1-16,3 0 4 15,-1 0 0-15,-1-3-5 16,0-3 0-16,1-3 4 16,-6-1-1-16,3 0-3 15,-2-6 0-15,2 2-6 16,-2-1 19-16,-2-6-16 16,-4-1 3-16,-4-2 0 15,-8-8-10-15,0-1 0 16,-3-6-10-16,1-6 6 15,-1-3-4-15,2-5 18 16,1 0-1-16,2 2 5 16,4 7-2-16,3 8 2 15,6 9-4-15,2 8 9 16,2 4 1-16,1 4-10 0,0-1 0 16,0 4-11-16,5 4 3 15,8 9 16-15,7 10-4 16,7 14 2-16,6 4 5 15,-1 4-10-15,0-5-1 16,-4-8 7-16,-5-10-9 16,-3-11 2-16,-5-6 0 15,-2-5 20-15,-4-5-20 16,-1-1 18-16,3-7 1 16,0-7-18-16,3-13 21 0,1-13-22 15,3-15-29-15,-5-9-38 16,-4-10-108-16,-8-4-146 15,-5 3-269-15</inkml:trace>
  <inkml:trace contextRef="#ctx0" brushRef="#br0" timeOffset="4248">11 2171 646 0,'-4'-3'131'16,"3"3"-83"-16,-2 0 38 16,0 3-37-16,6 6 46 0,1 11-11 15,3 18-62-15,1 12 20 16,0 17-36-16,1 8 9 16,-5 1-2-16,-3-5-1 15,2-8-12-15,1-7 0 16,0-9 4-16,0-12-19 15,-2-7 14-15,3-7-37 16,-4-9-31-16,3-6-144 16,1-4-78-16,-3-8-43 15</inkml:trace>
  <inkml:trace contextRef="#ctx0" brushRef="#br0" timeOffset="4839">96 2158 273 0,'0'-16'310'16,"3"6"-252"-16,-2 0 26 15,7 3 17-15,3 0-40 16,6-3 7-16,3 2-31 15,10 0 8-15,4-1 31 16,10 2-66-16,6-2 38 16,8-2-19-16,5 3-12 15,5 1 19-15,4-1-26 0,6 4-2 16,1 3 2-16,2 4-3 16,2 3-1-16,0 1-6 15,2 1 2-15,8-1 60 16,7-4-56-16,-1-3-4 15,6-1 0-15,-4-4 9 16,-1 1-13-16,-11 2 2 16,-10 2 0-16,-11 4-9 15,-16 3 9-15,-15 2 0 16,-10-1-8-16,-10 2 13 16,-6-3-5-16,-3 4 0 15,-3 1 2-15,2 2 15 0,1 10-15 16,1 10 4-16,-3 12 6 15,3 12 0-15,-1 15-7 16,-3 9-5-16,4 11 0 16,-1 5 0-16,0 0 0 15,1-10 0-15,0-10-1 16,0-15-18-16,2-19 11 16,-3-15-30-16,-2-14-32 15,1-7 42-15,-3-7-25 16,-7-6-32-16,-1-7-129 15,-4-6-135-15,-6-8 55 16</inkml:trace>
  <inkml:trace contextRef="#ctx0" brushRef="#br0" timeOffset="5438">91 3041 521 0,'-21'0'202'0,"7"0"-119"0,6-2 28 15,7 0-13-15,-2 4-36 16,2-4-8-16,1 4-25 16,0-4 3-16,0 4 6 15,0-2-29-15,1-2 15 16,3 1-10-16,9-2 24 16,12-2 2-16,12-3-31 15,11 2 9-15,9-7 7 16,10 3-20-16,-1-4 7 15,8 5-10-15,2 0 12 16,6 4-10-16,8 1-4 16,4 2 0-16,9 2 3 15,2 0 9-15,7 0-12 0,-3 0 0 16,2 0 1-16,1-4 4 16,0 0-3-16,1-1-2 15,-4-3 0-15,-2 1 5 16,-12 0-5-16,-14 3 0 15,-13 4 1-15,-11 1-11 16,-6 3 10-16,-7 0 0 16,-14 0 0-16,-4 0 11 15,-13-4-11-15,-4 1 0 16,-5-1-14-16,-4 0 9 16,0 0-38-16,-2 0-19 15,-5 0-65-15,-2 2-191 0,-9-2-286 16</inkml:trace>
  <inkml:trace contextRef="#ctx0" brushRef="#br0" timeOffset="7105">459 2368 757 0,'0'-8'244'0,"-3"8"-151"16,2 0-24-16,-2 0 16 15,2 0-61-15,1 0-23 16,0 3-2-16,0 2-15 16,0 12 16-16,1 15 5 15,2 11 1-15,1 5-12 16,0 4-6-16,2-5-43 15,-2-12-3-15,3-7-100 16,-2-7-81-16,2-12-92 16</inkml:trace>
  <inkml:trace contextRef="#ctx0" brushRef="#br0" timeOffset="7636">784 2284 776 0,'6'-6'151'16,"-4"5"-45"-16,-2-2-6 16,2 6-21-16,-4-2-73 15,0 2 7-15,-2 2-5 16,-9 10-5-16,-3 4-4 16,-5 3 1-16,-2 6-30 0,1-2 25 15,7-4-11-15,4-7-26 16,7-5 27-16,4-3 3 15,4-1 12-15,3-2 0 16,1-1 9-16,3 3-9 16,2-2 0-16,0-1 5 15,5-1-3-15,-4 2 2 16,2-1-4-16,-5 2 0 16,-3-3-11-16,-6 5 7 15,-2 3 4-15,-5 6 4 16,-4 2-4-16,-2 5-12 15,1-1 0-15,0-5-8 16,5-6-13-16,4-3 29 0,1-5-3 16,4 0 7-1,0-3-3-15,0 1 12 0,2 1-6 16,2-2 17-16,0 2-18 16,3 2 33-16,1 1-26 15,5 3-4-15,-2 1 16 16,-2 0-14-16,-4 6 24 15,-5 5-11-15,-8 5-14 16,-5 5 3-16,-3-1-9 16,0-1-37-16,0-7-48 15,3-6-93-15,1-14-166 16</inkml:trace>
  <inkml:trace contextRef="#ctx0" brushRef="#br0" timeOffset="8273">941 2330 443 0,'7'-16'288'15,"-1"6"-206"-15,-4 7 3 16,0 2-34-16,0 1-12 16,0 0-23-16,5 0-16 15,-2 0 11-15,5 1-5 16,-1 2-5-16,2 1-1 15,-1 4-6-15,1-3 1 16,-2 4-11-16,-2-2-1 16,0 0 5-16,-6 2-23 0,-2 6 35 15,-7 4 0 1,-3 5-2-16,0 0-3 0,1-2 5 16,2-5-24-16,5-4 14 15,7-5 18-15,3-4-8 16,3-3 53-16,2-1-21 15,3 0 23-15,4-4-18 16,-3 1-19-16,5 3 20 16,-2 0-22-16,-3 0 1 15,-2 3-9-15,-3 5-6 16,-4 7 47-16,-7 8-28 16,-14 12-21-16,-6 8 15 0,-9 7-12 15,-6-2-3-15,-1-3 0 16,3-9-25-16,5-10 20 15,4-13-23-15,7-12-85 16,2-15-21-16,4-14-3 16,7-17-35-16,4-7 3 15,6-6 112-15,3 2 57 16,2 4 3-16,1 13 41 16,-3 7 66-16,-2 10 0 15,-1 9 10-15,-4 7-13 16,-2 6-77-16,-2 4-9 15,-2 5-6-15,-2 10 13 16,-5 7-10-16,-2 7-12 0,-7 6-8 16,1 3 2-1,-1-6-89-15,3-5-67 0,7-9-104 16,4-5 6-16</inkml:trace>
  <inkml:trace contextRef="#ctx0" brushRef="#br0" timeOffset="8418">888 2646 352 0,'10'-6'162'15,"2"8"3"-15,1 5-3 16,5 10-69-16,11 5-4 16,5 11-31-16,10 2-46 15,2 10 2-15,6-1-14 16,4-1-16-16,0-5-31 0,-1-7-118 16,-6-8-254-1</inkml:trace>
  <inkml:trace contextRef="#ctx0" brushRef="#br0" timeOffset="11056">245 780 371 0,'-2'0'180'0,"0"0"-83"16,0 0-13-16,-2 0 6 15,2 1-22-15,2-1-59 16,-2 0 21-16,2 0-26 15,0 3 2-15,2-3-7 16,-2 0 1-16,0 1 0 16,0 1 6-16,2 10-4 0,-4 5 36 15,2 17-3-15,-5 17-9 16,1 18 43-16,-1 20-45 16,2 24-1-16,2 15-7 15,1 4-9-15,4 1-6 16,4-14-1-16,2-19 1 15,1-21-11-15,0-19 10 16,-2-17 0-16,-5-17-1 16,0-12 1-16,-4-6-4 15,0-4 4-15,-1-6-25 16,-2 0 19-16,2-6-31 16,-3-8-45-16,-3-8 4 15,-1-9-123-15,-7-3-121 16</inkml:trace>
  <inkml:trace contextRef="#ctx0" brushRef="#br0" timeOffset="11537">66 1650 370 0,'-3'-3'175'16,"-1"-3"-86"-16,1 4-27 15,2 2 16-15,1 2-46 16,1 0-26-16,6 3 50 15,6 9-21-15,3 6 6 16,3 8-2-16,6 10-24 16,-2 2 6-16,-3-1-21 15,1-3 6-15,-6-9 1 0,-3-7-2 16,-6-10 1-16,-2-3 31 16,-2-6-2-16,-2-1 1 15,0 0-24-15,0 0-10 16,0 2 7-16,0-2-9 15,0 0 0-15,0 0 0 16,0-2 10-16,2 2-10 16,2 0 0-16,1 0 1 15,-1-1-13-15,2-2 16 16,1 2-4-16,-2-5 17 16,6-1-17-16,-1-5 20 15,5-2-17-15,-3-2 1 16,0 0-1-16,-4 1-1 0,1-2-2 15,-3-2 0-15,0-1 3 16,-2-7-12-16,1-6 1 16,1-8-34-16,1-5 29 15,-3-5-60-15,-3-3-21 16,-2 0-43-16,-7 6-154 16,-3 8-166-16</inkml:trace>
  <inkml:trace contextRef="#ctx0" brushRef="#br0" timeOffset="12181">231 672 402 0,'-4'2'170'0,"0"-2"-92"0,4 0 5 15,0 0 10-15,-3-2-31 16,6 2-28-16,1 0 37 16,6-2-1-16,3 0-12 15,8-2 2-15,3 2-39 16,8-2 20-16,2-1-16 16,10 1-15-16,6-1 24 15,10-2-33-15,13-1-1 16,7-2 4-16,9 3 7 15,11-3-7-15,9-3 39 16,15-3-22-16,10-1-2 16,4-2-13-16,9 3-6 15,-2 3 0-15,-10 4 2 0,-5 3-2 16,-6 2 0-16,-9-2 0 16,-14 5-13-16,-6-1 18 15,-13 0-5-15,-11 0 0 16,-12 1 6-16,-17 1-6 15,-12 0 0-15,-12-3 0 16,-5 3-12-16,-9 0 17 16,0 0-5-16,-4 0 0 15,0 0-7-15,0 0 1 16,2 0-16-16,-2 0-34 16,0 0-8-16,-2 0-93 15,2 3-108-15,-6-3-208 0</inkml:trace>
  <inkml:trace contextRef="#ctx0" brushRef="#br0" timeOffset="12446">2692 191 1064 0,'-11'-8'82'16,"3"4"-15"-16,-1 4 16 15,5 3-58-15,3-2-18 16,2 12 7-16,2 22-5 16,-2 25 6-16,2 23-1 0,-1 13-13 15,-4 9-1-15,-1-10-6 16,-1-11-4-16,3-14-27 16,1-14-28-16,0-15-24 15,4-12-125-15,-3-13-90 16,4-12 10-16</inkml:trace>
  <inkml:trace contextRef="#ctx0" brushRef="#br0" timeOffset="13276">2700 119 843 0,'-4'-3'113'0,"0"3"-23"15,2 0-1-15,2 0-51 16,4 2-23-16,6 2-7 16,10-1 42-16,19 1-27 15,14 2-15-15,18-4 25 16,11-2-32-16,13-2 10 16,16-4 21-16,4 1-24 15,9-1-6-15,3-1-2 16,-3-3 0-16,-5 3-6 15,-8-2 8-15,-8-1-2 16,-4 1 0-16,-6-1 3 16,-9 3-3-16,-9-3 0 15,-5 3 4-15,-10 0-10 0,-5 3 6 16,-8 0 0-16,-6 3-1 16,-4-2 8-16,-8 3-10 15,-2 0 3-15,-8 0 0 16,-2 0-10-16,-6 0 11 15,-3 3-1-15,-3-2 0 16,2 3 0-16,-1-2-4 16,-2 4 4-16,4-1 0 15,-1 7-8-15,-2 1 11 16,5 5-3-16,-2 8 5 16,0 9 3-16,0 9 6 15,1 12 0-15,-1 9-12 16,-4 9 19-16,0 8-16 0,-3 0 0 15,-1 2-5 1,0-8 13-16,-1-5-15 0,-2-11 2 16,2-10 0-16,-2-13-6 15,3-10 10-15,0-10-4 16,0-8 0-16,0-5 11 16,-1-3-8-16,-3-5-3 15,-9 1 4-15,-7-4 12 16,-14-3-13-16,-14-3 3 15,-9 0-6-15,-16 0 7 16,-10 2-4-16,-14 1-3 16,-11 6 3-16,-12 1-14 0,-8 3 15 15,-8 4-4 1,-1 1 0-16,-10 3-6 0,11 1 4 16,10-2 2-16,16-3 0 15,24 0-10-15,21-4 10 16,14 0 0-16,11-2 0 15,4-2-19-15,8 3 12 16,3-3-14-16,2 2-16 16,3 0 14-16,-1-2-52 15,1-1 16-15,-4 1-54 16,4-2-98-16,-2-1-138 16</inkml:trace>
  <inkml:trace contextRef="#ctx0" brushRef="#br0" timeOffset="13699">3185 491 403 0,'-2'-6'336'16,"2"4"-311"-16,2 1 15 15,2-1 23-15,4 2-43 0,7 2 2 16,-1 1-22-16,3 5-13 16,-4 5-19-16,-5 5-26 15,-11 5 7-15,-2 3-5 16,-12 0 19-16,0 0 20 15,-4-3 15-15,5-7 2 16,6-5 51-16,5-5 19 16,3-6 1-16,4-2-15 15,0 0-33-15,1 0 26 16,1 1-3-16,4-3-15 16,6 1-4-16,2-3-26 15,10-2-2-15,0-1-50 16,8-4-143-16,3 0-164 0</inkml:trace>
  <inkml:trace contextRef="#ctx0" brushRef="#br0" timeOffset="14220">3702 422 555 0,'-29'8'188'0,"-6"2"-136"16,-3 3 28-16,-1-1-32 16,4 1-46-16,9-2 10 0,6-4-24 15,9-1-10-15,7-3-47 16,5 0 55-16,6-2 3 16,0 3 11-16,2-2 3 15,2 2-3-15,-1-1 23 16,2 1-11-16,3 0 4 15,4 1 13-15,-3-1-25 16,1 4 13-16,-2-3 0 16,-3 3-17-16,-8 1 24 15,0 2-11-15,-6 4-6 16,-3 4 10-16,0 4-12 16,-6-3-5-16,4-5 0 15,3-4-7-15,3-6 4 0,1-2 3 16,1-3 0-1,-1 0 18-15,3-3-12 0,-3 6 12 16,4-3 30-16,0 3-42 16,4 1 31-16,3 7-19 15,3 4 0-15,2 5 15 16,-1 7-27-16,-2 6 5 16,-1 0-8-16,-4 3 8 15,-4-1-13-15,-1-3 2 16,-3-6-11-16,-3-3-4 15,2-6-113-15,-6-4-82 16,-1-11-417-16</inkml:trace>
  <inkml:trace contextRef="#ctx0" brushRef="#br0" timeOffset="14670">3910 409 221 0,'12'-12'549'16,"0"5"-480"-16,1 1 79 16,-1 3-58-16,3-1-57 15,1 2-20-15,-1 2-13 16,-5 2 0-16,-2 2-3 16,-5 7 11-16,-7 7 15 15,-7 7-21-15,-2 5-1 16,0 0 7-16,-2-6-2 0,4-6-6 15,5-8 6 1,4-5 1-16,2-1-7 0,6-1 0 16,3 0 2-16,6 1 16 15,2 3-10-15,11 0-6 16,0 1-1-16,4-3 11 16,-1 3-13-16,-6-4 1 15,-6 3 0-15,-10 0 20 16,-4 5-1-16,-14 8 35 15,-11 10-14-15,-11 7-26 16,-9 6 14-16,-7-3-28 16,1-5 0-16,5-9-5 0,4-8-10 15,6-6-33-15,6-11-51 16,3-10-137-16,9-13-22 16,6-13-63-16,7-12 8 15</inkml:trace>
  <inkml:trace contextRef="#ctx0" brushRef="#br0" timeOffset="14839">3852 576 412 0,'10'-35'243'0,"1"9"-42"16,-6 10-34-16,-1 6-34 16,-4 6-31-16,-1 4-65 15,-3 2-13-15,4 0-24 16,-4 2 9-16,0 11 12 16,-7 9-17-16,-3 11-1 15,-8 7-6-15,0 3-43 0,-1-1-39 16,3-7-77-1,1-9-163-15,6-6-120 0</inkml:trace>
  <inkml:trace contextRef="#ctx0" brushRef="#br0" timeOffset="14995">3784 722 645 0,'10'-4'142'0,"2"7"21"16,3 3 6-16,12 6-50 15,10 7-75-15,15 3-9 16,5 5-23-16,8 6-4 15,-1 0-1-15,-1 0-7 16,-8 1-20-16,-7-4-13 0,-11-6-140 16,-5 1-319-1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6:29.06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132 335 709 0,'-6'-2'172'16,"0"2"-62"-16,1-2 8 16,4 2-59-16,-2 0 8 15,2 2-31-15,-2-2-14 16,3 2 19-16,-1 2-38 15,1-3 12-15,-3 5-15 16,3-2 8-16,0 11 0 16,-1 11-8-16,-2 15 2 15,2 7-8-15,-3 7-20 16,0 1 2-16,-1-12-25 0,5-11-37 16,0-8-51-1,2-11-49-15,2-6-63 0,0-8 30 16</inkml:trace>
  <inkml:trace contextRef="#ctx0" brushRef="#br0" timeOffset="355">242 337 487 0,'0'16'80'0,"-2"7"27"0,0 4-31 15,-4 3-62 1,1 3 4-16,1-2-18 0,0-6 2 16,3-7-6-16,1-9-65 15,1-5 23-15,3-9 46 16,5-8 28-16,3-8-10 16,3-7 6-16,1-2-7 15,1-2 26-15,-1 7-32 16,-1 4 10-16,0 9 2 15,-3 9-21-15,2 9 31 16,-2 10 11-16,-1 14-28 16,-3 11 3-16,-3 8-10 15,-3 1-9-15,-4-5 0 16,0-12-37-16,2-14-126 16,4-13-77-16,6-22-66 15</inkml:trace>
  <inkml:trace contextRef="#ctx0" brushRef="#br0" timeOffset="592">603 98 486 0,'5'-9'223'0,"-2"7"-117"16,-3 6-14-16,-4 13 4 16,-4 13-38-16,-3 13-13 15,-1 17-36-15,-1 12 12 16,2 2-11-16,3 1-1 15,4-6-16-15,7-12 7 16,5-12-5-16,2-11 4 16,7-13-27-16,0-15 16 0,1-7-11 15,3-11-26-15,0-14-9 16,-3-7-60-16,-2-12-146 16</inkml:trace>
  <inkml:trace contextRef="#ctx0" brushRef="#br0" timeOffset="796">419 281 722 0,'-7'0'86'0,"7"-2"-53"16,4 0 64-16,8 0-62 15,9-2-1-15,6 0-29 0,8-5 7 16,6 2-24-16,-2-3-7 15,-7 3-57-15,-8 2-43 16,-11 1-87-16,-10 2-69 16</inkml:trace>
  <inkml:trace contextRef="#ctx0" brushRef="#br0" timeOffset="1012">25 95 551 0,'-13'-10'298'0,"5"7"-214"0,2 0-24 16,6 3 2-16,0 0-58 16,6 3 3-16,9 0-7 15,12 3-5-15,10 1-18 16,12 4-115-16,7 1-206 15</inkml:trace>
  <inkml:trace contextRef="#ctx0" brushRef="#br0" timeOffset="1306">1073 16 802 0,'-4'-5'142'16,"-2"3"-17"-16,1 2-41 15,3 2-32-15,0-1-18 16,0 0-32-16,4 4-2 16,2 10 8-16,9 15-4 15,4 12 10-15,3 13-14 16,5 4 0-16,-2-1-6 15,-3-8-24-15,0-8-5 0,-8-11-66 16,-3-8-85 0,-2-13 34-16,-3-7-139 0</inkml:trace>
  <inkml:trace contextRef="#ctx0" brushRef="#br0" timeOffset="1502">1269 3 776 0,'-5'-5'197'0,"-3"5"-58"16,-1 1-65-16,-4 5-2 16,-4 5-55-16,-3 8-10 15,-9 9 5-15,-6 14 1 16,-6 4-13-16,-3 6 0 16,-1 0-23-16,-1-7-16 15,9-12-117-15,0-9-87 0,5-9-156 16</inkml:trace>
  <inkml:trace contextRef="#ctx0" brushRef="#br0" timeOffset="1666">795 223 641 0,'5'-15'207'0,"-4"8"-67"16,-1 5-23-16,0 4-65 16,8 0 16-16,11 0-25 15,6 4-22-15,10 0-18 16,9 4 14-16,5 1-31 15,-1 0 14-15,2-2-74 16,-2 0-73-16,1-8-284 0</inkml:trace>
  <inkml:trace contextRef="#ctx0" brushRef="#br0" timeOffset="4448">617 519 590 0,'-17'-4'219'16,"8"4"-201"-16,5 0-18 16,1 0-15-16,6 0-94 15,2 0-39-15,6 0-217 16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6:31.49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169 718 1072 0,'0'2'158'16,"-3"-2"-109"-16,-1 0 38 15,0 1 30-15,0-1-62 16,3 3-21-16,-3-3-20 16,4 0 0-16,0 1-16 15,1-2 2-15,-1 1-30 16,3-3 22-16,-2 2-46 15,2-1 8-15,-2 2 6 16,2-2-51-16,-2 2-2 0,-1-2-109 16,3-4-181-16</inkml:trace>
  <inkml:trace contextRef="#ctx0" brushRef="#br0" timeOffset="711">213 217 437 0,'-12'-8'326'16,"3"-1"-221"-16,5 5-15 0,0-2 18 16,1 6 1-1,3 0-57-15,-1 0-11 0,-2 2 1 16,1 0-41-16,0 4 16 15,0-1-13-15,-4 14-4 16,-6 18 29-16,-3 19-21 16,-6 13-7-16,-3 13-1 15,3-4 7-15,-1-16-16 16,9-14 9-16,2-14-26 16,5-16 5-16,2-10-52 15,4-4 1-15,2-8-48 16,0-9-71-16,7-19-106 15,3-10 4-15</inkml:trace>
  <inkml:trace contextRef="#ctx0" brushRef="#br0" timeOffset="1123">258 252 377 0,'20'-17'96'0,"-5"13"61"16,-6 12 0-16,-5 12-27 15,0 15-58-15,-4 12-53 16,-2 13 27-16,-2 7-33 15,-5-2-12-15,1-7 11 16,-1-11-11-16,4-14-1 16,2-14 0-16,3-11-21 15,0-7 15-15,3-5-16 16,-2-9 22-16,3-9 4 16,3-13-4-16,3-10-7 0,8-10 7 15,-1 0-2 1,8 1 0-16,62-77 2 0,-70 113 0 15,2 5 15-15,-7 4-11 16,-1 3-1-16,9-6 29 16,-6 12 3-16,-4 12 47 15,-5 14-66-15,-2 14-12 16,-3 4 4-16,0 8-8 16,-4-4 0-16,1-8 0 15,2-13-16-15,1-10-12 16,1-9-51-16,2-8-3 15,1-8 41-15,1-5-40 0,8-15-43 16,3-11-68-16,7-11 29 16,5-10-47-16</inkml:trace>
  <inkml:trace contextRef="#ctx0" brushRef="#br0" timeOffset="1325">771 95 301 0,'32'-43'250'16,"-9"13"-44"-16,-7 14-15 15,-9 10-2-15,-7 11-122 16,-3 3-46-16,-3 18 33 15,0 19-40-15,-2 16-2 16,0 16 5-16,4 11-10 16,5 1 8-16,7-9-15 15,3-5 0-15,6-16-12 16,2-13-6-16,-2-16 1 0,5-16-9 16,0-11-35-1,-1-10 18-15,2-14-64 0,-4-12-68 16,-5-11-171-16</inkml:trace>
  <inkml:trace contextRef="#ctx0" brushRef="#br0" timeOffset="1514">714 157 711 0,'-15'5'321'0,"7"0"-259"15,2-5-9-15,4 1-30 16,6-1-11-16,11 0-9 0,9 0-3 16,8-3-79-16,9-5-72 15,2-5-231-15</inkml:trace>
  <inkml:trace contextRef="#ctx0" brushRef="#br0" timeOffset="1739">41 149 846 0,'-21'-14'213'16,"9"2"-123"-16,5 8-28 15,6 6-17-15,2-2-14 0,12-2-27 16,14 1 3-16,10-7-5 15,13 0-2-15,12-2-11 16,0-5-94-16,0-4-255 16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6:34.50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66 329 722 0,'-1'-1'139'0,"-4"1"-120"15,3 11-7-15,-2 13 17 16,0 13-28-16,-6 18-1 0,-2 8-9 16,-3 2-106-16,2-8-216 15</inkml:trace>
  <inkml:trace contextRef="#ctx0" brushRef="#br0" timeOffset="413">228 349 591 0,'10'-13'206'0,"-2"6"-94"15,3 11 55-15,-3 8-74 16,0 6-41-16,3 8-35 16,-5 6 2-16,-3 5-19 0,-6 0 5 15,1-1-11-15,0-9-3 16,0-11-13-16,2-7 10 15,0-9-13-15,2-2 17 16,2-9-1-16,4-8 9 16,3-8 2-16,5-9-2 15,8-10-3-15,-3 3-3 16,3 6-3-16,-4 4 1 16,1 11 5-16,-6 11-9 15,0 8 9-15,-6 8 6 16,-1 16 17-16,-4 10 8 15,-4 12-23-15,-4 6 8 0,-4 1-13 16,0-5 0-16,0-15-3 16,6-10-42-16,2-11-24 15,0-7-14-15,5-6-26 16,3-14-30-16,1-8-126 16,4-6-30-16</inkml:trace>
  <inkml:trace contextRef="#ctx0" brushRef="#br0" timeOffset="794">713 59 369 0,'1'-1'222'15,"-1"1"-106"-15,0 0 8 16,0 0-27-16,0 0-40 16,0 0 25-16,0 1-40 15,-1 3-7-15,-3 15 2 16,-7 14-24-16,-1 18 20 15,-5 12-28-15,-2 11-5 16,2-1 3-16,-1-4 0 16,10-9-3-16,4-11 0 15,6-14-19-15,4-7 13 0,5-13-35 16,4-8-41-16,2-12 23 16,4-7-97-16,5-16-193 15</inkml:trace>
  <inkml:trace contextRef="#ctx0" brushRef="#br0" timeOffset="999">594 235 481 0,'-16'1'421'16,"4"1"-348"-16,5-2 8 0,5 2-28 15,4-2-53-15,5 0 25 16,5-2-25-16,8 0-11 15,8-1 10-15,3-5-90 16,-1-3-28-16,-4 0-126 16,-8-2 72-16,-10-2-182 15</inkml:trace>
  <inkml:trace contextRef="#ctx0" brushRef="#br0" timeOffset="1261">41 140 267 0,'-1'-23'392'0,"1"8"-260"16,0 4-20-16,0 8-23 15,-3 6-4-15,3-1-64 16,3 0-16-16,1 1 21 15,10 7-7-15,6 0-12 16,6 6-7-16,3 3 10 16,2-1-25-16,-5 1-21 15,0-4-109-15,-1-2-197 16</inkml:trace>
  <inkml:trace contextRef="#ctx0" brushRef="#br0" timeOffset="1712">1168 10 762 0,'-4'8'76'0,"4"4"-55"16,4 1 60-16,4 5-55 0,6 9-20 15,2 10-6-15,0 0-18 16,1 2-69-16,-2 0-147 15,-7-7-107-15</inkml:trace>
  <inkml:trace contextRef="#ctx0" brushRef="#br0" timeOffset="1905">1359 16 762 0,'-4'-9'204'16,"0"6"-43"-16,-4 4-87 15,-3 4-53-15,-2 7 18 16,-3 9-33-16,-4 10-6 0,-4 10 0 16,-4 10-7-1,-4 1-35-15,4-4-44 0,-1-8-97 16,3-9-92-16,1-10-130 16</inkml:trace>
  <inkml:trace contextRef="#ctx0" brushRef="#br0" timeOffset="2070">1007 183 573 0,'0'-16'209'16,"2"7"-91"-16,0 8-30 15,-2 2-31-15,4 3-23 16,8 0 1-16,5 2-17 0,8 0-16 16,8 0-1-1,4 2-1-15,7-4-29 0,0-7-133 16,1-4-257-16</inkml:trace>
  <inkml:trace contextRef="#ctx0" brushRef="#br0" timeOffset="2294">1564 0 294 0,'-10'9'479'0,"3"4"-384"16,10 4 36-16,5 3-64 16,9 5-16-16,7 6-35 0,5 4-7 15,4 1-7-15,-2-4-2 16,-2-4-33-16,-6-4-40 16,-2-9-80-16,-9-2-153 15</inkml:trace>
  <inkml:trace contextRef="#ctx0" brushRef="#br0" timeOffset="2485">1887 0 977 0,'-8'0'182'16,"-4"1"-104"-16,-4 7 3 0,-6 9-35 15,-7 9-39 1,-12 17 20-16,-7 9-27 0,-8 6-16 15,-2 0 0-15,4-5-84 16,7-10-69-16,6-7-327 16</inkml:trace>
  <inkml:trace contextRef="#ctx0" brushRef="#br0" timeOffset="2678">1460 180 622 0,'-1'-5'337'16,"1"5"-233"-16,8 0 61 0,11 0-91 15,11 0-36-15,18-3-16 16,10 2-12-16,11-8-20 16,3-5-19-16,1-3-175 15,-5-10-579-15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2:13.52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 42 468 0,'-1'5'697'0,"-2"-2"-613"15,2-1-30-15,-1-2-9 16,1 1 6-16,1-1-51 16,0 0 6-16,2 0-21 15,0 0-22-15,2-1-88 16,1 1-191-16</inkml:trace>
  <inkml:trace contextRef="#ctx0" brushRef="#br0" timeOffset="191">208 43 937 0,'-4'8'202'0,"0"-3"-193"15,1-2 49-15,2-3-45 16,1 0-13-16,1 0-18 15,1 0-153-15,1 1-263 16</inkml:trace>
  <inkml:trace contextRef="#ctx0" brushRef="#br0" timeOffset="355">357 0 281 0,'4'8'861'0,"-4"-7"-788"15,0-1 9-15,0 0-16 16,0 0-56-16,1 0-10 16,-1-1-17-16,2 0-108 15,1 0-207-15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1:54.94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51 542 503 0,'-5'4'163'16,"1"-1"-107"-16,0 0-22 16,0-1 28-16,1 1-12 15,-1 2-44-15,1 1 13 16,-1 2-9-16,2 2 8 0,1 0 35 16,1 2-44-16,0 0 6 15,0 1 21-15,0 2-24 16,0 1 19-16,-2 4-4 15,1 1-12-15,0 4 6 16,-1 1-19-16,1 4 10 16,1 1-4-16,0 1-7 15,0 4 24-15,1 2-19 16,0 5 13-16,-2 5 27 16,0 3-38-16,-1 4-7 15,0 1 5-15,-1 0 3 16,1-2 7-16,1 1-16 0,-1-1 2 15,2 3 0-15,2-2 3 16,-1 0-5-16,2-1 0 16,0-1 11-16,0-2-13 15,0-2 2-15,-1 0 0 16,0 0-3-16,1-4 7 16,0-2-4-16,-2-1 0 15,1-5 10-15,-1 0-7 16,2-1-3-16,0 1 0 15,-2 1 8-15,2 1-6 16,-1-1-2-16,0-1 1 16,-2-1 10-16,0-1-6 15,-1 0-5-15,-2-1 3 16,2-1-4-16,-1-2 7 16,0-2-6-16,0-2 3 0,1 0 8 15,-1 0-6-15,1 0-5 16,1 1 0-16,-2-2 3 15,1 1 1-15,0-2-4 16,0-3 0-16,0-2 9 16,1-1-10-16,1-2 1 15,0-2 0-15,0-2-9 16,0-4 9-16,-1-2-15 16,2-2 0-16,-2-1-57 15,0-3 9-15,0 2-117 0,1-5-214 16</inkml:trace>
  <inkml:trace contextRef="#ctx0" brushRef="#br0" timeOffset="1958">71 602 475 0,'3'-6'314'0,"-1"3"-221"16,-2 3-5-16,0-1 54 15,0 0-78-15,0 1 1 16,0 0-33-16,0 0-12 16,1 0 19-16,0 0-35 0,2-2 11 15,4 0 17-15,3 0-30 16,3 0 23 0,5-1-11-16,3 2-13 0,3-1 22 15,4 1-20 1,4-2 0-16,1 2-3 0,5-3 17 15,2 1-24-15,4 0 7 16,-2 1 0-16,0 2-10 16,-2 2 10-16,-1 1 0 15,2 1 27-15,1-1-21 16,1 0 17-16,1-2-23 16,-1-2 6-16,1-2 7 15,5-1-3-15,1-4 7 0,6 0 8 16,4-2-24-1,5 0 9-15,0 0-10 0,-3 3 1 16,-3 3-11 0,-1 1 11-16,-6 3-1 0,-1 1 0 15,-2 2 8-15,0 1-9 16,-2 0 1-16,-2 0 0 16,-3 0-10-16,-2 0 10 15,-1-2 0-15,-2 1 0 16,-3 0 9-16,-2-1-13 15,-2 0 4-15,-4 0 0 16,-3 1-12-16,-2 1 14 16,0 0-2-16,1-1 0 15,3 0 14-15,4-1-15 16,4-1 1-16,5-1 0 0,4 0-2 16,1-3 2-16,0 2 0 15,1-1-1-15,-2 4 13 16,-1-1-13-16,-3 3 1 15,2 1 0-15,0-1-4 16,0 0 6-16,0 1-2 16,1-3 0-16,-2 2 4 15,-3-2-6-15,-4 0 2 16,-5-1 0-16,-2 2-7 16,-4-1 7-16,-2 1 0 15,1 0 0-15,-2-1 10 16,2 0-11-16,1 0 1 0,0-2 0 15,0 1-14 1,-4 0 16-16,0-1-2 0,-2 0 0 16,-3 0 8-16,-3 0-14 15,-2 0 6-15,-2 1 0 16,-1-1-10-16,-1 1 10 16,-1 0 0-16,0-1-2 15,-1 0-2-15,1 2-5 16,0-1 9-16,-1 1-11 15,1 0-4-15,1 2 5 16,1 2 10-16,-2 2-5 16,1 4 15-16,1 3-9 15,-2 2-1-15,-1 2 0 16,0 3-9-16,-1 5 10 16,1 1-1-16,-1 5 0 0,0 2 11 15,0 2-12-15,-1 2 1 16,0 2 0-16,1 1 1 15,0 1-1-15,0 2 0 16,1-2 3-16,0 1 11 16,-1-3-14-16,0 0 0 15,0 0 0-15,0 0 6 16,-3 2 0-16,-1 1-6 16,1 2 6-16,-4-1 8 15,1-1-14-15,0-3 0 16,0 1 2-16,1-2-9 15,0 1 7-15,1 0 0 0,2 0 0 16,1-2 13-16,-1 2-14 16,2-1 1-16,0 1 0 15,0-2-7-15,2-1 9 16,1-2-2-16,-1-1 0 16,1-2 10-16,0 0-12 15,-1 0 2-15,0-5 0 16,1 1-5-16,0-2 5 15,-1 0 0-15,-1 0-1 16,1 0 13-16,-2-1-12 16,0-2 0-16,0-1 1 15,0-3 0-15,2 0 3 16,-1 0-3-16,-1-1-1 0,2 2 10 16,0 3-10-16,0 0 0 15,-2 2 0-15,2-2-7 16,-1 0 7-16,-1-2 0 15,0-3 0-15,1-1 8 16,-2 0-8-16,0-2 0 16,0 1 1-16,0 1-8 15,-1 0 8-15,0 0-1 16,-1 0 0-16,1-2 7 16,-1-1-10-16,1 2 3 15,0-3 0-15,1 0-2 16,-1 1 2-16,0-1 0 0,0-1-1 15,1 0-2 1,-2-1 1-16,3-1-7 0,-2 1-25 16,2-4 11-16,-1 0-43 15,1-2-9-15,0-2-58 16,-2 0-293-16</inkml:trace>
  <inkml:trace contextRef="#ctx0" brushRef="#br0" timeOffset="3210">12 2979 589 0,'1'1'259'0,"-1"-1"-186"15,1 1 39-15,-1-1 17 16,0 0-74-16,0 1 6 16,1-1-50-16,1 0-2 15,2 1 61-15,6 1-61 16,3-1 28-16,8 1-11 0,5-2-18 15,5 1 18 1,5 1-14-16,6 0-6 0,4 0 16 16,6 0-15-16,4 1-7 15,1-1 0-15,3 3 14 16,0-2-22-16,-2 3 8 16,-2 1 0-16,2-1 11 15,4-1-6-15,5-1 17 16,8-4 23-16,8-5-33 15,5-4 12-15,6-1-19 16,4-3 4-16,0 1 1 16,3 2-2-16,-3 2-8 15,-1 1 0-15,-4 3-5 16,-9 2-4-16,-9 2-3 16,-10 0 4-16,-11 1-6 0,-11 2 19 15,-8-1-5-15,-7 0 0 16,-7 2 5-16,-3-1-4 15,-1 1-1-15,-2 0 0 16,0-1 0-16,2 1 10 16,0-1-10-16,3 0 0 15,3 0 9-15,3-2-15 16,3-1 6-16,1 0 0 16,0-2-9-16,-1-1 7 15,-3 1 2-15,0-1 0 16,-1 0 2-16,1 0-18 15,2 1 16-15,0 0 0 0,-2-1-8 16,-1 1 6 0,-2 0 1-16,-1 1 1 0,-2 0-16 15,0 0 3-15,0-1 7 16,0 1 4-16,0-2-7 16,-1 0-1-16,-1 0 9 15,-3 0 1-15,1 1-16 16,-2 0 7-16,-2 1 1 15,0 0-2-15,-1 0 7 16,-1 0-23-16,-1 1 12 16,0-2-14-16,-2 2-29 15,-1-2 2-15,0 0-61 16,0-1-166-16,-2-1-331 16</inkml:trace>
  <inkml:trace contextRef="#ctx0" brushRef="#br0" timeOffset="4642">307 963 641 0,'-4'0'185'0,"1"2"-121"16,1-2 6-16,2 0-10 16,-2 0-40-16,2 1-5 15,2 1-12-15,-1 5 76 16,1 5-50-16,0 8 15 15,-2 6-2-15,0 10-24 0,-2 6 50 16,1 8-62-16,-1 7 22 16,2 5-8-16,0 2-9 15,0 2-2-15,1-4-9 16,1-5 0-16,0-10-6 16,0-9 12-16,0-11-12 15,1-9 2-15,-2-9-49 16,0-4 0-16,-1-7-119 15,-1-8-319-15</inkml:trace>
  <inkml:trace contextRef="#ctx0" brushRef="#br0" timeOffset="5384">359 936 561 0,'3'-2'276'0,"3"1"-213"15,2-1 61-15,5-1-18 16,5 0-35-16,8-2-46 16,6 0 2-16,7-1 2 15,7 1-26-15,4 2 11 16,4-1-14-16,4 0 0 15,3-1 32-15,3 0-21 16,1-3-5-16,3 2-6 0,-4 1 6 16,-4 5-19-16,-13 6 9 15,-7 2 4-15,-12 4-10 16,-7 0 14-16,-5 2-4 16,-2-1 14-16,-2 1-6 15,-1 0 4-15,-1 1-12 16,-1 1 0-16,-1 3 24 15,-2 5-17-15,0 6 1 16,-2 7 10-16,-2 4-10 16,0 7 4-16,-2 4-12 15,-2 5 3-15,1 1 14 16,-1 3-11-16,1-1-6 16,0-2 0-16,-1-4 11 0,2-5-11 15,0-8 0-15,0-8 0 16,-1-9-2-16,1-7 13 15,-3-7-11-15,3-4 30 16,-2-4-25-16,-3-2 31 16,-3-2-34-16,-5-2-1 15,-6-3 8-15,-7-2-5 16,-5 1-4-16,-7-1 0 16,-7 4 1-16,-4 1-3 15,-4 3 2-15,-3 1 0 16,0-1-12-16,0 0 6 15,0-2 6-15,0-1-2 0,-1-1-2 16,-1-1-1-16,6 2 5 16,3-2 0-16,5 3-11 15,4 1 3-15,7 0-4 16,4 0-2-16,4 0-37 16,4 1 22-16,6 1-35 15,4 0-73-15,2 0-50 16,2 1-138-16,5-2-132 15</inkml:trace>
  <inkml:trace contextRef="#ctx0" brushRef="#br0" timeOffset="9348">1818 874 732 0,'-2'-2'132'0,"-2"0"-78"0,3 0 19 16,0 2-37-16,1 1-28 15,0-2-16-15,1 2-1 16,0 1 9-16,2 1 8 16,0 3-8-16,1 2 0 15,1 1 0-15,-3 4-23 16,1-1-76-16,-1 1-182 16,-2-1-52-16</inkml:trace>
  <inkml:trace contextRef="#ctx0" brushRef="#br0" timeOffset="10178">1921 899 511 0,'3'-5'343'15,"1"2"-278"-15,-3 0 69 16,-1 4-32-16,-1 0-80 16,-1 1 7-16,-3 2-29 15,-5 5 9-15,-3 2-9 16,-4 4 9-16,-2 0-13 15,-1-1 4-15,3-1 0 16,2-4-4-16,4-2 9 16,3-4-5-16,2-1 0 15,4-2 10-15,0 0-20 0,2 0 10 16,2 0-12 0,-1 0 9-16,4 0 5 0,2 0-2 15,4 0 0-15,4 2 5 16,2-2-11-16,1 0 6 15,2-2 0-15,-2 1-2 16,-3 0 8-16,-4-2-6 16,-6 3 0-16,-3 1-14 15,-6 2 2-15,-4 3 12 16,-5 2-20-16,-4 4 1 16,-4 2-56-16,-3 3 5 15,0-1 35-15,1-1 23 0,4-2 12 16,5-4 1-1,4-3 7-15,4-3 64 0,3-1 2 16,2-2-44 0,2 0-4-16,1-2-21 0,3 1 34 15,4 0-27-15,6-2-10 16,4-1 9-16,4-2-4 16,3-1-7-16,0-2 0 15,0-2 5-15,-3 0-5 16,-4 0 0-16,-5 4 0 15,-5 1 8-15,-5 4-4 16,-2 2-5-16,-3 0 1 16,-1 0-29-16,-1 0 17 15,-2-1-45-15,-1-1-54 16,-1 1 5-16,-1 1-70 16,0-2-2-16,0 0 100 15,-1 1-1-15,0-2 79 0,1 0 4 16,0-1 40-16,2 0 31 15,1 0 30-15,3 0 22 16,-1 2-3-16,2 1-42 16,0 1 8-16,0 0-38 15,0 1-42-15,1 1 20 16,-2 1-28-16,2 2 18 16,2 5 5-16,-1 4-19 15,1 5 9-15,-1 5-15 16,-1 0 9-16,0 1-13 0,0-1 4 15,0 1-4-15,1-4-21 16,-1-2-156-16,2-2-107 16,-2-2-281-16</inkml:trace>
  <inkml:trace contextRef="#ctx0" brushRef="#br0" timeOffset="14158">1717 1580 358 0,'-2'-2'324'16,"2"0"-247"-16,0 1-8 16,-1 0-38-16,2 1-30 15,1 0 24-15,0 2-14 16,13 9 12-16,-12-6-6 16,-1 3 14-16,-1 2 12 15,-2 1-23-15,0 9 4 0,-1 1 8 16,-4 0-30-16,0-4 7 15,2-3-5-15,1-6 7 16,1-2-8-16,0-4-2 16,2-2-1-16,0 0 32 15,0 0-28-15,1-2 2 16,-1-3-6-16,2-4-9 16,1-4 9-16,0-3-6 15,2-2 1-15,4-1-7 16,0 2 12-16,0 2 0 15,3 3 0-15,-3 2 9 16,0 3-3-16,-1 5-6 16,-2 3 0-16,1 4 37 15,-1 5-32-15,-1 4 16 0,1 2-20 16,-1 2 7-16,-3 0-3 16,1-1-5-16,-1-3 0 15,-2-3-4-15,3-2 1 16,-2-4-1-16,0-2-32 15,-1-2-124-15,2-1-43 16,-1-1-161-16</inkml:trace>
  <inkml:trace contextRef="#ctx0" brushRef="#br0" timeOffset="15374">1963 1633 607 0,'5'-5'115'15,"-1"-1"16"-15,-2 0-23 16,-1 2-52-16,0-1-4 16,-1 1-28-16,-1 1-5 15,-2 0-19-15,-2 3-14 16,0-2 14-16,-3 4 2 16,1 1 1-16,-3 4 3 15,3 2 2-15,-2 4-8 16,1 2 5-16,2 4 4 15,1 1-5-15,3-2-4 16,2-2 0-16,2-3-11 16,1-4-5-16,1-5 16 15,1-4 3-15,2-2 0 0,-1-6 17 16,2-5-20-16,2-3-4 16,0-2-3-16,0-2-7 15,-1 4 14-15,-1 3 0 16,-2 4 10-16,-3 5-24 15,-3 2 7-15,2 5 6 16,-1 1 1-16,1 5 3 16,2 2 6-16,1 4-9 15,1-1 11-15,0 0-22 16,-1-3 11-16,2-4-30 16,-1-4 25-16,1-3-4 15,1-6 3-15,1-3-22 16,0-4-12-16,0-2 34 0,-1 1-1 15,-1 1 7-15,-3 5 0 16,-1 2 5-16,0 4-5 16,-2 2 0-16,-1 2 7 15,0 4 17-15,0 2-8 16,0 3-14-16,0 0 7 16,1 1-1-16,0-4-8 15,0-3 0-15,1-2 0 16,-1-2 0-16,1-4 15 15,2-2-11-15,0-4 5 16,3-3-4-16,0-1-5 16,1-1 0-16,-1 1 5 0,0 2-4 15,-2 1-1 1,1 5-7-16,-1 1-6 0,0 2 16 16,-1 4-3-16,-1 3 19 15,0 5-8-15,-1 2 22 16,0 2-33-16,-2 1 4 15,0-2-5-15,0-4 1 16,0-3-9-16,1-3 9 16,-1-4 0-16,2-4 12 15,2-3-10-15,0-3 1 16,1-1-6-16,2-2 6 16,0 2-3-16,0 1 0 15,1 1 3-15,0 2-7 16,1 2 4-16,-1 3-12 15,0 3 8-15,-1 3 4 0,-1 4 7 16,0 5 21-16,-2 1-27 16,-1 1 20-16,1 2-21 15,-2 0 2-15,1-2-10 16,1-1 12-16,0-2-4 16,1-2 0-16,2-2 6 15,0-4-2-15,0-1-4 16,3-1 1-16,0-2 15 15,2-2-16-15,-1-2 0 16,2-3 2-16,-3-3 10 16,1 0-18-16,-1-3 6 15,-3 1 0-15,-3 0-5 0,-2 3 5 16,-3 1-4-16,-4 2-10 16,-1 2 6-16,-3 3 0 15,-1 0 8-15,0 5 0 16,-2 1-2-16,3 3 2 15,-1 0 0-15,3 1-5 16,3 0 17-16,4 3 2 16,3 1-7-16,3 2-3 15,3 0 18-15,3 1-19 16,1-1-3-16,2-4 0 16,2-2-7-16,1-2 4 15,1-4-37-15,2-2-109 16,1-4-200-16</inkml:trace>
  <inkml:trace contextRef="#ctx0" brushRef="#br0" timeOffset="22395">435 13 664 0,'-10'-1'169'16,"3"-2"-84"-16,1 1 12 16,2 0-7-16,2 0-69 15,0 1 3-15,2 0-24 16,0 0 3-16,2 1-7 15,-2 0 4-15,3 0 0 0,1 0-1 16,0 0 9-16,1 2-16 16,0-1 8-16,1 2 0 15,-1 0-8-15,1 1 7 16,0 0-25-16,-1-1-9 16,0 2-26-16,-1-2 12 15,-3 2 19-15,-2 0 5 16,-5 4 13-16,-4-1-21 15,-3 3 33-15,-2-2-5 16,-1-1 16-16,1-1-5 16,-1-2-6-16,3-1 10 15,0 0 37-15,5-2-26 0,1 1 13 16,2-3 2-16,2 2-35 16,3-2 22-16,0 0-23 15,0 0 4-15,0 0-9 16,0-1-6-16,1 1 11 15,2 0 5-15,3 0 5 16,2-1-9-16,4 0-1 16,2-2 4-16,1-3-3 15,1 2 0-15,1-2-1 16,-1 2 0-16,-3 1 8 16,-3 1-10-16,-3 2 2 15,-3 1 0-15,-3 0-8 16,-2 1 18-16,-3 4-6 0,-2 2-4 15,-2 2 9-15,1 0-9 16,-1 1 0-16,3-4 2 16,1-2-14-16,2-2 12 15,2-3-6-15,0 0 4 16,0-1-26-16,1 1 13 16,1-2-16-16,2 0 31 15,1-3 0-15,4 0-10 16,-2-1 10-16,3-1-5 15,-1 2 7-15,-1 1-10 16,-2 2 8-16,-3 2 0 16,-2 0 0-16,-2 4 3 0,-3 2-3 15,-1 1 0 1,-1 3 11-16,-3 1-10 0,-5 1-1 16,1-1 0-16,-2-2-6 15,-2-1-5-15,0-3-34 16,0-2-42-16,2-1-72 15,1-3 29-15,3 0 7 16,3-3 65-16,4-1 58 16,1 0 87-16,3 2 12 15,0 2 28-15,3 1-10 16,-1 1-8-16,3 1-30 16,0 2-17-16,1 3 48 15,1 1-74-15,-2 5-1 16,0 4-4-16,-3 4-25 15,-2 2 10-15,-2-1-16 0,-1 0 3 16,-1-5-9-16,1-2 9 16,3-5-6-16,-2-4 2 15,2-3-31-15,2-3 27 16,-1-1-9-16,1-6 14 16,5-4 4-16,0-6-4 15,2-4 0-15,1-1-3 16,1-1 1-16,-1 4 2 15,3-2 0-15,0 3 1 16,3 0-4-16,3 1 3 16,1 1 0-16,1 3-5 15,-2 3 2-15,-2 4 3 0,-2 4 0 16,-4 6 1 0,-2 7 38-16,-2 7-30 0,-2 7 9 15,2 7 3-15,-4 7-20 16,-1 2 24-16,-2 2-24 15,0-2 5-15,2-2-8 16,-1-6 4-16,-1-5-2 16,0-8 0-16,1-7 10 15,-1-5-16-15,0-3 6 16,-1-5-18-16,-2-5-16 16,-2-4 7-16,-4-6-18 15,0-6-82-15,-2-5-45 16,0-1 17-16,-1-2-79 0,1 2 73 15,1 3 9 1</inkml:trace>
  <inkml:trace contextRef="#ctx0" brushRef="#br0" timeOffset="22593">490 279 214 0,'-6'-13'161'0,"2"3"-11"15,0 5 32-15,2 4-26 16,0 1-26-16,-1 1-59 16,1-1-15-16,1 2-25 15,-1 2-30-15,-3 3 33 16,-1 1-11-16,0 5-13 15,-2 4 17-15,-2 0-25 16,-1-1 0-16,0-1-2 16,0-2 7-16,1-1-10 0,2-5 3 15,1-2-42 1,2-3-65-16,3-3-137 0,0-5-175 16</inkml:trace>
  <inkml:trace contextRef="#ctx0" brushRef="#br0" timeOffset="22810">469 237 640 0,'6'-3'146'0,"-1"3"-5"16,0 1-21-16,0 1-77 15,3 2-18-15,2 1-25 16,2 0 12-16,0 0-27 15,1-1-10-15,-3 0-44 0,0 0-7 16,-5-2-93-16,-2 0 22 16,-4 1-13-16,-4-1-50 15</inkml:trace>
  <inkml:trace contextRef="#ctx0" brushRef="#br0" timeOffset="23171">477 296 263 0,'-2'0'247'15,"-2"1"-151"-15,2-1 41 16,0 1-86-16,0 3 25 16,1 2-34-16,1 2-19 15,0 4-5-15,-2 0-14 0,2-2-4 16,0-1 0-16,0-4 12 16,-2-2-11-16,2-1-1 15,2-3 5-15,-2-1-1 16,2-2-4-16,-1-3 0 15,3-2-3-15,0-1-6 16,0 1 7-16,3 1 0 16,0 1 1-16,1 3-10 15,-1-1 10-15,0 4 1 16,-1 1 2-16,-4 2 1 16,0 4 45-16,-5 1 2 15,-1 3-23-15,-4 2 16 16,-1-1-38-16,0 0 0 15,-1-2-5-15,1-3-6 16,3-2-39-16,0-4-149 0,3-4-356 16</inkml:trace>
  <inkml:trace contextRef="#ctx0" brushRef="#br0" timeOffset="23583">668 106 403 0,'11'-2'209'15,"0"2"-49"-15,-2 0-37 0,-1 3-66 16,-1 1-16-16,0 1-36 16,-1 1-2-16,-2 1 3 15,-2 1-4-15,-1-2-2 16,0-2 0-16,-1-1-19 15,0-4-1-15,1-3 15 16,-1-3 5-16,2-3 1 16,1-1 4-16,1-1 1 15,0 2 21-15,1 2-26 16,0 2 17-16,1 1-7 16,-1 3-4-16,1 0 20 15,1 4-25-15,0 0 14 16,-1 3 22-16,-3 3-11 15,-3 2 12-15,-3 3-30 0,-5 2-6 16,-2 0 3-16,-3 1-6 16,1-3-8-16,-1-1-62 15,1-3-132-15,0-1-143 16,2-5-113-16</inkml:trace>
  <inkml:trace contextRef="#ctx0" brushRef="#br0" timeOffset="24353">691 171 536 0,'1'-2'317'16,"-1"2"-258"-16,0 2 37 15,0 3 36-15,2 4-71 0,0 6-38 16,-1 2-22-16,0 4 14 16,-2-1-11-16,0 1-4 15,-1-4 0-15,0-4-4 16,1-4 1-16,1-4-6 15,0-2-18-15,0-3-2 16,1-3 29-16,1-1 0 16,2-3 1-16,1-6 9 15,0-3-10-15,1-3 0 16,1 1 2-16,0 1-10 16,-1 2 9-16,0 6-1 15,1 4 0-15,-2 2 9 16,-2 5-9-16,0 4 25 0,-3 6-10 15,-1 5 12 1,-4 3-20-16,0 3-4 0,-3-3-3 16,-8 24 8-16,14-43-17 15,2-1 8-15,0 0-38 16,0 0 1-16,0-2-107 16,0-4-40-16,1-3 48 15,2-4-72-15,1-4 31 16,2-1 133-16,2 1 45 15,-1 1 95-15,0 3 33 16,0 3 30-16,-1 3-31 16,-1 2-44-16,2 3 16 0,-1 2-4 15,0 1-26 1,2 2-14-16,-2 3-31 0,0 3-2 16,-2 2 9-16,-2 2-28 15,0 1 13-15,-2-1-16 16,0-5 3-16,0-2-17 15,0-3 3-15,0-3-15 16,1-4 17-16,1-3 18 16,3-5-4-16,1-1-2 15,0-3 3-15,2-2 16 16,-1 3-20-16,-1 2 5 16,2 3-2-16,0 2 7 15,1 3-10-15,1 1 5 16,-1 4-2-16,-2 2 15 15,-3 3-16-15,-3 5 23 0,-6 6 2 16,-2 3-23-16,-3 4 2 16,-4 1-8-16,-1-5 8 15,1-3-21-15,1-4-3 16,1-2-33-16,1-7-17 16,2-2-162-16,2-3-447 15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2:43.91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 42 468 0,'-1'5'697'0,"-2"-2"-613"15,2-1-30-15,-1-2-9 16,1 1 6-16,1-1-51 16,0 0 6-16,2 0-21 15,0 0-22-15,2-1-88 16,1 1-191-16</inkml:trace>
  <inkml:trace contextRef="#ctx0" brushRef="#br0" timeOffset="1">208 43 937 0,'-4'8'202'0,"0"-3"-193"15,1-2 49-15,2-3-45 16,1 0-13-16,1 0-18 15,1 0-153-15,1 1-263 16</inkml:trace>
  <inkml:trace contextRef="#ctx0" brushRef="#br0" timeOffset="2">357 0 281 0,'4'8'861'0,"-4"-7"-788"15,0-1 9-15,0 0-16 16,0 0-56-16,1 0-10 16,-1-1-17-16,2 0-108 15,1 0-207-15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2:43.92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37 394 503 0,'-3'3'163'16,"-1"-1"-107"-16,2 0-22 16,-1 0 28-16,0 0-12 15,1 2-44-15,-1 0 13 16,1 2-9-16,0 1 8 0,2 1 35 16,-1 0-44-16,1 1 6 15,0 0 21-15,0 2-24 16,0 1 19-16,-1 2-4 15,0 2-12-15,1 1 6 16,-2 3-19-16,1 1 10 16,1 2-4-16,0 0-7 15,0 3 24-15,1 2-19 16,0 3 13-16,-2 4 27 16,0 2-38-16,0 3-7 15,-1 1 5-15,0-1 3 16,1 0 7-16,0-1-16 0,0 1 2 15,1 1 0-15,1-1 3 16,0 1-5-16,1-2 0 16,0 0 11-16,0-2-13 15,1-2 2-15,-2 1 0 16,1-1-3-16,0-2 7 16,-1-2-4-16,1 0 0 15,-1-4 10-15,0-1-7 16,1 0-3-16,0 2 0 15,-1-1 8-15,1 1-6 16,0 0-2-16,-1-1 1 16,-1-1 10-16,0 0-6 15,-1-1-5-15,-1 0 3 16,1-1-4-16,0-2 7 16,-1-1-6-16,1-1 3 0,0 0 8 15,0-1-6-15,0 1-5 16,1 0 0-16,-2-1 3 15,1 1 1-15,1-2-4 16,-1-2 0-16,1-2 9 16,0 0-10-16,0-2 1 15,1-1 0-15,-1-1-9 16,1-4 9-16,0 0-15 16,0-3 0-16,-1 0-57 15,0-2 9-15,0 1-117 0,1-3-214 16</inkml:trace>
  <inkml:trace contextRef="#ctx0" brushRef="#br0" timeOffset="1">51 438 475 0,'3'-4'314'0,"-2"1"-221"16,-1 3-5-16,0-1 54 15,0 0-78-15,0 1 1 16,0 0-33-16,0 0-12 16,1 0 19-16,0 0-35 0,1-1 11 15,3 0 17-15,2-1-30 16,3 1 23 0,3-1-11-16,2 1-13 0,3 0 22 15,2-1-20 1,3 1 0-16,1-1-3 0,4 0 17 15,1-1-24-15,2 2 7 16,0-1 0-16,0 2-10 16,-2 1 10-16,0 1 0 15,0 1 27-15,1 0-21 16,2-1 17-16,0-2-23 16,-1 0 6-16,1-2 7 15,4-1-3-15,0-3 7 0,5 0 8 16,3-1-24-1,3-1 9-15,0 1-10 0,-2 3 1 16,-2 0-11 0,-1 2 11-16,-4 2-1 0,-1 1 0 15,-1 1 8-15,-1 1-9 16,-1 0 1-16,-1 0 0 16,-2 0-10-16,-2 0 10 15,-1-2 0-15,-1 1 0 16,-2 0 9-16,-2 0-13 15,-2-1 4-15,-2 1 0 16,-2 0-12-16,-1 1 14 16,-1 0-2-16,1-1 0 15,2 0 14-15,3-1-15 16,3 1 1-16,4-2 0 0,2-1-2 16,1-1 2-16,1 1 0 15,-1 0-1-15,0 2 13 16,-1 0-13-16,-2 2 1 15,1 0 0-15,-1 0-4 16,2 1 6-16,-1-1-2 16,1-1 0-16,-2 0 4 15,-2 0-6-15,-3-1 2 16,-3 1 0-16,-2-1-7 16,-2 1 7-16,-2 0 0 15,-1 0 0-15,1 0 10 16,0-1-11-16,2 0 1 0,-1 0 0 15,0 0-14 1,-2-1 16-16,-1 0-2 0,-1 0 0 16,-3 0 8-16,-1 0-14 15,-2 0 6-15,-1 1 0 16,-1-1-10-16,-1 0 10 16,-1 1 0-16,1-1-2 15,-1 0-2-15,0 2-5 16,0-2 9-16,0 2-11 15,1-1-4-15,0 2 5 16,0 1 10-16,0 2-5 16,1 3 15-16,-1 2-9 15,-1 1-1-15,1 2 0 16,-2 2-9-16,0 3 10 16,1 2-1-16,-1 3 0 0,0 2 11 15,0 0-12-15,-1 3 1 16,1 0 0-16,0 2 1 15,0 1-1-15,0 0 0 16,0 0 3-16,1-1 11 16,-1-1-14-16,0 0 0 15,0 0 0-15,0 0 6 16,-2 1 0-16,-1 1-6 16,0 1 6-16,-1 0 8 15,-1-1-14-15,1-2 0 16,0 0 2-16,0 0-9 15,0-1 7-15,1 1 0 0,2 0 0 16,0-2 13-16,0 2-14 16,1-1 1-16,0 1 0 15,0-2-7-15,1-1 9 16,1 0-2-16,0-2 0 16,0-1 10-16,0 1-12 15,0-2 2-15,-1-2 0 16,1 0-5-16,0-1 5 15,0-1 0-15,-1 1-1 16,0-1 13-16,-1 0-12 16,0-1 0-16,0-2 1 15,0-1 0-15,1-1 3 16,0 1-3-16,-1-1-1 0,2 1 10 16,-1 2-10-16,1 1 0 15,-2 1 0-15,1-2-7 16,-1 1 7-16,0-2 0 15,0-3 0-15,1 0 8 16,-2 0-8-16,1-1 0 16,-1 1 1-16,1 0-8 15,-2 0 8-15,0 0-1 16,0 0 0-16,1-2 7 16,-1 1-10-16,0 0 3 15,1-2 0-15,0 1-2 16,0-1 2-16,-1 0 0 0,0 0-1 15,2-1-2 1,-2 0 1-16,2-1-7 0,-1 0-25 16,1-1 11-16,-1-2-43 15,0 0-9-15,1-3-58 16,-1 2-293-16</inkml:trace>
  <inkml:trace contextRef="#ctx0" brushRef="#br0" timeOffset="2">9 2165 589 0,'1'1'259'0,"-1"-1"-186"15,0 1 39-15,0-1 17 16,0 0-74-16,0 1 6 16,1-1-50-16,0 0-2 15,2 1 61-15,4 0-61 16,3 0 28-16,6 0-11 0,2-1-18 15,5 1 18 1,3 0-14-16,4 0-6 0,4 1 16 16,4-1-15-16,2 1-7 15,2 0 0-15,1 1 14 16,1 0-22-16,-2 1 8 16,-1 1 0-16,1 0 11 15,3-1-6-15,4-2 17 16,5-2 23-16,7-4-33 15,3-2 12-15,4-2-19 16,3 0 4-16,0-1 1 16,3 1-2-16,-3 2-8 15,0 1 0-15,-4 3-5 16,-6 0-4-16,-7 2-3 16,-6 0 4-16,-9 1-6 0,-8 1 19 15,-5-1-5-15,-6 1 0 16,-4 1 5-16,-4-1-4 15,1 1-1-15,-2 0 0 16,0-1 0-16,1 1 10 16,1-1-10-16,1 0 0 15,3 0 9-15,2-1-15 16,2-1 6-16,1 0 0 16,-1-1-9-16,0-1 7 15,-2 0 2-15,0 0 0 16,-1 0 2-16,1 0-18 15,2 0 16-15,-1 1 0 0,-1-1-8 16,-1 0 6 0,-1 1 1-16,-1 0 1 0,-2 0-16 15,1 0 3-15,-1 0 7 16,1 0 4-16,0-1-7 16,-2 0-1-16,0 0 9 15,-1 0 1-15,-1 0-16 16,-1 1 7-16,-1 0 1 15,-1 0-2-15,1 0 7 16,-2 1-23-16,0 0 12 16,-1-1-14-16,-1 0-29 15,-1 0 2-15,1 0-61 16,-1-2-166-16,-1 0-331 16</inkml:trace>
  <inkml:trace contextRef="#ctx0" brushRef="#br0" timeOffset="3">223 700 641 0,'-3'0'185'0,"1"2"-121"16,1-2 6-16,0 0-10 16,0 0-40-16,1 0-5 15,2 1-12-15,-1 5 76 16,0 2-50-16,0 7 15 15,-1 4-2-15,0 7-24 0,-1 5 50 16,0 5-62-16,0 5 22 16,0 4-8-16,1 2-9 15,1 1-2-15,0-3-9 16,0-4 0-16,0-7-6 16,1-6 12-16,-1-8-12 15,1-7 2-15,-1-7-49 16,-1-2 0-16,0-6-119 15,0-5-319-15</inkml:trace>
  <inkml:trace contextRef="#ctx0" brushRef="#br0" timeOffset="4">261 680 561 0,'2'-1'276'0,"2"0"-213"15,3 0 61-15,2-1-18 16,4-1-35-16,6 0-46 16,4-1 2-16,5 0 2 15,6 0-26-15,2 2 11 16,4-1-14-16,1 0 0 15,4-1 32-15,1 1-21 16,2-3-5-16,1 1-6 0,-2 2 6 16,-4 3-19-16,-8 4 9 15,-7 2 4-15,-7 3-10 16,-6 0 14-16,-3 1-4 16,-2-1 14-16,-2 2-6 15,0-1 4-15,0 0-12 16,-2 2 0-16,0 2 24 15,-2 3-17-15,1 5 1 16,-2 5 10-16,-1 3-10 16,-1 5 4-16,-1 3-12 15,-1 3 3-15,-1 1 14 16,1 3-11-16,0-2-6 16,1-1 0-16,-2-2 11 0,2-5-11 15,0-5 0-15,0-6 0 16,-1-6-2-16,1-6 13 15,-1-5-11-15,0-3 30 16,0-2-25-16,-2-2 31 16,-4-2-34-16,-2-1-1 15,-5-2 8-15,-5-1-5 16,-3 0-4-16,-6 0 0 16,-5 2 1-16,-2 1-3 15,-4 2 2-15,-1 1 0 16,-1-1-12-16,0 1 6 15,1-3 6-15,-2 1-2 0,1-2-2 16,-1 0-1-16,4 1 5 16,3-1 0-16,3 2-11 15,3 0 3-15,5 0-4 16,3 1-2-16,3-1-37 16,2 2 22-16,6 0-35 15,1 0-73-15,2 0-50 16,3 0-138-16,2 0-132 15</inkml:trace>
  <inkml:trace contextRef="#ctx0" brushRef="#br0" timeOffset="5">1322 636 732 0,'-2'-2'132'0,"-1"0"-78"0,2 1 19 16,0 1-37-16,1 0-28 15,0 0-16-15,1 0-1 16,0 2 9-16,1 1 8 16,1 1-8-16,-1 1 0 15,2 2 0-15,-2 3-23 16,0-2-76-16,-1 2-182 16,-1-2-52-16</inkml:trace>
  <inkml:trace contextRef="#ctx0" brushRef="#br0" timeOffset="6">1396 653 511 0,'3'-3'343'15,"-1"0"-278"-15,-1 1 69 16,-1 3-32-16,-1 0-80 16,0 0 7-16,-3 2-29 15,-3 4 9-15,-2 1-9 16,-4 2 9-16,-1 2-13 15,0-2 4-15,2-1 0 16,0-2-4-16,5-2 9 16,1-3-5-16,2-1 0 15,2 0 10-15,1-1-20 0,1-1 10 16,1 1-12 0,0 0 9-16,2 0 5 0,2 0-2 15,3 1 0-15,3 0 5 16,2-1-11-16,0 0 6 15,2-1 0-15,-2 0-2 16,-3 0 8-16,-2-1-6 16,-4 2 0-16,-3 1-14 15,-3 1 2-15,-4 2 12 16,-3 2-20-16,-4 3 1 16,-2 1-56-16,-3 2 5 15,1 0 35-15,0-1 23 0,3-2 12 16,4-2 1-1,2-3 7-15,4-2 64 0,2 0 2 16,2-2-44 0,0 0-4-16,1-2-21 0,3 2 34 15,3-1-27-15,4-2-10 16,3 1 9-16,2-3-4 16,3 0-7-16,0-1 0 15,0-2 5-15,-2 0-5 16,-3 0 0-16,-4 3 0 15,-4 0 8-15,-3 4-4 16,-2 1-5-16,-1 0 1 16,-1 0-29-16,-2 0 17 15,0-1-45-15,-2 0-54 16,1 0 5-16,-3 1-70 16,2-2-2-16,-1 1 100 15,-1 0-1-15,1-1 79 0,0 0 4 16,0-1 40-16,2 0 31 15,0 0 30-15,2 0 22 16,0 2-3-16,2 0-42 16,-1 1 8-16,0 0-38 15,0 1-42-15,1 0 20 16,-1 2-28-16,1 0 18 16,1 5 5-16,0 1-19 15,1 5 9-15,-2 4-15 16,0-1 9-16,0 1-13 0,0 0 4 15,0 0-4-15,1-3-21 16,-1-1-156-16,1-1-107 16,0-3-281-16</inkml:trace>
  <inkml:trace contextRef="#ctx0" brushRef="#br0" timeOffset="7">1538 668 901 0,'-1'-2'195'16,"0"2"-158"-16,0 0 16 16,1 1-51-16,0 2 20 15,1 4-16-15,-1 4-3 16,0 6 3-16,0 4 0 16,-1 2-6-16,-1-2 0 15,0-2-1-15,1-3-9 0,-1-5-10 16,1-4-125-1,2-3-122-15,0-5-152 0</inkml:trace>
  <inkml:trace contextRef="#ctx0" brushRef="#br0" timeOffset="8">1600 697 378 0,'6'-3'90'0,"-2"0"-32"15,1 1 18-15,0 1-7 16,1 0-5-16,0 2-42 16,0-1-2-16,-2 2 14 15,0 0-18-15,-1 1 23 0,-2 1 3 16,0 0-14-16,-1-1 25 15,0 1-14-15,0 0-14 16,-1-1 3-16,0 1-26 16,-1-1 20-16,0 1-5 15,0 0-15-15,-2 0 30 16,1 1-30-16,-1-1 4 16,-1 0 0-16,0-2 6 15,0 2-9-15,0-2-3 16,0 0 3-16,0 0-3 0,1 0 2 15,0-1-2 1,2-1 2-16,1 1 7 0,-1-1-1 16,2 1-8-16,-1 0 0 15,-1 2 10-15,-1 2-5 16,1 3-5-16,-1 2 10 16,0 1 2-16,2 3-9 15,0 1-3-15,2-2 6 16,1-1-15-16,2-2 9 15,0-2-2-15,1-4 1 16,0-1-4-16,1-2 5 16,-1-3 8-16,0-2-8 15,0-5 14-15,-1-1-5 16,-2-2-7-16,-2-1 0 16,-2 0 9-16,-2 0-9 0,-1 1-2 15,-2-1 1-15,0 2-4 16,1 0 3-16,0 1 0 15,3 3-3-15,0 1-14 16,1 0-1-16,2 2-6 16,2 1-14-16,1 0 3 15,0-1-49-15,3 2 6 16,0 0-15-16,0 1-90 16,3 0-76-16</inkml:trace>
  <inkml:trace contextRef="#ctx0" brushRef="#br0" timeOffset="9">1696 693 373 0,'4'-3'269'0,"-2"0"-126"16,0 1-30-16,-1 1-39 16,0 1-28-16,1 0-17 15,2 0 18-15,2 2-40 16,1 0 9-16,2 0-5 15,-1 3-7-15,-1-1 14 16,-1 1-15-16,-3 0 18 16,1 0 14-16,-4 0-23 15,-1 2 14-15,-3 2-8 16,-3 2-11-16,-1 1 12 0,-1 3-19 16,-3 0 6-16,2-1-10 15,1 0 9-15,2-1-5 16,2-2 0-16,2 0 8 15,2-3-12-15,0-2 4 16,3 0-2-16,0-2-9 16,1-1 3-16,1-1 8 15,2-2-4-15,0 0 15 16,1-3-8-16,-1-1-3 16,-1-2 7-16,-2-2-1 15,-2 0 3-15,-1-2-9 16,-3-2 0-16,-1 0 10 15,-2-2-8-15,-1 0-2 0,1-1 0 16,-1 2-13-16,3 1 5 16,1 2-12-16,2 3 3 15,1 1-38-15,0 2-1 16,2 1-70-16,-1 0-59 16,3 0-231-16</inkml:trace>
  <inkml:trace contextRef="#ctx0" brushRef="#br0" timeOffset="10">1248 1149 358 0,'-1'-2'324'16,"1"0"-247"-16,0 2-8 16,-1-1-38-16,2 1-30 15,0 0 24-15,0 1-14 16,10 7 12-16,-9-4-6 16,0 2 14-16,-1 1 12 15,-2 1-23-15,1 7 4 0,-2 0 8 16,-2 1-30-16,-1-4 7 15,3-2-5-15,-1-4 7 16,2-2-8-16,-1-3-2 16,2 0-1-16,0-1 32 15,0-1-28-15,1 0 2 16,-1-3-6-16,1-2-9 16,1-4 9-16,1-1-6 15,1-2 1-15,2-1-7 16,0 2 12-16,1 1 0 15,2 2 0-15,-3 2 9 16,0 2-3-16,1 3-6 16,-3 3 0-16,1 2 37 15,-1 5-32-15,0 2 16 0,0 2-20 16,0 1 7-16,-2 0-3 16,0-1-5-16,-1-2 0 15,-1-2-4-15,2-1 1 16,-1-4-1-16,0 0-32 15,-1-2-124-15,1-1-43 16,0-2-161-16</inkml:trace>
  <inkml:trace contextRef="#ctx0" brushRef="#br0" timeOffset="11">1427 1187 607 0,'4'-4'115'15,"-2"0"16"-15,0 0-23 16,-1 1-52-16,-1-1-4 16,0 1-28-16,0 1-5 15,-3 0-19-15,0 2-14 16,-1-1 14-16,-2 2 2 16,1 1 1-16,-2 3 3 15,2 2 2-15,-1 2-8 16,0 2 5-16,1 3 4 15,1 0-5-15,3-1-4 16,1-1 0-16,1-2-11 16,2-4-5-16,0-3 16 15,0-3 3-15,2-2 0 0,0-3 17 16,1-4-20-16,1-3-4 16,0-2-3-16,0 0-7 15,0 2 14-15,-1 3 0 16,-2 2 10-16,-2 4-24 15,-1 2 7-15,0 3 6 16,-1 1 1-16,2 3 3 16,1 3 6-16,1 1-9 15,-1 1 11-15,2-1-22 16,-1-2 11-16,1-3-30 16,-1-3 25-16,2-2-4 15,-1-4 3-15,2-3-22 16,-1-2-12-16,1-2 34 0,-1 1-1 15,-1 1 7-15,-2 2 0 16,-1 3 5-16,0 3-5 16,-1 1 0-16,-1 1 7 15,0 4 17-15,0 1-8 16,0 1-14-16,0 1 7 16,1 1-1-16,-1-3-8 15,1-2 0-15,0-2 0 16,0-2 0-16,1-2 15 15,0-2-11-15,1-2 5 16,2-3-4-16,0 0-5 16,1-2 0-16,0 2 5 0,-2 1-4 15,0 1-1 1,1 3-7-16,-2 1-6 0,1 2 16 16,-2 2-3-16,1 3 19 15,-1 3-8-15,-1 2 22 16,1 1-33-16,-2 1 4 15,0-2-5-15,0-2 1 16,0-3-9-16,0-2 9 16,1-2 0-16,0-4 12 15,2-2-10-15,0-1 1 16,0-2-6-16,2-1 6 16,1 1-3-16,-1 1 0 15,1 1 3-15,-1 1-7 16,2 1 4-16,-1 4-12 15,0 1 8-15,-1 1 4 0,-1 5 7 16,1 2 21-16,-3 2-27 16,1 0 20-16,-1 2-21 15,0-1 2-15,0-1-10 16,1-1 12-16,0 0-4 16,0-3 0-16,2-1 6 15,0-3-2-15,1 0-4 16,1-1 1-16,1-2 15 15,0-1-16-15,0-2 0 16,1-2 2-16,-1-1 10 16,0-2-18-16,-1 0 6 15,-2-2 0-15,-2 3-5 0,-2 0 5 16,-1 1-4-16,-4 3-10 16,0 0 6-16,-3 2 0 15,0 1 8-15,-1 3 0 16,0 1-2-16,1 2 2 15,0 0 0-15,2 1-5 16,2 0 17-16,3 1 2 16,3 2-7-16,1 1-3 15,2 1 18-15,3 0-19 16,1-1-3-16,0-3 0 16,3-1-7-16,-1-2 4 15,3-2-37-15,0-2-109 16,1-3-200-16</inkml:trace>
  <inkml:trace contextRef="#ctx0" brushRef="#br0" timeOffset="12">316 10 664 0,'-7'-1'169'16,"2"-1"-84"-16,0 0 12 16,3 0-7-16,0 1-69 15,1 0 3-15,1 1-24 16,0-1 3-16,1 1-7 15,-1 0 4-15,2 0 0 0,1 0-1 16,0 0 9-16,1 1-16 16,-1 0 8-16,1 1 0 15,0 1-8-15,1 0 7 16,-1 0-25-16,0-1-9 16,0 1-26-16,-2-1 12 15,-1 2 19-15,-2 0 5 16,-3 2 13-16,-3 0-21 15,-3 2 33-15,0-1-5 16,-2-2 16-16,0 0-5 16,1-1-6-16,2-1 10 15,-1 0 37-15,4-2-26 0,1 1 13 16,2-1 2-16,0 0-35 16,3-1 22-16,0 0-23 15,0 0 4-15,0 0-9 16,1-1-6-16,0 1 11 15,0 0 5-15,4 0 5 16,1 0-9-16,2-1-1 16,2-2 4-16,1 0-3 15,1-1 0-15,1 0-1 16,-2 1 0-16,-2 1 8 16,-1 1-10-16,-3 1 2 15,-2 0 0-15,-3 1-8 16,0 0 18-16,-3 4-6 0,-1 0-4 15,-2 3 9-15,1-1-9 16,-1 1 0-16,2-3 2 16,1-1-14-16,2-2 12 15,1-2-6-15,0 0 4 16,0 0-26-16,1-1 13 16,0 0-16-16,2-1 31 15,1-1 0-15,2-1-10 16,-1 0 10-16,3-1-5 15,-2 1 7-15,0 1-10 16,-2 1 8-16,-2 2 0 16,-1 1 0-16,-2 1 3 0,-1 3-3 15,-2 0 0 1,-1 2 11-16,-1 2-10 0,-4-1-1 16,0 0 0-16,-1-1-6 15,-1-2-5-15,0-1-34 16,0-2-42-16,0-1-72 15,2-1 29-15,2-1 7 16,2-2 65-16,4-1 58 16,-1 1 87-16,3 1 12 15,0 1 28-15,3 1-10 16,-2 0-8-16,3 2-30 16,-1 1-17-16,2 2 48 15,-1 1-74-15,0 4-1 16,0 2-4-16,-3 3-25 15,-1 2 10-15,-1-1-16 0,-2-1 3 16,1-2-9-16,0-2 9 16,1-4-6-16,0-2 2 15,1-3-31-15,1-2 27 16,1-1-9-16,-1-4 14 16,4-3 4-16,0-4-4 15,1-3 0-15,2-2-3 16,-1 1 1-16,1 2 2 15,1-1 0-15,1 1 1 16,2 1-4-16,2 1 3 16,0 0 0-16,1 3-5 15,-1 1 2-15,-2 4 3 0,-1 3 0 16,-3 4 1 0,-2 5 38-16,0 5-30 0,-2 5 9 15,0 6 3-15,-1 4-20 16,-2 2 24-16,-1 1-24 15,1-2 5-15,-1 0-8 16,1-5 4-16,0-4-2 16,-1-5 0-16,0-6 10 15,0-3-16-15,0-2 6 16,-1-4-18-16,-1-4-16 16,-2-2 7-16,-2-5-18 15,0-4-82-15,-3-4-45 16,1-1 17-16,0-1-79 0,0 1 73 15,0 2 9 1</inkml:trace>
  <inkml:trace contextRef="#ctx0" brushRef="#br0" timeOffset="13">356 203 214 0,'-4'-10'161'0,"1"3"-11"15,0 4 32-15,2 2-26 16,-1 1-26-16,0 0-59 16,1 1-15-16,0 0-25 15,-1 2-30-15,-2 2 33 16,0 1-11-16,0 3-13 15,-2 3 17-15,-1 1-25 16,-1-1 0-16,0-1-2 16,0-2 7-16,1-1-10 0,1-2 3 15,1-3-42 1,1-1-65-16,3-3-137 0,-1-3-175 16</inkml:trace>
  <inkml:trace contextRef="#ctx0" brushRef="#br0" timeOffset="14">341 172 640 0,'4'-2'146'0,"0"2"-5"16,-1 1-21-16,1 0-77 15,2 2-18-15,2 1-25 16,0-1 12-16,1 1-27 15,0-1-10-15,-2 0-44 0,0 0-7 16,-3-2-93-16,-1 1 22 16,-5 0-13-16,-1-1-50 15</inkml:trace>
  <inkml:trace contextRef="#ctx0" brushRef="#br0" timeOffset="15">347 215 263 0,'-2'0'247'15,"-1"1"-151"-15,2-1 41 16,-1 1-86-16,1 1 25 16,0 3-34-16,1 1-19 15,0 2-5-15,-1 1-14 0,1-1-4 16,0-2 0-16,0-2 12 16,-1-2-11-16,1-1-1 15,1-1 5-15,-1-2-1 16,1-1-4-16,0-2 0 15,2-2-3-15,0 0-6 16,0 1 7-16,2 0 0 16,0 1 1-16,1 2-10 15,-1-1 10-15,0 3 1 16,-1 1 2-16,-2 2 1 16,-1 2 45-16,-3 2 2 15,-1 1-23-15,-2 1 16 16,-2 1-38-16,0-2 0 15,0 0-5-15,0-2-6 16,3-3-39-16,-1-2-149 0,4-3-356 16</inkml:trace>
  <inkml:trace contextRef="#ctx0" brushRef="#br0" timeOffset="16">485 77 403 0,'8'-2'209'15,"0"2"-49"-15,-1 1-37 0,-1 1-66 16,-1 1-16-16,0 1-36 16,0 0-2-16,-3 1 3 15,0 0-4-15,-1 0-2 16,-1-2 0-16,0-1-19 15,0-3-1-15,1-2 15 16,-1-2 5-16,1-2 1 16,2-1 4-16,-1-1 1 15,2 2 21-15,-1 1-26 16,1 2 17-16,0 0-7 16,0 3-4-16,0 0 20 15,1 2-25-15,0 0 14 16,-1 3 22-16,-1 2-11 15,-3 1 12-15,-3 3-30 0,-2 0-6 16,-2 2 3-16,-3-1-6 16,2-2-8-16,-2 0-62 15,1-3-132-15,0 0-143 16,2-3-113-16</inkml:trace>
  <inkml:trace contextRef="#ctx0" brushRef="#br0" timeOffset="17">502 124 536 0,'1'-1'317'16,"-1"1"-258"-16,0 1 37 15,0 3 36-15,1 2-71 0,1 5-38 16,-1 2-22-16,-1 2 14 16,0 0-11-16,-1 0-4 15,-1-3 0-15,1-2-4 16,0-4 1-16,1-2-6 15,0-2-18-15,0-2-2 16,1-2 29-16,0-1 0 16,2-3 1-16,1-2 9 15,0-4-10-15,0-2 0 16,1 1 2-16,0 0-10 16,0 2 9-16,-1 5-1 15,1 2 0-15,-2 2 9 16,0 3-9-16,-1 4 25 0,-2 4-10 15,-1 3 12 1,-2 3-20-16,-1 1-4 0,-2-1-3 16,-5 17 8-16,9-31-17 15,2-1 8-15,0 0-38 16,0-1 1-16,0 0-107 16,0-3-40-16,1-2 48 15,1-4-72-15,1-3 31 16,1 0 133-16,2 1 45 15,-1 1 95-15,0 1 33 16,0 3 30-16,0 1-31 16,-1 3-44-16,0 1 16 0,1 2-4 15,-1 1-26 1,2 2-14-16,-2 1-31 0,1 2-2 16,-3 3 9-16,0 0-28 15,0 1 13-15,-2-1-16 16,-1-3 3-16,1-1-17 15,0-4 3-15,1-1-15 16,0-2 17-16,0-3 18 16,3-4-4-16,-1-1-2 15,2-1 3-15,1-2 16 16,-1 2-20-16,-1 2 5 16,2 1-2-16,0 2 7 15,1 2-10-15,0 2 5 16,-1 2-2-16,-1 1 15 15,-2 3-16-15,-2 4 23 0,-4 3 2 16,-3 3-23-16,-1 3 2 16,-3 0-8-16,-1-3 8 15,1-3-21-15,1-2-3 16,-1-2-33-16,2-4-17 16,2-3-162-16,1-1-447 15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2:46.94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12 60 468 0,'-3'7'697'0,"-1"-3"-613"15,3-2-30-15,-1-2-9 16,0 1 6-16,2 0-51 16,0-1 6-16,3 0-21 15,0-1-22-15,2 0-88 16,2 1-191-16</inkml:trace>
  <inkml:trace contextRef="#ctx0" brushRef="#br0" timeOffset="1">294 61 937 0,'-7'11'202'0,"2"-4"-193"15,1-3 49-15,3-4-45 16,1 0-13-16,1 0-18 15,1 0-153-15,3 2-263 16</inkml:trace>
  <inkml:trace contextRef="#ctx0" brushRef="#br0" timeOffset="2">504 0 281 0,'6'11'861'0,"-6"-10"-788"15,0-1 9-15,0 0-16 16,0 0-56-16,1 0-10 16,-1-1-17-16,2 0-108 15,3-1-207-15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6.53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  <inkml:trace contextRef="#ctx0" brushRef="#br0" timeOffset="4">1072 750 0,'-46'117'47,"46"-70"-31,0-24-16,23 0 16,0 0-16,0-23 15,-23 24-15,24-24 16,-1 0-16,0-24 15,1 1 1,-1-23-16,-23-1 0,23 0 16,-23 1-16,0 22 15,0 1-15,-23 0 16,0 0-16,-1 23 16,1 0-1,0 0-15,-24 0 16,24 23-16,0 23 15,23-22-15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2:46.94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52 556 503 0,'-5'4'163'16,"1"0"-107"-16,0-2-22 16,0 1 28-16,1 0-12 15,-1 2-44-15,1 1 13 16,-1 2-9-16,2 2 8 0,1 1 35 16,0 0-44-16,1 2 6 15,0 0 21-15,0 3-24 16,0 0 19-16,-1 5-4 15,-1 1-12-15,1 3 6 16,0 2-19-16,-1 3 10 16,2 2-4-16,0 1-7 15,0 4 24-15,2 2-19 16,-2 5 13-16,0 5 27 16,-2 3-38-16,0 5-7 15,0 0 5-15,-1 1 3 16,1-3 7-16,1 1-16 0,-1 1 2 15,2 0 0-15,2 0 3 16,-1 0-5-16,2-2 0 16,0 0 11-16,0-3-13 15,0-2 2-15,-1 0 0 16,1 0-3-16,0-3 7 16,-1-3-4-16,0-1 0 15,-1-5 10-15,1-1-7 16,1 0-3-16,0 2 0 15,-2-1 8-15,2 2-6 16,-1-1-2-16,0 0 1 16,-2-3 10-16,0 0-6 15,-1 0-5-15,-2-1 3 16,2-1-4-16,-1-2 7 16,0-3-6-16,0-1 3 0,1 0 8 15,-1 0-6-15,0-1-5 16,2 2 0-16,-1-2 3 15,-1 0 1-15,1-1-4 16,0-3 0-16,1-3 9 16,0 0-10-16,0-3 1 15,1-2 0-15,0-1-9 16,1-5 9-16,-2-1-15 16,1-4 0-16,-1 0-57 15,0-2 9-15,0 1-117 0,2-5-214 16</inkml:trace>
  <inkml:trace contextRef="#ctx0" brushRef="#br0" timeOffset="1">72 618 475 0,'4'-6'314'0,"-2"3"-221"16,-2 2-5-16,0 0 54 15,0 0-78-15,0 1 1 16,0 0-33-16,0 0-12 16,1 0 19-16,0 0-35 0,3-2 11 15,2 0 17-15,4 0-30 16,4 0 23 0,4-1-11-16,4 2-13 0,3-1 22 15,3 0-20 1,5 0 0-16,1 0-3 0,5-1 17 15,2-1-24-15,4 2 7 16,-2-1 0-16,0 3-10 16,-2 2 10-16,0 1 0 15,0 1 27-15,2 0-21 16,2-1 17-16,0-3-23 16,-1 0 6-16,1-3 7 15,5-1-3-15,2-4 7 0,5-1 8 16,5-1-24-1,4-1 9-15,1 1-10 0,-4 4 1 16,-2 1-11 0,-2 2 11-16,-5 3-1 0,-2 1 0 15,-1 3 8-15,-2-1-9 16,0 2 1-16,-3-1 0 16,-3 0-10-16,-2 0 10 15,-1-2 0-15,-1 1 0 16,-4 0 9-16,-3-1-13 15,-1 0 4-15,-5 0 0 16,-2 2-12-16,-2-1 14 16,-1 1-2-16,1-1 0 15,4 0 14-15,4-1-15 16,4 0 1-16,5-2 0 0,4 0-2 16,1-4 2-16,0 3 0 15,1 0-1-15,-2 2 13 16,0 0-13-16,-4 4 1 15,2-1 0-15,-1 0-4 16,1 1 6-16,0 0-2 16,2-3 0-16,-4 2 4 15,-1-1-6-15,-6-2 2 16,-3 1 0-16,-4 1-7 16,-4-1 7-16,-1 0 0 15,0 2 0-15,-1-2 10 16,1 0-11-16,2-1 1 0,-1 0 0 15,0 0-14 1,-2 0 16-16,-2-1-2 0,-2 0 0 16,-3 0 8-16,-3 0-14 15,-1 0 6-15,-3 1 0 16,-1-1-10-16,-1 1 10 16,-1 0 0-16,0-1-2 15,-1 0-2-15,1 2-5 16,0-1 9-16,0 1-11 15,0 0-4-15,1 2 5 16,0 2 10-16,0 2-5 16,0 5 15-16,1 2-9 15,-2 2-1-15,-1 3 0 16,0 3-9-16,-1 4 10 16,1 3-1-16,-1 3 0 0,0 3 11 15,0 2-12-15,-1 2 1 16,0 2 0-16,1 1 1 15,0 2-1-15,0 1 0 16,1-2 3-16,0 0 11 16,0-1-14-16,-1-1 0 15,0 0 0-15,-1 0 6 16,-2 2 0-16,-1 2-6 16,0 0 6-16,-2 0 8 15,-1-1-14-15,1-2 0 16,0 0 2-16,1-2-9 15,0 1 7-15,1 0 0 0,2 0 0 16,0-2 13-16,1 2-14 16,1 0 1-16,0 0 0 15,0-3-7-15,1 0 9 16,3-2-2-16,-2-1 0 16,1-2 10-16,0 0-12 15,-1-1 2-15,0-3 0 16,1-1-5-16,0-1 5 15,-1 0 0-15,-1-1-1 16,1 0 13-16,-1 0-12 16,-1-2 0-16,0-1 1 15,0-3 0-15,1-1 3 16,0 0-3-16,0-1-1 0,1 3 10 16,-1 3-10-16,2-1 0 15,-3 3 0-15,1-3-7 16,0 2 7-16,-1-4 0 15,0-2 0-15,1-2 8 16,-2 0-8-16,0-1 0 16,1 0 1-16,-1 2-8 15,-2-1 8-15,1 1-1 16,-1-1 0-16,1-2 7 16,-1 1-10-16,1-1 3 15,0-1 0-15,1 0-2 16,-1 0 2-16,0-1 0 0,0-1-1 15,1 1-2 1,-2-2 1-16,3-1-7 0,-2 1-25 16,2-3 11-16,-1-1-43 15,0-2-9-15,1-2-58 16,-1 0-293-16</inkml:trace>
  <inkml:trace contextRef="#ctx0" brushRef="#br0" timeOffset="2">12 3056 589 0,'1'1'259'0,"-1"0"-186"15,1-1 39-15,-1 0 17 16,0 0-74-16,0 1 6 16,1-1-50-16,1 0-2 15,2 2 61-15,7-1-61 16,3 0 28-16,7 1-11 0,5-1-18 15,6-1 18 1,5 2-14-16,6 0-6 0,4 0 16 16,7 0-15-16,3 1-7 15,1 0 0-15,4 1 14 16,-1 0-22-16,-1 2 8 16,-3 1 0-16,3-1 11 15,4 0-6-15,5-2 17 16,8-4 23-16,8-6-33 15,5-3 12-15,7-1-19 16,3-3 4-16,0 0 1 16,4 3-2-16,-3 2-8 15,-2 1 0-15,-4 3-5 16,-8 2-4-16,-11 2-3 16,-9 0 4-16,-12 1-6 0,-11 2 19 15,-7-1-5-15,-9 0 0 16,-6 1 5-16,-4 1-4 15,0 0-1-15,-2 0 0 16,-2 0 0-16,4 0 10 16,0-2-10-16,2 1 0 15,3 0 9-15,4-1-15 16,3-2 6-16,1 0 0 16,-1-2-9-16,0-1 7 15,-3 0 2-15,0 0 0 16,-2 0 2-16,2 0-18 15,2 2 16-15,-1-2 0 0,-1 0-8 16,-1 1 6 0,-3 0 1-16,0 0 1 0,-3 2-16 15,1-1 3-15,0-1 7 16,0 1 4-16,-1-2-7 16,-1 0-1-16,0 0 9 15,-4 0 1-15,1 0-16 16,-2 1 7-16,-1 1 1 15,-1 0-2-15,0 0 7 16,-2 0-23-16,0 1 12 16,-2-1-14-16,-1 0-29 15,0-1 2-15,-1 1-61 16,0-3-166-16,-2-1-331 16</inkml:trace>
  <inkml:trace contextRef="#ctx0" brushRef="#br0" timeOffset="3">315 988 641 0,'-4'0'185'0,"0"2"-121"16,3-2 6-16,0 0-10 16,0 0-40-16,1 1-5 15,2 1-12-15,-1 5 76 16,1 5-50-16,0 9 15 15,-2 6-2-15,0 10-24 0,-2 6 50 16,0 9-62-16,1 5 22 16,0 7-8-16,1 1-9 15,1 3-2-15,0-4-9 16,1-6 0-16,0-9-6 16,0-10 12-16,0-11-12 15,1-10 2-15,-2-9-49 16,0-4 0-16,-1-7-119 15,-1-8-319-15</inkml:trace>
  <inkml:trace contextRef="#ctx0" brushRef="#br0" timeOffset="4">368 960 561 0,'4'-2'276'0,"1"1"-213"15,4-1 61-15,4-1-18 16,6 0-35-16,8-3-46 16,5 2 2-16,8-2 2 15,7 1-26-15,5 1 11 16,3 0-14-16,4 0 0 15,4-1 32-15,3 0-21 16,1-4-5-16,2 3-6 0,-3 2 6 16,-5 4-19-16,-12 5 9 15,-9 4 4-15,-10 3-10 16,-9 0 14-16,-4 2-4 16,-3 0 14-16,-2 1-6 15,-1-1 4-15,-1 1-12 16,-1 2 0-16,0 2 24 15,-3 5-17-15,0 7 1 16,-2 7 10-16,-1 4-10 16,-2 7 4-16,-1 6-12 15,-1 2 3-15,-1 3 14 16,0 3-11-16,1-2-6 16,0-2 0-16,0-3 11 0,1-5-11 15,0-10 0-15,-1-7 0 16,0-9-2-16,1-8 13 15,-2-6-11-15,1-5 30 16,-1-4-25-16,-3-2 31 16,-4-2-34-16,-3-3-1 15,-8-2 8-15,-7-1-5 16,-5-1-4-16,-6 0 0 16,-9 3 1-16,-3 3-3 15,-5 2 2-15,-2 1 0 16,0-2-12-16,-1 2 6 15,1-4 6-15,-1 0-2 0,-1-1-2 16,1-1-1-16,4 2 5 16,4-2 0-16,5 3-11 15,4 0 3-15,7 1-4 16,4 0-2-16,5 1-37 16,3 0 22-16,7 1-35 15,3 0-73-15,2 0-50 16,4 1-138-16,3-2-132 15</inkml:trace>
  <inkml:trace contextRef="#ctx0" brushRef="#br0" timeOffset="5">1866 897 732 0,'-3'-2'132'0,"-1"-1"-78"0,3 1 19 16,0 2-37-16,1 1-28 15,0-2-16-15,1 2-1 16,0 1 9-16,2 2 8 16,1 2-8-16,-1 2 0 15,2 2 0-15,-2 3-23 16,0-1-76-16,-1 1-182 16,-2-1-52-16</inkml:trace>
  <inkml:trace contextRef="#ctx0" brushRef="#br0" timeOffset="6">1971 922 511 0,'3'-5'343'15,"1"2"-278"-15,-3 0 69 16,-1 4-32-16,-1 0-80 16,-1 1 7-16,-3 2-29 15,-6 5 9-15,-2 3-9 16,-5 3 9-16,-1 0-13 15,-1 0 4-15,2-2 0 16,3-3-4-16,3-4 9 16,4-2-5-16,3-3 0 15,2 0 10-15,2-1-20 0,1-1 10 16,1 1-12 0,1 0 9-16,2 0 5 0,3 0-2 15,4 1 0-15,5 1 5 16,2-2-11-16,0 0 6 15,3-2 0-15,-3 1-2 16,-3-1 8-16,-3 0-6 16,-7 2 0-16,-3 1-14 15,-6 2 2-15,-4 2 12 16,-5 4-20-16,-5 3 1 16,-4 2-56-16,-3 4 5 15,1-1 35-15,1-2 23 0,3-2 12 16,6-3 1-1,3-5 7-15,5-1 64 0,3-2 2 16,2-2-44 0,2 0-4-16,1-2-21 0,3 1 34 15,5 0-27-15,5-3-10 16,4 0 9-16,5-2-4 16,2-1-7-16,1-2 0 15,0-2 5-15,-3-1-5 16,-5 1 0-16,-5 4 0 15,-4 1 8-15,-6 4-4 16,-3 2-5-16,-1 0 1 16,-2 0-29-16,-1-1 17 15,-2 0-45-15,-2 0-54 16,1 0 5-16,-3 0-70 16,1-1-2-16,0 1 100 15,-1-1-1-15,-1-1 79 0,2 1 4 16,-1-3 40-16,4 1 31 15,-1 0 30-15,4 0 22 16,-1 2-3-16,2 0-42 16,0 2 8-16,1 1-38 15,-2 0-42-15,2 1 20 16,-2 1-28-16,2 2 18 16,2 6 5-16,0 3-19 15,-1 5 9-15,0 5-15 16,-1 1 9-16,0 1-13 0,0-1 4 15,0 0-4-15,1-3-21 16,0-2-156-16,0-3-107 16,-1-2-281-16</inkml:trace>
  <inkml:trace contextRef="#ctx0" brushRef="#br0" timeOffset="10">1761 1621 358 0,'-1'-3'324'16,"1"2"-247"-16,0 0-8 16,-2 0-38-16,4 1-30 15,-1 0 24-15,1 2-14 16,14 9 12-16,-13-5-6 16,-1 2 14-16,-1 2 12 15,-2 1-23-15,0 10 4 0,-1 0 8 16,-4 1-30-16,0-5 7 15,2-3-5-15,0-5 7 16,3-3-8-16,-2-5-2 16,3 0-1-16,0-1 32 15,0-1-28-15,1 0 2 16,-1-5-6-16,2-3-9 16,1-4 9-16,1-4-6 15,1-1 1-15,4-1-7 16,0 1 12-16,0 3 0 15,3 2 0-15,-2 3 9 16,-1 3-3-16,-1 5-6 16,-2 3 0-16,2 4 37 15,-2 6-32-15,-1 3 16 0,1 2-20 16,-1 3 7-16,-2-1-3 16,0-1-5-16,-1-2 0 15,-2-4-4-15,2-1 1 16,-1-6-1-16,1 0-32 15,-2-3-124-15,1-1-43 16,1-2-161-16</inkml:trace>
  <inkml:trace contextRef="#ctx0" brushRef="#br0" timeOffset="11">2014 1676 607 0,'5'-6'115'15,"-1"0"16"-15,-2 0-23 16,-1 2-52-16,0-1-4 16,-1 0-28-16,-1 2-5 15,-2 0-19-15,-2 3-14 16,0-1 14-16,-3 2 2 16,0 3 1-16,-1 3 3 15,1 2 2-15,-1 4-8 16,1 3 5-16,2 3 4 15,0 1-5-15,4-1-4 16,2-3 0-16,2-2-11 16,1-5-5-16,2-5 16 15,0-4 3-15,2-2 0 0,-1-6 17 16,2-5-20-16,3-4-4 16,-2-2-3-16,2 0-7 15,-2 2 14-15,0 3 0 16,-4 5 10-16,-1 5-24 15,-4 2 7-15,1 5 6 16,0 2 1-16,2 3 3 16,1 4 6-16,1 3-9 15,1 0 11-15,0-1-22 16,0-3 11-16,0-4-30 16,1-4 25-16,0-3-4 15,1-6 3-15,1-3-22 16,0-5-12-16,1 0 34 0,-2-1-1 15,-1 2 7-15,-2 4 0 16,-2 4 5-16,0 2-5 16,-3 3 0-16,0 3 7 15,0 2 17-15,0 4-8 16,0 2-14-16,0 0 7 16,2 1-1-16,-2-4-8 15,2-2 0-15,-1-3 0 16,1-2 0-16,0-4 15 15,1-3-11-15,2-3 5 16,2-3-4-16,0-2-5 16,1 0 0-16,0 1 5 0,-1 2-4 15,-2 1-1 1,1 4-7-16,0 2-6 0,-2 2 16 16,0 4-3-16,0 4 19 15,-1 4-8-15,-1 2 22 16,-1 3-33-16,-1-1 4 15,0 0-5-15,0-4 1 16,0-4-9-16,1-4 9 16,0-3 0-16,1-4 12 15,2-3-10-15,0-3 1 16,1-1-6-16,2-3 6 16,1 3-3-16,-1 0 0 15,1 2 3-15,0 2-7 16,1 2 4-16,-1 3-12 15,1 3 8-15,-2 3 4 0,-1 4 7 16,0 5 21-16,-2 2-27 16,0 0 20-16,0 3-21 15,-2-1 2-15,1-2-10 16,1-1 12-16,0-1-4 16,1-3 0-16,2-2 6 15,0-4-2-15,1 0-4 16,2-2 1-16,0-2 15 15,2-2-16-15,0-3 0 16,1-2 2-16,-3-3 10 16,2-1-18-16,-3-1 6 15,-1-2 0-15,-4 3-5 0,-2 1 5 16,-3 2-4-16,-4 2-10 16,-1 2 6-16,-4 2 0 15,0 2 8-15,0 3 0 16,-2 3-2-16,2 2 2 15,0 0 0-15,3 1-5 16,3 1 17-16,4 1 2 16,3 3-7-16,4 1-3 15,1 1 18-15,4 0-19 16,3-1-3-16,0-3 0 16,2-3-7-16,1-2 4 15,2-3-37-15,2-4-109 16,0-3-200-16</inkml:trace>
  <inkml:trace contextRef="#ctx0" brushRef="#br0" timeOffset="12">446 13 664 0,'-10'-1'169'16,"3"-2"-84"-16,0 2 12 16,4-2-7-16,0 1-69 15,2 1 3-15,0 0-24 16,2 0 3-16,0 1-7 15,0 0 4-15,2 0 0 0,1 0-1 16,0 0 9-16,1 2-16 16,0-1 8-16,1 2 0 15,-1 0-8-15,2 1 7 16,-2 1-25-16,1-2-9 16,-1 1-26-16,-1 0 12 15,-3 1 19-15,-2 0 5 16,-5 4 13-16,-5 0-21 15,-2 2 33-15,-2-2-5 16,-1-1 16-16,0-1-5 16,0-2-6-16,3 0 10 15,-1-2 37-15,5 0-26 0,2-1 13 16,3-1 2-16,0 1-35 16,4-2 22-16,0 0-23 15,0 0 4-15,0 0-9 16,1-1-6-16,0 1 11 15,1 0 5-15,5 0 5 16,1-1-9-16,4 0-1 16,2-3 4-16,2-1-3 15,0 1 0-15,2-2-1 16,-2 1 0-16,-3 2 8 16,-2 1-10-16,-4 2 2 15,-3 1 0-15,-3 0-8 16,-2 1 18-16,-3 4-6 0,-2 2-4 15,-2 3 9-15,1-1-9 16,-1 1 0-16,2-3 2 16,2-3-14-16,2-2 12 15,2-3-6-15,0 0 4 16,0-1-26-16,1 0 13 16,1 0-16-16,2-2 31 15,2-1 0-15,2-2-10 16,0 0 10-16,2-1-5 15,-1 2 7-15,0 1-10 16,-3 1 8-16,-3 3 0 16,-3 1 0-16,0 2 3 0,-4 4-3 15,-1 0 0 1,-2 4 11-16,-2 0-10 0,-5 1-1 16,0-1 0-16,-1-1-6 15,-3-3-5-15,1-1-34 16,0-3-42-16,1-1-72 15,2-3 29-15,3-1 7 16,2-2 65-16,5-1 58 16,1 1 87-16,3 1 12 15,0 2 28-15,3 1-10 16,-1 0-8-16,4 2-30 16,-2 2-17-16,3 3 48 15,-1 2-74-15,0 5-1 16,-1 3-4-16,-3 4-25 15,-2 3 10-15,-2-1-16 0,-1-1 3 16,-1-4-9-16,1-3 9 16,2-5-6-16,0-3 2 15,1-4-31-15,1-3 27 16,1-2-9-16,0-5 14 16,5-4 4-16,0-7-4 15,2-3 0-15,2-2-3 16,0 0 1-16,-1 3 2 15,3-1 0-15,1 2 1 16,3 1-4-16,2 0 3 16,1 2 0-16,2 2-5 15,-3 4 2-15,-1 4 3 0,-3 4 0 16,-4 7 1 0,-2 5 38-16,-1 9-30 0,-3 6 9 15,2 9 3-15,-3 6-20 16,-3 2 24-16,-1 1-24 15,1-1 5-15,0-1-8 16,0-7 4-16,0-6-2 16,-1-7 0-16,1-8 10 15,-1-5-16-15,0-2 6 16,-2-6-18-16,-1-6-16 16,-2-3 7-16,-3-6-18 15,-2-6-82-15,-2-6-45 16,1-1 17-16,-1-1-79 0,1 0 73 15,0 4 9 1</inkml:trace>
  <inkml:trace contextRef="#ctx0" brushRef="#br0" timeOffset="13">503 286 214 0,'-6'-13'161'0,"1"3"-11"15,1 5 32-15,2 4-26 16,0 1-26-16,-1 0-59 16,2 1-15-16,-1 0-25 15,0 4-30-15,-3 1 33 16,-1 3-11-16,-1 5-13 15,0 3 17-15,-4 0-25 16,0 0 0-16,0-2-2 16,-1-1 7-16,2-3-10 0,2-3 3 15,1-3-42 1,2-2-65-16,3-5-137 0,0-4-175 16</inkml:trace>
  <inkml:trace contextRef="#ctx0" brushRef="#br0" timeOffset="14">481 243 640 0,'6'-3'146'0,"-1"3"-5"16,0 1-21-16,1 1-77 15,2 2-18-15,3 1-25 16,0 0 12-16,2 0-27 15,1 0-10-15,-5-1-44 0,1 0-7 16,-4-2-93-16,-3 0 22 16,-5 1-13-16,-3-1-50 15</inkml:trace>
  <inkml:trace contextRef="#ctx0" brushRef="#br0" timeOffset="15">490 303 263 0,'-3'0'247'15,"-1"1"-151"-15,2-1 41 16,0 2-86-16,0 2 25 16,1 2-34-16,1 2-19 15,0 5-5-15,-2-1-14 0,2-2-4 16,0-1 0-16,0-3 12 16,-2-3-11-16,2-1-1 15,2-3 5-15,-2-2-1 16,2-1-4-16,-1-3 0 15,3-2-3-15,0-1-6 16,1 0 7-16,2 2 0 16,0 1 1-16,1 3-10 15,-1-1 10-15,0 4 1 16,0 1 2-16,-5 2 1 16,-1 4 45-16,-4 1 2 15,-1 3-23-15,-3 2 16 16,-3 0-38-16,0-1 0 15,0-2-5-15,1-2-6 16,3-3-39-16,0-4-149 0,3-5-356 16</inkml:trace>
  <inkml:trace contextRef="#ctx0" brushRef="#br0" timeOffset="16">685 109 403 0,'11'-3'209'15,"1"3"-49"-15,-3 1-37 0,-1 2-66 16,-1 1-16-16,1 1-36 16,-2 1-2-16,-2 2 3 15,-2-1-4-15,-1 0-2 16,0-3 0-16,-1-1-19 15,0-4-1-15,1-3 15 16,-1-4 5-16,2-2 1 16,1-1 4-16,1-1 1 15,1 1 21-15,-1 3-26 16,2 2 17-16,-1 1-7 16,1 3-4-16,0 0 20 15,1 4-25-15,0 0 14 16,-1 3 22-16,-2 3-11 15,-4 3 12-15,-4 2-30 0,-3 2-6 16,-4 1 3-16,-2 0-6 16,1-2-8-16,-2-2-62 15,1-3-132-15,1-1-143 16,2-4-113-16</inkml:trace>
  <inkml:trace contextRef="#ctx0" brushRef="#br0" timeOffset="17">708 176 536 0,'2'-3'317'16,"-2"3"-258"-16,0 3 37 15,0 2 36-15,2 4-71 0,0 6-38 16,-1 3-22-16,0 3 14 16,-2 0-11-16,0 0-4 15,-1-4 0-15,0-3-4 16,0-5 1-16,2-3-6 15,0-3-18-15,0-3-2 16,2-3 29-16,0-1 0 16,2-4 1-16,1-5 9 15,0-3-10-15,1-4 0 16,1 1 2-16,0 2-10 16,0 1 9-16,-1 7-1 15,1 4 0-15,-2 2 9 16,-1 5-9-16,-1 4 25 0,-3 7-10 15,-2 4 12 1,-3 4-20-16,0 2-4 0,-3-3-3 16,-8 26 8-16,14-45-17 15,2-1 8-15,0 0-38 16,0-1 1-16,-1 0-107 16,1-5-40-16,2-3 48 15,1-5-72-15,1-3 31 16,2-2 133-16,2 1 45 15,0 3 95-15,-1 1 33 16,-1 4 30-16,1 2-31 16,-1 4-44-16,0 1 16 0,1 3-4 15,-1 2-26 1,2 1-14-16,-2 3-31 0,0 3-2 16,-2 3 9-16,-1 1-28 15,-2 1 13-15,-1-1-16 16,0-4 3-16,0-3-17 15,0-4 3-15,0-2-15 16,2-3 17-16,0-4 18 16,3-6-4-16,0 0-2 15,2-4 3-15,1-1 16 16,-1 3-20-16,-1 1 5 16,2 3-2-16,1 3 7 15,0 3-10-15,2 1 5 16,-3 4-2-16,-1 3 15 15,-2 2-16-15,-4 5 23 0,-6 6 2 16,-2 4-23-16,-4 4 2 16,-3 0-8-16,-1-4 8 15,0-4-21-15,2-3-3 16,0-4-33-16,2-5-17 16,2-3-162-16,2-4-447 15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2:50.94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9 48 468 0,'-1'6'697'0,"-3"-3"-613"15,3-1-30-15,-1-2-9 16,1 1 6-16,1 0-51 16,0-1 6-16,2 0-21 15,1-1-22-15,1 0-88 16,2 1-191-16</inkml:trace>
  <inkml:trace contextRef="#ctx0" brushRef="#br0" timeOffset="1">238 49 937 0,'-6'9'202'0,"2"-3"-193"15,1-3 49-15,2-3-45 16,1 0-13-16,0 0-18 15,3 0-153-15,1 2-263 16</inkml:trace>
  <inkml:trace contextRef="#ctx0" brushRef="#br0" timeOffset="2">407 0 281 0,'5'9'861'0,"-5"-8"-788"15,0-1 9-15,0 0-16 16,0 0-56-16,1 0-10 16,-1-1-17-16,2 0-108 15,2 0-207-15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2:50.95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42 450 503 0,'-4'3'163'16,"1"0"-107"-16,-1-2-22 16,2 2 28-16,-1-1-12 15,0 3-44-15,0-1 13 16,0 3-9-16,1 1 8 0,1 1 35 16,1 0-44-16,0 1 6 15,0 1 21-15,0 1-24 16,0 2 19-16,-1 2-4 15,-1 2-12-15,2 2 6 16,-2 2-19-16,1 3 10 16,1 1-4-16,0 0-7 15,0 4 24-15,1 2-19 16,0 3 13-16,-2 5 27 16,0 2-38-16,0 4-7 15,-1 0 5-15,0 1 3 16,0-2 7-16,1 0-16 0,0 0 2 15,1 2 0-15,1-1 3 16,0 0-5-16,2-1 0 16,-2-1 11-16,2-2-13 15,0-2 2-15,-2 1 0 16,1-1-3-16,1-2 7 16,-1-2-4-16,-1-2 0 15,0-3 10-15,1 0-7 16,0-2-3-16,0 3 0 15,0-1 8-15,0 1-6 16,0 0-2-16,-1-1 1 16,-1-2 10-16,0 0-6 15,-1 0-5-15,-1 0 3 16,1-2-4-16,-1-1 7 16,1-3-6-16,-1 0 3 0,1-1 8 15,0 1-6-15,-1-1-5 16,2 1 0-16,-1-1 3 15,0 0 1-15,0-1-4 16,0-3 0-16,1-1 9 16,0-1-10-16,0-3 1 15,1 0 0-15,0-2-9 16,0-4 9-16,-1 0-15 16,1-4 0-16,-1 1-57 15,0-3 9-15,0 1-117 0,2-3-214 16</inkml:trace>
  <inkml:trace contextRef="#ctx0" brushRef="#br0" timeOffset="1">59 499 475 0,'3'-4'314'0,"-2"1"-221"16,-1 2-5-16,0 1 54 15,0-1-78-15,0 1 1 16,0 0-33-16,0 0-12 16,1 0 19-16,0 0-35 0,2-1 11 15,2-1 17-15,3 0-30 16,3 0 23 0,4 0-11-16,2 1-13 0,4 0 22 15,2-1-20 1,3 1 0-16,1-1-3 0,5-1 17 15,1 0-24-15,3 2 7 16,-1-2 0-16,0 3-10 16,-2 2 10-16,0 0 0 15,1 2 27-15,0-2-21 16,3 1 17-16,-1-3-23 16,0 0 6-16,0-3 7 15,4 0-3-15,2-3 7 0,5-2 8 16,3 1-24-1,3-2 9-15,1 1-10 0,-2 2 1 16,-3 3-11 0,-2 0 11-16,-3 3-1 0,-2 1 0 15,-1 2 8-15,-1 0-9 16,-1 0 1-16,-1 1 0 16,-3-1-10-16,-2 1 10 15,-1-3 0-15,-1 2 0 16,-3-1 9-16,-2 0-13 15,-1-1 4-15,-3 1 0 16,-3 1-12-16,-1 0 14 16,-1 0-2-16,1-1 0 15,3 1 14-15,3-2-15 16,3 1 1-16,5-2 0 0,3-1-2 16,0-1 2-16,1 1 0 15,0 0-1-15,-1 2 13 16,-1 0-13-16,-2 2 1 15,1 1 0-15,0-1-4 16,0 1 6-16,0 0-2 16,2-2 0-16,-4 1 4 15,0-1-6-15,-5-1 2 16,-3 1 0-16,-3 0-7 16,-2 0 7-16,-2 0 0 15,0 0 0-15,-1 1 10 16,1-2-11-16,2 0 1 0,-1 0 0 15,1 0-14 1,-4-1 16-16,0 0-2 0,-2 0 0 16,-2 0 8-16,-2 0-14 15,-3 0 6-15,0 1 0 16,-2-1-10-16,0 1 10 16,-2-1 0-16,1 0-2 15,-1 0-2-15,0 2-5 16,1-1 9-16,-1 0-11 15,1 1-4-15,0 2 5 16,1 0 10-16,-1 3-5 16,1 3 15-16,0 2-9 15,-2 2-1-15,1 3 0 16,-2 1-9-16,0 4 10 16,1 2-1-16,-1 2 0 0,0 4 11 15,0 0-12-15,-1 3 1 16,1 1 0-16,0 1 1 15,0 1-1-15,0 1 0 16,0-1 3-16,1 0 11 16,-1-2-14-16,0 0 0 15,0 0 0-15,0 0 6 16,-2 2 0-16,-1 0-6 16,-1 2 6-16,-1-1 8 15,0 0-14-15,0-3 0 16,0 1 2-16,1-2-9 15,-1 1 7-15,3 0 0 0,0 0 0 16,1-2 13-16,0 2-14 16,0 0 1-16,1 0 0 15,1-2-7-15,0-1 9 16,1-1-2-16,0-1 0 16,1-1 10-16,-1-1-12 15,0 0 2-15,-1-3 0 16,2 0-5-16,-1-1 5 15,0-1 0-15,-1 0-1 16,0 0 13-16,0 0-12 16,-1-2 0-16,0-1 1 15,0-2 0-15,1-1 3 16,0 0-3-16,-1 0-1 0,2 1 10 16,-1 3-10-16,1 0 0 15,-2 2 0-15,1-2-7 16,0 0 7-16,-1-2 0 15,0-2 0-15,1-1 8 16,-2 0-8-16,0-2 0 16,1 1 1-16,-1 1-8 15,-1 0 8-15,0 0-1 16,0 0 0-16,0-2 7 16,0 0-10-16,0 0 3 15,1-1 0-15,0 0-2 16,-1 1 2-16,1-2 0 0,-2 0-1 15,3 0-2 1,-2-1 1-16,2-1-7 0,-2 0-25 16,2-1 11-16,-1-2-43 15,1-1-9-15,0-2-58 16,-1 1-293-16</inkml:trace>
  <inkml:trace contextRef="#ctx0" brushRef="#br0" timeOffset="2">10 2471 589 0,'1'0'259'0,"-1"1"-186"15,0-1 39-15,0 0 17 16,0 0-74-16,0 1 6 16,1-1-50-16,1 0-2 15,1 2 61-15,6-1-61 16,2 0 28-16,6 0-11 0,4 0-18 15,5-1 18 1,4 2-14-16,5-1-6 0,3 1 16 16,5-1-15-16,3 2-7 15,2-1 0-15,2 2 14 16,-1-1-22-16,0 2 8 16,-3 0 0-16,2 0 11 15,4 0-6-15,3-2 17 16,7-3 23-16,7-5-33 15,4-2 12-15,5-2-19 16,3-1 4-16,1 0 1 16,1 2-2-16,-1 1-8 15,-2 1 0-15,-3 3-5 16,-7 2-4-16,-8 1-3 16,-8 0 4-16,-9 0-6 0,-10 3 19 15,-5-2-5-15,-7 1 0 16,-6 1 5-16,-2 0-4 15,-1 0-1-15,-1 0 0 16,-1 0 0-16,2 1 10 16,0-2-10-16,3 0 0 15,2 0 9-15,3 0-15 16,2-2 6-16,1 0 0 16,-1-2-9-16,0 0 7 15,-2 0 2-15,0-1 0 16,-2 1 2-16,2-1-18 15,1 2 16-15,0-1 0 0,-1 0-8 16,-1 0 6 0,-2 0 1-16,-1 1 1 0,-2 1-16 15,1-1 3-15,0-1 7 16,0 1 4-16,-1-1-7 16,0-1-1-16,-1 1 9 15,-3 0 1-15,1-1-16 16,-1 2 7-16,-2 0 1 15,0 0-2-15,-1 0 7 16,-1 1-23-16,0 0 12 16,-1-2-14-16,-1 2-29 15,-1-2 2-15,0 1-61 16,-1-1-166-16,0-2-331 16</inkml:trace>
  <inkml:trace contextRef="#ctx0" brushRef="#br0" timeOffset="3">255 799 641 0,'-3'0'185'0,"0"2"-121"16,1-2 6-16,2 0-10 16,-1 0-40-16,1 0-5 15,1 2-12-15,0 4 76 16,1 3-50-16,-1 8 15 15,0 5-2-15,-2 8-24 0,0 5 50 16,0 6-62-16,-1 6 22 16,2 4-8-16,0 2-9 15,0 2-2-15,1-3-9 16,1-5 0-16,-1-8-6 16,1-7 12-16,0-10-12 15,0-7 2-15,-1-8-49 16,-1-3 0-16,0-5-119 15,0-8-319-15</inkml:trace>
  <inkml:trace contextRef="#ctx0" brushRef="#br0" timeOffset="4">297 776 561 0,'4'-2'276'0,"0"2"-213"15,3-2 61-15,4 0-18 16,4-1-35-16,7-1-46 16,4 0 2-16,6-1 2 15,6 1-26-15,4 1 11 16,3 0-14-16,2-1 0 15,4 0 32-15,2 0-21 16,1-2-5-16,2 1-6 0,-2 1 6 16,-5 4-19-16,-9 4 9 15,-8 3 4-15,-8 3-10 16,-7 0 14-16,-3 2-4 16,-3-1 14-16,-1 0-6 15,-1 1 4-15,-1 0-12 16,0 2 0-16,-1 1 24 15,-3 5-17-15,2 5 1 16,-3 6 10-16,-1 3-10 16,-1 5 4-16,-1 5-12 15,-1 3 3-15,-1 1 14 16,1 3-11-16,0-2-6 16,0-1 0-16,0-3 11 0,1-4-11 15,0-7 0-15,-1-7 0 16,1-6-2-16,0-8 13 15,-2-4-11-15,1-4 30 16,0-4-25-16,-3-1 31 16,-3-1-34-16,-4-3-1 15,-5-2 8-15,-5-1-5 16,-5 0-4-16,-5 0 0 16,-7 3 1-16,-2 1-3 15,-5 2 2-15,-1 1 0 16,0-1-12-16,-1 0 6 15,1-2 6-15,-1 0-2 0,0-1-2 16,-1-1-1-16,5 1 5 16,2 0 0-16,5 2-11 15,3-1 3-15,5 2-4 16,5-1-2-16,2 1-37 16,3 0 22-16,6 1-35 15,2 0-73-15,3 0-50 16,1 1-138-16,4-2-132 15</inkml:trace>
  <inkml:trace contextRef="#ctx0" brushRef="#br0" timeOffset="5">1508 725 732 0,'-2'-2'132'0,"-1"0"-78"0,2 1 19 16,0 1-37-16,1 1-28 15,0-2-16-15,1 2-1 16,0 0 9-16,1 2 8 16,1 2-8-16,0 1 0 15,1 2 0-15,-2 3-23 16,1-1-76-16,-2 0-182 16,-1 0-52-16</inkml:trace>
  <inkml:trace contextRef="#ctx0" brushRef="#br0" timeOffset="6">1593 745 511 0,'3'-4'343'15,"0"2"-278"-15,-2-1 69 16,-1 4-32-16,-1 0-80 16,0 1 7-16,-4 1-29 15,-3 5 9-15,-3 1-9 16,-3 3 9-16,-2 0-13 15,0 0 4-15,2-1 0 16,1-3-4-16,4-3 9 16,2-2-5-16,3-2 0 15,2 0 10-15,1-1-20 0,1-1 10 16,1 1-12 0,0 0 9-16,3 0 5 0,1 0-2 15,5 1 0-15,2 0 5 16,2-1-11-16,1 0 6 15,2-1 0-15,-2 0-2 16,-3-1 8-16,-3 1-6 16,-4 1 0-16,-4 0-14 15,-4 3 2-15,-4 1 12 16,-3 3-20-16,-4 3 1 16,-4 1-56-16,-2 3 5 15,0 0 35-15,1-1 23 0,3-3 12 16,5-2 1-1,2-3 7-15,4-2 64 0,3-2 2 16,1-1-44 0,2 0-4-16,0-1-21 0,3 0 34 15,4 0-27-15,4-2-10 16,4 0 9-16,3-2-4 16,3-1-7-16,-1-1 0 15,1-3 5-15,-3 1-5 16,-3 0 0-16,-5 3 0 15,-3 2 8-15,-5 2-4 16,-1 2-5-16,-3 0 1 16,0 0-29-16,-2-1 17 15,-1 1-45-15,-1-1-54 16,-1 0 5-16,0 0-70 16,-1 0-2-16,0-1 100 15,0 1-1-15,-1-1 79 0,2-1 4 16,-1 0 40-16,2 0 31 15,1-1 30-15,2 1 22 16,-1 2-3-16,3-1-42 16,-1 2 8-16,0 1-38 15,0 0-42-15,1 0 20 16,-1 2-28-16,1 1 18 16,1 4 5-16,0 3-19 15,1 5 9-15,-2 4-15 16,0 0 9-16,0 1-13 0,0-1 4 15,0 0-4-15,1-2-21 16,0-2-156-16,0-2-107 16,-1-2-281-16</inkml:trace>
  <inkml:trace contextRef="#ctx0" brushRef="#br0" timeOffset="7">1755 762 901 0,'-1'-2'195'16,"0"2"-158"-16,-1 0 16 16,2 1-51-16,0 2 20 15,2 5-16-15,-2 6-3 16,0 4 3-16,0 6 0 16,-2 3-6-16,1-3 0 15,-2-2-1-15,1-5-9 0,1-3-10 16,0-6-125-1,2-5-122-15,-1-3-152 0</inkml:trace>
  <inkml:trace contextRef="#ctx0" brushRef="#br0" timeOffset="10">1424 1311 358 0,'-1'-3'324'16,"1"2"-247"-16,0 1-8 16,-1-1-38-16,2 1-30 15,0 0 24-15,1 1-14 16,10 8 12-16,-10-4-6 16,1 1 14-16,-3 3 12 15,0-1-23-15,-1 9 4 0,-1 0 8 16,-3 1-30-16,0-4 7 15,2-2-5-15,0-6 7 16,2-1-8-16,-1-3-2 16,2-2-1-16,0 0 32 15,0 0-28-15,1-2 2 16,-1-2-6-16,1-3-9 16,2-4 9-16,-1-3-6 15,3 0 1-15,2-2-7 16,0 2 12-16,0 2 0 15,4 1 0-15,-4 3 9 16,0 2-3-16,0 5-6 16,-2 1 0-16,1 4 37 15,-1 5-32-15,-1 3 16 0,1 1-20 16,-1 2 7-16,-2 0-3 16,1-1-5-16,-2-3 0 15,-1-1-4-15,2-3 1 16,-1-3-1-16,0-1-32 15,0-2-124-15,0-1-43 16,0-2-161-16</inkml:trace>
  <inkml:trace contextRef="#ctx0" brushRef="#br0" timeOffset="11">1628 1355 607 0,'5'-5'115'15,"-3"0"16"-15,0 1-23 16,-1 0-52-16,0 0-4 16,-1 0-28-16,-1 2-5 15,-2 0-19-15,-1 1-14 16,0 0 14-16,-2 3 2 16,0 0 1-16,-2 4 3 15,1 1 2-15,1 4-8 16,-1 2 5-16,2 2 4 15,0 2-5-15,4-2-4 16,1-2 0-16,1-2-11 16,2-4-5-16,0-3 16 15,2-4 3-15,0-2 0 0,0-5 17 16,2-3-20-16,1-3-4 16,0-3-3-16,1 0-7 15,-2 2 14-15,0 4 0 16,-3 2 10-16,-1 5-24 15,-2 1 7-15,0 4 6 16,0 2 1-16,1 3 3 16,1 3 6-16,1 2-9 15,1 0 11-15,0-1-22 16,-1-2 11-16,2-3-30 16,-1-3 25-16,1-4-4 15,0-3 3-15,2-4-22 16,-1-3-12-16,1-1 34 0,-2 1-1 15,0 0 7-15,-2 4 0 16,-2 2 5-16,1 4-5 16,-3 1 0-16,0 1 7 15,0 4 17-15,0 2-8 16,0 2-14-16,0 0 7 16,1 1-1-16,0-4-8 15,0-1 0-15,0-2 0 16,1-3 0-16,-1-2 15 15,2-3-11-15,1-2 5 16,1-3-4-16,1-1-5 16,1-1 0-16,-1 1 5 0,-1 3-4 15,0-1-1 1,0 5-7-16,-1 1-6 0,0 1 16 16,-1 4-3-16,0 2 19 15,-1 5-8-15,0 0 22 16,-1 3-33-16,-1 0 4 15,0-1-5-15,0-3 1 16,0-3-9-16,1-3 9 16,0-3 0-16,0-3 12 15,2-3-10-15,1-1 1 16,0-3-6-16,1 0 6 16,1 1-3-16,0 0 0 15,1 2 3-15,-1 2-7 16,1 1 4-16,0 3-12 15,0 2 8-15,-1 2 4 0,-1 4 7 16,0 3 21-16,-2 2-27 16,0 1 20-16,0 2-21 15,-1-2 2-15,0 0-10 16,1-1 12-16,1-2-4 16,0-1 0-16,1-3 6 15,1-2-2-15,1-1-4 16,1-2 1-16,0 0 15 15,2-3-16-15,-1-2 0 16,2-1 2-16,-3-3 10 16,1 0-18-16,-1-2 6 15,-2-1 0-15,-2 2-5 0,-3 1 5 16,-2 2-4-16,-2 1-10 16,-2 2 6-16,-3 2 0 15,0 1 8-15,-1 3 0 16,0 2-2-16,1 1 2 15,0 1 0-15,2 1-5 16,3-1 17-16,3 3 2 16,2 1-7-16,3 2-3 15,2 0 18-15,3 0-19 16,2 0-3-16,0-4 0 16,2-1-7-16,0-3 4 15,3-1-37-15,0-4-109 16,1-2-200-16</inkml:trace>
  <inkml:trace contextRef="#ctx0" brushRef="#br0" timeOffset="12">361 11 664 0,'-8'-1'169'16,"2"-1"-84"-16,0 0 12 16,4 0-7-16,-1 1-69 15,2-1 3-15,1 2-24 16,0-1 3-16,1 1-7 15,0 0 4-15,1 0 0 0,2 0-1 16,-1 0 9-16,1 1-16 16,0 1 8-16,1 0 0 15,-1 1-8-15,2 0 7 16,-2 0-25-16,1 0-9 16,-1 1-26-16,-1-2 12 15,-2 2 19-15,-3 1 5 16,-2 2 13-16,-5 0-21 15,-1 2 33-15,-2-1-5 16,-2-2 16-16,1-1-5 16,0 0-6-16,3-2 10 15,-1 0 37-15,4-1-26 0,1 0 13 16,2-1 2-16,1 0-35 16,3-1 22-16,0 0-23 15,0 0 4-15,0 0-9 16,1 0-6-16,0 0 11 15,1 0 5-15,3 0 5 16,2-1-9-16,2 0-1 16,3-2 4-16,1-1-3 15,0 0 0-15,1-1-1 16,-1 2 0-16,-2 0 8 16,-2 2-10-16,-4 1 2 15,-2 0 0-15,-2 1-8 16,-2 1 18-16,-2 3-6 0,-2 1-4 15,-1 3 9-15,0-1-9 16,0 1 0-16,1-3 2 16,2-2-14-16,1-1 12 15,2-3-6-15,0 0 4 16,0-1-26-16,1 0 13 16,1 0-16-16,1-1 31 15,1-1 0-15,3-2-10 16,0 0 10-16,1-1-5 15,-1 2 7-15,0 1-10 16,-2 1 8-16,-3 2 0 16,-1 0 0-16,-2 3 3 0,-2 3-3 15,-1-1 0 1,-1 4 11-16,-3 0-10 0,-3 1-1 16,0-1 0-16,-2-1-6 15,-1-2-5-15,1-2-34 16,-2-1-42-16,2-2-72 15,2-1 29-15,2-2 7 16,2-1 65-16,4-1 58 16,1 0 87-16,2 2 12 15,0 1 28-15,2 1-10 16,0 0-8-16,2 2-30 16,0 1-17-16,1 3 48 15,0 1-74-15,0 4-1 16,-1 3-4-16,-3 3-25 15,-1 2 10-15,-1 0-16 0,-2-2 3 16,0-2-9-16,1-3 9 16,1-4-6-16,0-2 2 15,1-4-31-15,1-2 27 16,1-1-9-16,-1-4 14 16,5-5 4-16,-1-4-4 15,3-3 0-15,1-2-3 16,-1 1 1-16,1 2 2 15,1-1 0-15,2 1 1 16,1 1-4-16,3 1 3 16,0 1 0-16,2 2-5 15,-3 3 2-15,0 3 3 0,-4 3 0 16,-1 6 1 0,-3 5 38-16,0 6-30 0,-3 5 9 15,1 7 3-15,-2 5-20 16,-2 2 24-16,-1 2-24 15,1-2 5-15,0-2-8 16,-1-4 4-16,1-5-2 16,-1-6 0-16,1-7 10 15,-1-3-16-15,0-3 6 16,-2-4-18-16,0-4-16 16,-2-3 7-16,-3-6-18 15,0-4-82-15,-3-5-45 16,1 0 17-16,-1-2-79 0,1 1 73 15,0 3 9 1</inkml:trace>
  <inkml:trace contextRef="#ctx0" brushRef="#br0" timeOffset="13">407 231 214 0,'-6'-11'161'0,"3"3"-11"15,0 4 32-15,1 3-26 16,1 1-26-16,-2 1-59 16,2-1-15-16,-1 2-25 15,0 1-30-15,-1 3 33 16,-2 1-11-16,-1 4-13 15,0 2 17-15,-2 2-25 16,-1-2 0-16,0 0-2 16,-1-3 7-16,3 0-10 0,0-4 3 15,1-2-42 1,2-2-65-16,2-3-137 0,1-4-175 16</inkml:trace>
  <inkml:trace contextRef="#ctx0" brushRef="#br0" timeOffset="14">389 197 640 0,'5'-3'146'0,"-1"3"-5"16,0 1-21-16,1 1-77 15,1 1-18-15,3 1-25 16,0 0 12-16,1 0-27 15,1 0-10-15,-3-1-44 0,0 0-7 16,-3-1-93-16,-2 0 22 16,-5 0-13-16,-2-1-50 15</inkml:trace>
  <inkml:trace contextRef="#ctx0" brushRef="#br0" timeOffset="15">396 245 263 0,'-2'0'247'15,"-1"1"-151"-15,1-1 41 16,0 2-86-16,1 0 25 16,0 3-34-16,0 2-19 15,1 3-5-15,-1 0-14 0,1-1-4 16,0-3 0-16,0-1 12 16,-1-2-11-16,1-2-1 15,1-2 5-15,-1 0-1 16,1-3-4-16,1-2 0 15,1-1-3-15,0-1-6 16,1 0 7-16,1 2 0 16,2 0 1-16,-1 2-10 15,0 1 10-15,-1 1 1 16,1 2 2-16,-4 2 1 16,-1 3 45-16,-4 1 2 15,0 2-23-15,-3 2 16 16,-2 0-38-16,0-2 0 15,0 0-5-15,1-3-6 16,2-2-39-16,0-3-149 0,2-4-356 16</inkml:trace>
  <inkml:trace contextRef="#ctx0" brushRef="#br0" timeOffset="16">554 88 403 0,'9'-2'209'15,"0"2"-49"-15,-1 0-37 0,-2 3-66 16,0 0-16-16,0 1-36 16,-1 1-2-16,-2 1 3 15,-1 0-4-15,-1 0-2 16,-1-3 0-16,0-1-19 15,0-2-1-15,1-4 15 16,0-2 5-16,0-2 1 16,2-1 4-16,0-1 1 15,1 1 21-15,-1 3-26 16,1 1 17-16,1 1-7 16,0 2-4-16,0 1 20 15,0 2-25-15,1 1 14 16,-1 2 22-16,-2 3-11 15,-3 1 12-15,-3 3-30 0,-3 1-6 16,-3 1 3-16,-1 0-6 16,0-2-8-16,-1-1-62 15,0-3-132-15,2-1-143 16,1-2-113-16</inkml:trace>
  <inkml:trace contextRef="#ctx0" brushRef="#br0" timeOffset="17">573 142 536 0,'1'-2'317'16,"-1"2"-258"-16,0 2 37 15,0 2 36-15,2 3-71 0,-1 5-38 16,0 3-22-16,0 3 14 16,-2-2-11-16,0 1-4 15,0-3 0-15,-1-3-4 16,1-4 1-16,1-2-6 15,0-2-18-15,0-3-2 16,1-3 29-16,1 0 0 16,1-4 1-16,1-3 9 15,0-3-10-15,1-3 0 16,1 1 2-16,-1 1-10 16,1 1 9-16,-1 6-1 15,0 2 0-15,-1 4 9 16,0 2-9-16,-2 4 25 0,-2 5-10 15,-1 4 12 1,-3 3-20-16,-1 1-4 0,-1-1-3 16,-7 20 8-16,11-36-17 15,2-1 8-15,0 0-38 16,0-1 1-16,0 0-107 16,0-4-40-16,1-2 48 15,1-4-72-15,2-3 31 16,0-1 133-16,3 0 45 15,-1 3 95-15,0 1 33 16,-1 3 30-16,1 1-31 16,-2 3-44-16,1 2 16 0,1 2-4 15,-1 2-26 1,1 0-14-16,-1 3-31 0,0 3-2 16,-2 1 9-16,-1 1-28 15,0 2 13-15,-2-2-16 16,0-2 3-16,0-4-17 15,0-1 3-15,0-3-15 16,1-3 17-16,0-3 18 16,4-4-4-16,-1-1-2 15,1-2 3-15,2-2 16 16,-2 2-20-16,1 3 5 16,0 1-2-16,1 2 7 15,1 3-10-15,0 1 5 16,-1 3-2-16,-1 2 15 15,-3 2-16-15,-2 5 23 0,-5 3 2 16,-2 5-23-16,-2 2 2 16,-4 0-8-16,0-3 8 15,1-2-21-15,0-4-3 16,0-3-33-16,2-4-17 16,2-2-162-16,1-3-447 15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3:00.16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197 4 729 0,'2'-1'188'16,"-4"-1"-138"-16,2 1 26 16,0 1 8-16,-1 0-59 15,1 0 13-15,0 0-33 16,-1 1-1-16,0-1-8 0,-1 2 16 16,-3 3 6-1,-3 6-13-15,-5 5-2 0,-6 6 4 16,-3 6-4-16,-1 5-2 15,-1 3 10-15,3-1-4 16,1 1-7-16,4-3 0 16,5-4 2-16,3-6-7 15,6-3 1-15,4-5 4 16,2-5 0-16,4-3-2 16,1-5 2-16,3-3 8 15,2-4-6-15,1-7 21 16,-1-2-12-16,-1-2 3 0,-6-2 1 15,-1 0-9 1,-5 0 0-16,-3 1-6 0,-1 2 3 16,-1 0-13-16,-1 2 9 15,0 3-21-15,-1 1-12 16,1 1-63-16,0 2-163 16,2 3-283-16</inkml:trace>
  <inkml:trace contextRef="#ctx0" brushRef="#br0" timeOffset="488">196 71 825 0,'5'-4'155'0,"1"1"-89"16,0 0 29-16,3 1-46 0,3 2-12 15,4 0-37-15,0 2 2 16,2 4 0-16,-3-1 1 15,-1 3-6-15,-6 0-5 16,-4 2 8-16,-7 4 19 16,-7 4-19-16,-6 3 6 15,-5 1 2-15,-2 1-4 16,0-2 4-16,4-4-8 16,3-1 1-16,4-3 5 15,3 0-5-15,4-1-1 16,2 0 0-16,2 0 5 15,3-2-5-15,3 0 0 0,3-2 0 16,0-2-7-16,4-3 9 16,1-3-2-16,2-4 9 15,1-3-3-15,-2-3-2 16,-1 0 6-16,-4-2 6 16,-5 1 24-16,-4-2-39 15,-6-2 11-15,-2-4 0 16,-2-1-8-16,-2-2-3 15,1 0-1-15,0 0 1 16,1 0-7-16,3 2 1 16,3 2-1-16,1 4-5 15,2 6-47-15,3 2-14 16,1 4-135-16,2 4-252 0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3:06.45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69 128 697 0,'0'-8'331'15,"1"0"-241"-15,2-1-31 16,0-2 5-16,2-1-41 16,1-4-9-16,0 1-14 15,-1 0 4-15,-3 4-6 0,-1 2 2 16,-4 3-1-16,-2 2-16 16,-4 1 14-16,-3 4 1 15,-1 3 2-15,-2 4 0 16,2 3-1-16,1 3 4 15,3 2-3-15,3 1 0 16,3-1-1-16,3-2-2 16,2-4 3-16,1-3 0 15,4-3-6-15,0-1 6 16,3-3 0-16,1-1-8 16,1-3 4-16,1-2 4 15,-2 1-5-15,1-2 5 16,-3 3-8-16,-1 0 8 0,-2 4 0 15,-2 5 4-15,-2 5 8 16,-2 6 11-16,-2 7-13 16,-4 7-9-16,-2 2 15 15,-1 2-16-15,-1-1 0 16,0-3-2-16,0-4 2 16,2-4-9-16,-1-5-17 15,2-5-46-15,2-5-35 16,-1-3-71-16,2-4-145 15,-1-4-134-15</inkml:trace>
  <inkml:trace contextRef="#ctx0" brushRef="#br0" timeOffset="444">247 168 900 0,'5'-8'279'16,"-4"-1"-204"-16,1 1-19 16,0 0 4-16,-1-2-56 15,1-3-4-15,-2 1 0 16,-1-1-22-16,-3 2 2 16,-3-1-18-16,-3 5-9 15,-1 2 31-15,-1 4 17 0,0 5-1 16,2 2 7-1,2 3 1-15,2 3-6 0,2-1-2 16,2 1-2-16,4-2-6 16,0-2 8-16,5-2 0 15,0-2-2-15,4-2 7 16,0-2-6-16,1-2 1 16,1 1 0-16,-1 0-5 15,-2-1 9-15,-4 4-4 16,-1 3 44-16,-4 7-5 15,-3 7 14-15,-5 5-25 16,0 6-28-16,-3 1 7 16,0-1-7-16,1-4-13 15,3-3-21-15,0-4-80 0,4-6-114 16,-1-3-222 0</inkml:trace>
  <inkml:trace contextRef="#ctx0" brushRef="#br0" timeOffset="848">385 191 874 0,'15'-12'161'16,"-2"0"-42"-16,-2 1-40 15,-3 0-34-15,0 1-25 16,-3 1-14-16,-3 2-12 0,-2-1 1 15,-4 2-38 1,-2 1 17-16,-6 1 4 0,-1 2 5 16,-5 5 11-16,0 4-37 15,2 2 3-15,1 1-12 16,7 2-6-16,2-3 27 16,4 0 20-16,3-3 11 15,1-3 22-15,1-1 7 16,2 1 24-16,0-2 10 15,4 3-19-15,0 2 21 16,2 3-29-16,2 3 4 16,-3 6 1-16,1 5-25 0,-4 3 26 15,-2 5-34 1,-5 1-6-16,-5 3-4 0,-2 2-2 16,-2-2-49-16,-3 0-123 15,-1-2-505-15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3:15.17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13313 3239 230 0,'-1'-5'580'0,"0"2"-443"16,-1 0-63-16,1 1 36 15,-1-1-46-15,1 2-46 16,-1-1 17-16,1 1-19 16,1 0-16-16,-1 1 2 15,0-1-2-15,0 2 0 16,0-1 13-16,-3 0-9 16,0 1 13-16,-3 0-17 15,0 1 3-15,-1 2 4 16,-1 0-6-16,1 2-1 15,0 1 0-15,1 2 8 16,0 1-12-16,2 1 4 16,1 1 0-16,2-2-5 0,2-2-8 15,2 0 13-15,2-4 0 16,0 0-6-16,2-2-5 16,0-2 13-16,2-2-2 15,2-3 0-15,0-2-6 16,1-1 6-16,-2-3-2 15,-1-1 6-15,-2 1-5 16,-3 1 5-16,-3-1-2 16,-2 2 1-16,-1 0 0 15,-2 1-5-15,0 3 2 16,-1 1-14-16,1 1-8 16,0 2-107-16,0 2-123 0,2 3-191 15</inkml:trace>
  <inkml:trace contextRef="#ctx0" brushRef="#br0" timeOffset="389">13382 3248 219 0,'4'-2'759'0,"-3"0"-599"15,-1 0-52-15,0 2-16 16,-1-1-46-16,0 1-44 15,-1 1-2-15,2-1-3 16,-1 1-9-16,-1 0 7 16,0 1 0-16,-3 1 3 0,0 3-6 15,-1 2-15-15,0 4 8 16,2 1-9-16,2 0-7 16,2 0 28-16,3-1-20 15,3-3 9-15,1-2 12 16,3-4-4-16,1-2 6 15,1-4 1-15,0-2 3 16,0-4 9-16,-1-1-10 16,-3-1 23-16,-2 0 2 15,-3 1-8-15,-3 0 0 16,-2 2-20-16,-3 1 0 16,-1 0-15-16,-1 2-12 0,-3 1-40 15,-1 2-190-15,-3 3-328 16</inkml:trace>
  <inkml:trace contextRef="#ctx0" brushRef="#br0" timeOffset="1933">5457 3735 708 0,'1'-1'177'16,"1"-2"-151"-16,0-1 17 16,2-1-28-16,2-3-9 15,1 0-6-15,1-1-30 16,1 3 17-16,-2 1 7 16,-1 2 6-16,-1 2 0 15,-1 0 4-15,-3 2 45 0,-1 0 18 16,1-1 2-16,-1 1-22 15,0 1-6-15,-1 3-31 16,1 3 22-16,0 3-21 16,0 4-6-16,-1 1 23 15,1 2-27-15,0-1 14 16,-2 0-4-16,0 0-7 16,-1 0 9-16,0-1-13 15,-1-1 0-15,-1-1 3 16,1-1 4-16,-2-4-7 15,2-2 0-15,0-3 0 16,-1-1-6-16,1-3 1 0,-2-2 5 16,1 1 2-16,1-2 1 15,0 1 18-15,1-1 7 16,1 1-23-16,2 2 8 16,0-1-7-16,3 0-5 15,3-1 8-15,1-2-3 16,5-2-5-16,3-1-1 15,2 0-17-15,0-1-10 16,1 2-183-16,-3 2-653 16</inkml:trace>
  <inkml:trace contextRef="#ctx0" brushRef="#br0" timeOffset="3146">9589 3936 632 0,'-2'1'322'0,"2"-1"-187"16,-1 0-8-16,2-2-15 15,1 0-61-15,4-1-24 16,1-3-8-16,3-3-13 16,2-3 0-16,3-4-6 15,1-2-3-15,-2 1-4 16,0 0 1-16,-3 3 6 16,-4 4-7-16,-1 3 12 15,-2 2-5-15,-2 4 0 0,-2 1-9 16,0 0 4-16,0 1-2 15,-1 1 5-15,0-1-1 16,-1 3 6-16,1 4 19 16,-2 6-21-16,-1 8 10 15,0 4-12-15,-1 3 3 16,-1-1-2-16,-1-3 1 16,0-2 2-16,0-6-6 15,-1-3 0-15,0-3-1 16,2-4 4-16,0-3 2 15,0-3 0-15,-1-2 10 16,2-2-9-16,-1-1 14 0,1 0 2 16,2 0-6-16,1 3 15 15,2 0-28-15,3 1 0 16,3 0 7-16,4 1-6 16,7 0-2-16,4 0 0 15,5 0-44-15,5 1-30 16,0-2-205-16</inkml:trace>
  <inkml:trace contextRef="#ctx0" brushRef="#br0" timeOffset="4775">13505 3872 241 0,'1'-1'576'0,"-1"0"-486"15,-1 1 21-15,0 0-8 16,1 0-54-16,-1 0-23 16,1 0-24-16,0 0 5 15,0 0-7-15,0 0 2 16,0 0-3-16,0 1 1 15,0-2 0-15,0 2 20 16,0-2-2-16,0 2 12 0,0-2-9 16,0 1-13-16,0 0 10 15,0 0-15-15,0 0-2 16,0 0 0-16,0 0 5 16,0 0-6-16,0 0 2 15,0 0-1-15,0-1 20 16,0 1-17-16,1 0 11 15,-1 0 9-15,0 0-24 16,0 0 17-16,0-1-17 16,0 1 3-16,0 0-6 15,0 1 5-15,0-1-2 16,0 0 0-16,1 0 3 16,-1 0-10-16,0 0 4 0,0 0-35 15,0 0-37 1,1-1-74-16,-1 1-211 0</inkml:trace>
  <inkml:trace contextRef="#ctx0" brushRef="#br0" timeOffset="5313">13537 3707 654 0,'1'-3'217'16,"-1"2"-118"0,3-1 14-16,0 2-59 0,1-1-24 15,2 1-26-15,0 1 3 16,1 1 0-16,-2 1-3 15,2 0 0-15,-3 2-4 16,0 0 1-16,-1-1 6 16,-3 2 6-16,-3 1 11 15,-2 1 6-15,-4 3-25 16,-2-1 14-16,-2 1-19 16,1-2 1-16,1-1-5 15,3-1 4-15,4-3-2 0,1-2 1 16,2 0-12-1,1-2 4-15,2 0 9 0,1 2 8 16,2 0 31-16,1 1-19 16,2-1 0-16,0 2 8 15,1-1-23-15,0 2 13 16,-1 0-18-16,1-1 5 16,-1 2 0-16,-3-1-3 15,-2 1 9-15,-1-1 7 16,-4 2-8-16,-4 1 4 15,-2 1-14-15,-4 0-1 16,-2 1-12-16,-2 0-92 0,0-1-221 16</inkml:trace>
  <inkml:trace contextRef="#ctx0" brushRef="#br0" timeOffset="6157">17360 3559 256 0,'-35'29'0'15</inkml:trace>
  <inkml:trace contextRef="#ctx0" brushRef="#br0" timeOffset="6933">17340 3649 780 0,'-2'0'181'16,"-2"2"-179"-16,0-1 13 15,1-1 47-15,1 0-26 16,1 1-27-16,1-1-9 15,-1 1 0-15,0 1 0 16,-2 2 3-16,-1 2 4 16,-2 4-3-16,-3 1-4 15,1 2 22-15,-4 2-14 16,1-1 16-16,0 0-14 16,2-2-8-16,4-2 15 15,2-3-16-15,2-1 7 16,3-4 0-16,3 2-8 0,1-1 14 15,6 0-14-15,1-1 5 16,4-1-2-16,3-3-3 16,1-2 0-16,1-1-6 15,-1-2 0-15,-1 0-31 16,-4 0-59-16,-3-1-3 16,-4-1-9-16,-6 1-55 15,-2-2 48-15,-5 1 56 16,-3 0-27-16,-3 0 79 15,-1 2 7-15,-1 1 42 16,2 1 78-16,0 1 22 16,3 2-14-16,2 0-20 0,2 1-47 15,1 1 14-15,1 0-38 16,1 1-14-16,-1 0 8 16,0 5-27-16,-1 6 15 15,2 6 10-15,-2 7-22 16,1 9-3-16,2 4-4 15,1 4-6-15,-2 3-17 16,2 1-145-16,1-2-451 16</inkml:trace>
  <inkml:trace contextRef="#ctx0" brushRef="#br0" timeOffset="71162">0 1623 545 0,'12'-3'55'16,"-8"-1"-20"-16,0 4-24 0,-4-3 37 15,0 6 56-15,0-3-35 16,0 1-17-16,0-1-12 15,5 3-39-15,-5-2 22 16,4-1-2-16,2 2-4 16,4 1 17-16,5 0-18 15,1 0 2-15,16 1 38 16,1 2-50-16,8-1 9 16,6 1-6-16,4-2-6 15,2 2 6-15,3 0-7 16,11-2-2-16,-1 0 33 15,6 0-32-15,7-2 13 0,-2 1-14 16,-2 3 0 0,-3-1-6-16,-4 3 6 0,2 1 0 15,5 0 0-15,4 1 10 16,6-3-10-16,0-3 0 16,6-2 4-16,-2-2 2 15,2-4-2-15,-1-2-1 16,5 3 9-16,-5-1-7 15,0 2 4-15,-1 2-8 16,-2 0 6-16,3 2-1 16,0-4-6-16,0-2 0 15,2 0 1-15,-5-5 12 16,-2 2-13-16,0 1 0 0,-2 1 7 16,-3 3-14-1,-3-1 7-15,-5 3 0 0,-5-1 0 16,-1-1 12-16,-4-1-12 15,0-3 0-15,-3 0 0 16,-2 0-3-16,-2 3 3 16,1 0 0-16,-3 3 3 15,-3 0 8-15,0 0-13 16,7-1 2-16,-5-2 0 16,11-3 0-16,1-5 1 15,4-2-1-15,4-2 8 16,3-2 1-16,-5 3 0 15,-2 0-9-15,-1 5 0 16,-1 2-3-16,1 1 3 0,1-1 0 16,4-3 1-16,3 1 14 15,-5-2-14-15,1-4-1 16,-3 4 1-16,-6 1-9 16,-3 1 8-16,-8 3 0 15,-6 3-2-15,-2 1 16 16,-6 2-14-16,-2 0 0 15,-2 0 3-15,-2 2-7 16,-2-2 4-16,-2 0 0 16,-5 0 1-16,1 0 13 15,6 0-12-15,0-2-2 16,6 2 2-16,8-2 4 16,6-2 0-16,11-4-4 0,11 3 13 15,5-4-4-15,5-3-7 16,-1 2-4-16,4-2 0 15,-2-1 7-15,4 3-2 16,2 2-5-16,9-1 26 16,8-1-23-16,10 0 16 15,11 0-19-15,5-4 2 16,8-1 0-16,6-1-1 16,0-3-1-16,-5 0 0 15,-3 2 5-15,-14 2-5 16,-15 3 0-16,-20 4-2 15,-13 11-10-15,-17-1 12 0,-13 4 0 16,-10 5-3-16,-7-2 13 16,-8 1-10-16,-3-3 0 15,-5-1 2-15,-4-2-9 16,-4-1 7-16,0 0 0 16,-4-3 0-16,0 1 11 15,0-1-11-15,0-1 0 16,3 1 6-16,-3 0-19 15,0 0 13-15,1 0 0 16,6 0-1-16,5 0 20 16,9 1-19-16,10-1 0 15,113-11 4-15,-116 11-6 16,1-4 7-16,0 4-5 0,-2-2 2 16,32 1 9-16,-3-1-11 15,1 4 0-15,2-1 4 16,2 3-10-16,10 0 6 15,10 0 0-15,12-6-1 16,14-4 16-16,14-8-1 16,15-11-14-16,9-3 7 15,6-5-7-15,6-1 0 16,-1 2 0-16,-7 8 0 16,-8 5 11-16,1 10-11 15,-6 3 0-15,-3 6 5 16,-4 2-23-16,7 4 18 0,-4-3 0 15,0 1-2 1,1 0 14-16,2 0-12 0,-5 0 0 16,-3-1 3-16,-3 5-8 15,-4-1 5-15,-4 1 0 16,2 1 0-16,-2 0 7 16,-4 1-7-16,0-3 0 15,-2 1 0-15,-5-5-11 16,-1 0 11-16,0 0 0 15,-2 1-1-15,-2-1 9 16,-6 3-8-16,-4 3 0 16,-5 3 3-16,-2-1-9 15,-2 1 6-15,-1 2 0 16,4-1-2-16,3-2 15 16,6 0-15-16,3-2 2 0,-1-1-2 15,-1-3-7-15,1 1 9 16,-7-2 0-16,1-2-6 15,-4 2 16-15,1-1-10 16,-6 1 0-16,-2 2 4 16,4 1-14-16,3-3 11 15,-1 1-1-15,4-1 0 16,2-2 10-16,1 0-10 16,6 0 0-16,10-2 7 15,2 1-22-15,10 1 15 16,5 0 0-16,0 2-3 15,2 2 10-15,2-1-7 0,3 3 0 16,-1 0 3-16,4-2-6 16,-2 2 3-16,1-3 0 15,-1-1-2-15,2 0 7 16,1-1-5-16,-2 2 0 16,-5-2 3-16,-1 3-12 15,-1-1 9-15,-2 1 0 16,0 4-4-16,0-1 11 15,1 4-7-15,-5 0 0 16,-8 0 10-16,-4 4-17 16,-9-4 7-16,-3 1 0 15,-10 1-5-15,-3-3 9 16,-8-4-4-16,-2 1 0 16,-8-4 6-16,4 0-18 0,6-1 12 15,4 2 0-15,1 0-5 16,4 1 13-16,-7 3-8 15,-1 0 0-15,-8-1 4 16,-4 5-11-16,-8-1 7 16,-8 0 0-16,-3 0-7 15,-8 0 17-15,-2-2-10 16,-2 2 0-16,1-3 4 16,-1-1-9-16,2-4 5 15,-2-3 0-15,0-2-2 16,2-2 13-16,-3-1-11 15,1-5 0-15,-5 5 5 16,0-1-14-16,-8-1 9 0,-1 4 0 16,-4-1-6-16,-1 1 9 15,1-1-3-15,-3 2 0 16,2 0 2-16,-3 0-16 16,0 0 14-16,-2 2 0 15,-1-1-7-15,-1-1-4 16,1 2 10-16,-2-2-13 15,1 1-3-15,0 2 4 16,1-1 7-16,0 2 6 16,0-1-11-16,0 1 13 15,1 2-2-15,-4 1 0 16,2-1-10-16,0 1-2 16,-3 0 6-16,1 1-16 0,2 0 21 15,-3-3-49-15,2 0 2 16,-4 3-39-16,-4 4-181 15,-15 6-340-15</inkml:trace>
  <inkml:trace contextRef="#ctx0" brushRef="#br0" timeOffset="73279">1578 6384 609 0,'-20'4'22'0,"-2"-4"-19"15,0-4 22-15,-1-4-15 16,4 2 32-16,2 4 32 15,1-2-30-15,4 0 32 16,4 0-11-16,1 3-6 16,5-1 17-16,2 0-24 15,0 2-20-15,0 0-13 16,2 0-12-16,5 0 0 16,8 4 6-16,9-1-12 15,16 4 18-15,16 4-17 16,12 3 0-16,13-1 3 15,7 0 5-15,16-2-10 0,4-2 10 16,16-3-7-16,17-4 37 16,10-6-35-16,15-5-4 15,14-8 23-15,0-6-24 16,5-6 13-16,3-4-4 16,-4-3 2-16,1 0-1 15,-5 5-10-15,-7 4 0 16,-9 11-7-16,-5 6 9 15,-19 10-2-15,-14 8 0 16,-12 5 7-16,-10 1-7 16,-14 2 0-16,-6 0 0 15,-4 0-7-15,-3-3 18 16,2 0-11-16,0-2 0 0,-1 0 8 16,1 1-9-1,-2 1 1-15,2 1 0 0,-6-1-8 16,7 0 8-16,-4-1 0 15,3-2 0-15,-1-2 6 16,3-4-12-16,6-4 6 16,6-3 0-16,9-2 11 15,8-2 7-15,6-3-18 16,7 1 0-16,2 4 13 16,4-1-6-16,6 1-7 15,-1 3 0-15,1-1-7 16,-4 0 7-16,-3 1 0 0,-2 2 0 15,-3-1 11 1,-2 1-14-16,6 0 3 0,-3 0 0 16,-2-3-3-16,-3 3 10 15,-6 0-7-15,-2 4 0 16,-1 1 8-16,5 3-9 16,2 1 1-16,6 4 0 15,2-1-6-15,-1-2 10 16,1-2-4-16,4-4 0 15,6-2 15-15,6 0-15 16,3-4 0-16,8 2 0 16,4 0 17-16,7 2-16 15,1 0-1-15,4 3 0 16,3 3 10-16,0 1-15 16,2 0 5-16,6-3 0 0,2-3-2 15,8-3 11-15,7-1-9 16,1-3 0-16,5 2 1 15,0 0-6-15,-6 2 5 16,-7 2 0-16,-2 4-3 16,-5 1 8-16,2 3-5 15,3-1 0-15,0-1 4 16,-1-3-7-16,1-1 3 16,-5-3 0-16,-6-1-6 15,0 0 13-15,-8 3-7 16,-4 1 0-16,-3 3 10 15,-1 4-15-15,-11 3 5 0,-1 3 0 16,0 0-14-16,-9 4 20 16,-5-3-6-16,1-1 0 15,-2-2 10-15,-5-2-11 16,-1-1 1-16,-3 1 0 16,0-3-7-16,-3 2 7 15,-4-1 0-15,-1-1 0 16,-4 0 8-16,-4 3-13 15,-3-2 5-15,-1 1 0 16,0-3-10-16,-5 2 20 16,-2-5-10-16,-4 1 0 15,0-1 9-15,1-1-12 16,-4-1 3-16,2 0 0 0,3-2-6 16,2-2 10-16,6 0-4 15,2 0 0-15,3-2 1 16,-3 2-6-16,3-2 5 15,-4 0 0-15,-1 1-9 16,1-3 16-16,1 0-7 16,0 0 0-16,3-3 13 15,0-1-20-15,3-1 7 16,-2 2 0-16,0-3-3 16,-1 4 7-16,-4 2-4 15,-7 0 0-15,-10 1 8 16,-12 3-19-16,-15 3 11 0,-12-2 0 15,-11 3-10-15,-6-1 13 16,-6 3-3-16,-5-2 0 16,0-2 10-16,-7 2-13 15,4-4 3-15,-2 0 0 16,-3 0-17-16,0 0 8 16,-1 0-3-16,-3-2 1 15,-4 2-46-15,0-2 27 16,-4 2-79-16,-8-4-233 15</inkml:trace>
  <inkml:trace contextRef="#ctx0" brushRef="#br0" timeOffset="74330">1103 2367 461 0,'-57'-8'0'0,"1"-1"4"15,4 0-9-15,12-4 5 0,5-4-20 16,2-4 15-16,6-7-21 16,5-7 7-16,3-3-77 15</inkml:trace>
  <inkml:trace contextRef="#ctx0" brushRef="#br0" timeOffset="75318">1005 1582 456 0,'9'5'99'15,"-4"3"-98"-15,-5 0 7 0,-6 6-5 16,-1 2 31-16,-1 6 27 16,0 0-48-16,-3 2 22 15,5 1 7-15,-2-2-35 16,1 3 29-16,2 7-32 16,-2 2 19-16,3 4 19 15,0 7-22-15,0 7 14 16,4 5-3-16,-4 6-23 15,1 2 25-15,2 6-21 16,-3-1 11-16,1 10 18 16,3 3-37-16,-1 6 17 15,1 0-7-15,0 2-13 16,1 5 47-16,-2 1-47 16,1 5 17-16,-5 6-1 0,1 4-14 15,0 1 18-15,0-4-21 16,1-2 0-16,3-3 22 15,3-7-19-15,1-1 7 16,2-2-5-16,5 0 5 16,1 2-4-16,3 4-1 15,1 1 2-15,-2 8 2 16,1 4-6-16,0 3-3 16,-3 3 9-16,-4-3 2 15,10 206-11-15,-15-275 0 16,-2-1 5-16,2 0-1 15,1-3 5-15,0 48-9 0,3-3 0 16,-3-2 13-16,2-2-8 16,2-2-5-1,-1-3 2-15,1 0-2 0,0-3 3 16,0-2-3-16,3-8 0 16,-1-9 7-16,1-9-9 15,-2-4 2-15,2-7 0 16,-3-4-3-16,5-4 3 15,-5-1 0-15,0-3-2 16,-1-1 12-16,-3-2-9 16,0 0-1-16,0 0 0 15,-3 0-3-15,2 0 5 16,-1-3-2-16,0-4 0 0,-2-7 2 16,0-4-4-1,0-5 2-15,0 0 0 0,0 0 0 16,0-3 0-16,0 3 0 15,0 0-2-15,0-2-28 16,0 2-31-16,4-4-165 16,9-7-226-16</inkml:trace>
  <inkml:trace contextRef="#ctx0" brushRef="#br0" timeOffset="76998">20916 1975 425 0,'-6'-8'70'0,"2"2"-31"16,1-2 16-16,3 0 8 15,3 1-39-15,1-3 11 16,0 3-5-16,2 0 3 15,-2-1 39-15,0 3-13 16,-1 1 20-16,-2 0 3 16,2 2-25-16,-3 2 5 15,-3 2-23-15,2 0-23 16,-2 0-2-16,2 2-14 0,-2-3 0 16,3 5 20-16,-1 9-9 15,-4 7 16-15,1 10-17 16,-2 11-10-16,1 7 28 15,0 6-24-15,2 6-1 16,2 5 16-16,1 7-14 16,0 10 11-16,-3 13-5 15,3 8-9-15,-4 10 18 16,-1 12-17-16,-2 5-3 16,3-1 6-16,0 3 8 15,4-2-13-15,4-1-1 16,7-8 0-16,-2 0-2 15,3 2 6-15,-1-3-4 0,-7 2 12 16,-2 0-2-16,-6 0-3 16,-4-5-7-16,-2-4 3 15,-1-2-9-15,-1-9 10 16,4-8-4-16,1-5 2 16,5-8 13-16,2-3-15 15,4-4 0-15,1 1 3 16,0-5-10-16,0 3 7 15,1-1 0-15,-2 5 0 16,0-2 13-16,-1 2-16 16,1-7 3-16,-3 1 0 15,3-3-7-15,1 3 7 16,1-3 0-16,-2 1-3 0,2-7 15 16,-2-6-12-16,0-7 0 15,2-9 1-15,-2-8-15 16,-3-8 14-16,2-5 0 15,-2-4 1-15,-1-3 7 16,3-1-8-16,-2 0 0 16,-1 4 1-16,3 2-4 15,-2 3 3-15,-1 4 0 16,3 4-4-16,-2 1 12 16,-1 6-8-16,0-1 0 15,0-2 4-15,3 2-18 16,-3 4 16-16,0 2-2 15,0-2 0-15,-3 0 6 16,3-5-7-16,0-4 1 0,0-8-16 16,0-8 12-16,0-7-27 15,3-7-7-15,-3-10-17 16,4-13-29-16,0-20-63 16,0-17-216-16,1-14-227 15</inkml:trace>
  <inkml:trace contextRef="#ctx0" brushRef="#br0" timeOffset="78548">19750 219 521 0,'-4'-11'273'0,"-1"2"-147"16,1 2-3-16,0 6 2 15,3 1-66-15,1 1-26 16,0 2 10-16,-3-1-41 16,3 0 28-16,0 1-23 15,0 11 9-15,3 16 35 16,-3 16-51-16,-3 12 6 16,-1 9 3-16,-8 3 0 15,-3 0-18-15,-6-5-2 16,1-8-39-16,1-8-30 15,2-12-101-15,8-14-149 0,2-16-159 16</inkml:trace>
  <inkml:trace contextRef="#ctx0" brushRef="#br0" timeOffset="78724">19732 486 587 0,'1'-2'162'0,"3"4"-93"16,5 3 80-16,3 4-68 15,11 1-48-15,6 1-8 16,6-2-19-16,6-3 2 16,1-2-8-16,-2-6-93 15,-7-2-25-15,-6 0-78 16,-15-3-119-16</inkml:trace>
  <inkml:trace contextRef="#ctx0" brushRef="#br0" timeOffset="79358">19492 374 399 0,'-17'-8'456'16,"6"5"-328"-16,3 1-42 16,5 0-11-16,3 4-59 15,3 3-13-15,1 7 57 16,4 8-41-16,1 10-8 15,-1 12 12-15,-6 0-18 16,-2 4-2-16,-8-1-3 16,-1-4 1-16,-4-3-8 0,4-11-45 15,-2-4-47-15,3-8-29 16,2-8-68-16,2-12-159 16,4-10 156-16,2-13 120 15,6-9 79-15,7-10 71 16,-2-2 99-16,5 3 22 15,-1 1-34-15,-1 3-11 16,0 2-47-16,5 3-49 16,2-2 10-16,6 1-39 15,6 1-18-15,6 1 12 16,6 3-9-16,2 5 15 16,0 2-4-16,-1 6-17 0,-6 4 34 15,-9 6-19-15,-9 3 7 16,-9 6 9-16,-6 5-26 15,-4 6 42-15,-1 11-15 16,-1 18-21-16,-3 14 21 16,-3 17-33-16,-1 12 0 15,-1 11 5-15,-2 1 7 16,3-6-12-16,2-12 0 16,4-8 0-16,0-21-6 15,0-15 7-15,0-13-1 16,0-6 18-16,-4-10-14 15,2-3 34-15,-4-1-18 16,-4-1-11-16,-7-5-14 0,-5-5 5 16,-8-3-16-1,-3-1-13-15,-2-5-44 0,2-1-7 16,2-1-134-16,5-3-454 16</inkml:trace>
  <inkml:trace contextRef="#ctx0" brushRef="#br0" timeOffset="79585">20185 186 796 0,'14'-2'176'0,"9"-8"-42"0,8-5-39 16,13 2-56-16,12-9-37 15,10 0 7-15,6 0-18 16,-1 2-26-16,-7 7-49 16,-15 6-89-16,-19 4-142 15,-24 6 16-15</inkml:trace>
  <inkml:trace contextRef="#ctx0" brushRef="#br0" timeOffset="79811">20406 5 678 0,'-5'-5'172'16,"-3"5"-52"-16,5 0-30 0,-1 5-36 15,0 11-18-15,-4 14-9 16,-5 17 12-16,-6 14-23 16,-4 16 3-16,-6 5 1 15,-6 0-12-15,-3-4-7 16,-2-9-1-16,5-11-16 15,6-15-15-15,10-13-103 16,4-12-107-16,6-14-236 16</inkml:trace>
  <inkml:trace contextRef="#ctx0" brushRef="#br0" timeOffset="80011">20191 378 576 0,'15'-34'284'15,"-4"8"-111"-15,-7 11-21 16,-3 7-107-16,-2 8 0 15,2 7-42-15,3 5 36 16,7 14 20-16,-1 12-53 16,2 10 9-16,2 8-15 15,-6 2 10-15,-7-4-20 16,-1-5 5-16,-1-9-40 16,-3-8-24-16,0-6-68 15,-1-7-112-15,0-9-191 16</inkml:trace>
  <inkml:trace contextRef="#ctx0" brushRef="#br0" timeOffset="80454">20453 213 815 0,'4'-7'124'0,"1"3"29"16,4 8-30-16,6 2-77 15,5 3-10-15,3 2-14 16,2 2-13-16,-5 1-4 16,-1 2-2-16,-9 1 4 15,-3 7 16-15,-11 4-23 16,-7 6 0-16,-6-1 7 0,1-1 2 16,0-4-9-16,5-8 0 15,7-1 0-15,2-4-7 16,6 2 7-16,2-1 0 15,5 5-4-15,2 0 17 16,9-1-13-16,0 3 0 16,4 0 3-16,0 3-12 15,1 3 9-15,-2 0 0 16,-6 1 1-16,-7-4 11 16,-4 0-3-16,-8-1 3 15,-10-1-8-15,-8 2 14 16,-14 0-18-16,-9 3 3 15,-6-7-6-15,-5-6-14 0,-3-7-8 16,10-9-55 0,4-15-80-16,10-12-113 0,8-18-190 15</inkml:trace>
  <inkml:trace contextRef="#ctx0" brushRef="#br0" timeOffset="80619">20438 553 715 0,'15'-10'244'0,"-3"5"-15"15,-6 3-104-15,-4 4-29 16,6 0-37-16,5-4-30 16,7 0 20-16,16-4-45 15,9-3-1-15,9-6-6 16,7-4-22-16,0 2-29 16,-2-5-62-16,-6 4-298 0</inkml:trace>
  <inkml:trace contextRef="#ctx0" brushRef="#br0" timeOffset="80787">21443 470 1162 0,'1'7'265'0,"-2"-2"-222"16,-2-3 16-16,2-4 4 15,2 0-63-15,2 0-30 16,2 1-45-16,3-3-128 15,5-5-399-15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4:58.49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 34 638 0,'0'6'154'16,"-3"-3"-97"-16,2 0 18 15,1-3 24-15,0 0-68 16,0 1-28-16,1-1 31 15,2 4-28-15,3-2 29 16,2 1 14-16,3 4-28 16,-3-3 28-16,4-2-16 15,-1 2-13-15,1 0 30 16,5 0-49-16,6-1 5 16,3-3-5-16,12-2 14 15,3-3-15-15,4-5 0 16,3-4-5-16,0 1-7 15,-7-4-17-15,-3 6-20 0,-13 2-25 16,-5 3-86-16,-12 8-70 16,-9 11-127-16</inkml:trace>
  <inkml:trace contextRef="#ctx0" brushRef="#br0" timeOffset="248">325 159 668 0,'-4'-1'188'16,"0"-2"-86"-16,1 3 27 16,3-1-73-16,3 1-54 15,-3 0 8-15,1 4-3 0,6 0-7 16,3 14 18-16,-4 10-15 16,7 12 24-16,-6 11-27 15,-6 3 6-15,-2 3-11 16,-2-10 5-16,-1-4-9 15,0-11-3-15,-1-8-66 16,1-8-60-16,4-9-51 16,-4-11-312-16</inkml:trace>
  <inkml:trace contextRef="#ctx0" brushRef="#br0" timeOffset="750">105 328 465 0,'-15'0'270'16,"6"0"-206"-16,2 0 41 16,5 0-37-16,2 0-66 15,2 0 13-15,0 10-12 16,3 6 8-16,0 6 2 15,2 6-9-15,-3 3 8 16,0 1-12-16,0-5 1 16,-4-5-1-16,0-8 1 15,0-2-1-15,0-8 11 16,0-3-5-16,0-5-4 0,3-3 23 16,1-9-18-16,0 0 41 15,2-8-31-15,2 1 11 16,3-3-18-16,2 4-2 15,9-2 0-15,7 2-8 16,6 0 0-16,10-1-2 16,7 3 2-16,6 1-6 15,2 2-6-15,0 0-43 16,0 4 35-16,-8 1 10 16,-13 6 10-16,-10 2-2 15,-14 4 4-15,-8 9 10 16,-18 8-8-16,-5 6 6 15,-12 6-20-15,-5 7-12 0,-6-2-87 16,-1-1-34-16,-1-6-164 16,2-4-47-16</inkml:trace>
  <inkml:trace contextRef="#ctx0" brushRef="#br0" timeOffset="1193">172 473 427 0,'-11'0'162'0,"4"0"-31"15,6 0-29-15,2-3-54 16,2 3-12-16,1 0-12 16,7-3 5-16,1-1-1 15,5 1-25-15,3-1 11 0,3 0-14 16,-6 2 5-16,-4 0-4 16,-6 4 1-16,-3-2-1 15,-4 7-1-15,-4 1 3 16,0 1-14-16,1-1-6 15,-2-4-3-15,1 1 14 16,1-3-11-16,-1-2 17 16,3 0-7-16,-3 0 1 15,0 2 5-15,1-1 1 16,1-1-6-16,2 4-3 16,0-8 1-16,2 3 3 15,5-4-2-15,1-2 14 16,5-6 3-16,5 0-10 0,3-4 4 15,1-5 0-15,1 2-2 16,-3 5-2-16,-3 4 9 16,-6 5 3-16,-7 4 9 15,-4 8-21-15,-9 1 4 16,5 5-10-16,-4 3-2 16,-3 1-35-16,3 1-61 15,4-4-143-15,3-3 5 16</inkml:trace>
  <inkml:trace contextRef="#ctx0" brushRef="#br0" timeOffset="1531">426 392 124 0,'12'-14'249'15,"3"0"-176"-15,-2 1 6 16,3 0 22-16,0 2-37 0,4 0-26 16,-4 3 10-16,-1 3-36 15,-7 3 40-15,-4 2 10 16,-7 10-21-16,-6 3-3 15,-10 9-37-15,-4 4 2 16,-6 2 0-16,4-4 7 16,2-4-9-16,7-4-1 15,8-9 1-15,3-4-5 16,3-3 6-16,2 0-2 16,2 0 14-16,3 0-13 15,5-3 23-15,0-3-24 16,6 1 5-16,1-4-6 15,2-1 1-15,-3 3-24 0,-3 1-6 16,-7 4-34-16,-8 6-2 16,-11 7-48-16,-4 5 22 15,-11 9 8-15,-4 3-41 16,-4 4-2-16</inkml:trace>
  <inkml:trace contextRef="#ctx0" brushRef="#br0" timeOffset="2318">240 635 217 0,'-15'5'187'0,"7"-3"-67"15,5-2 42-15,3 0-40 16,-1-2-92-16,2 2-7 16,-1 0-12-16,3 0-7 15,1 0 39-15,-4 0-30 0,0 0 7 16,4 0 13-16,-8 2-32 16,4 0 23-16,0-2-18 15,0 4-4-15,0 0 8 16,-4-1-8-16,4-1-2 15,0 0 5-15,0-2 6 16,4 0 4-16,-4-2 9 16,4 0 9-16,7-4 7 15,3 1-35-15,6-7 3 16,6-2-8-16,3-1 8 16,2-2-17-16,2 0 9 15,-1 4-19-15,-6 2 18 16,-7 5-20-16,-7 1 14 0,-5 5 6 15,-11 8 1-15,-7 3 4 16,0 8-4-16,-7 5 4 16,-7 3-12-16,-2 2 8 15,-1-3-11-15,-3-4 6 16,7-5-3-16,-1-4 8 16,9-5 0-16,4-3 1 15,3-3 5-15,5 0 5 16,2-2 9-16,0 1 15 15,0 3-34-15,-3 4 21 16,-3 3-14-16,-20 58-4 16,19-52 19-16,3 0-22 15,0-1-1-15,-1-3 2 16,-4 13 9-16,3-6-11 16,4-6 0-16,3-9 4 0,1-3-11 15,0-2 7-15,0-2 0 16,0-1-3-16,1 1 3 15,3-5 0-15,4-3 0 16,3-1-12-16,10-8 6 16,7-5-18-16,11-7-10 15,8-9-17-15,15-5-34 16,5-1 30-16,5-1 12 16,-4 6 27-16,-6 13 10 15,-14 11 12-15,-13 14 9 0,-14 11 56 16,-10 8-7-1,-10 11 6-15,-7 10-29 0,-9 3-40 16,-5 9 26-16,-7 4-27 16,-6-6 0-16,0 0 0 15,-1-6 9-15,0-6-9 16,0-6 0-16,4-7-36 16,-2-5-30-16,4-10-84 15,2-9-105-15,5-12-61 16</inkml:trace>
  <inkml:trace contextRef="#ctx0" brushRef="#br0" timeOffset="2537">354 756 552 0,'2'-21'230'0,"-2"8"-64"16,0 8-44-16,-2 5-71 0,2 0-11 16,0 1-38-1,2 11 11-15,-2 6 55 0,0 10-43 16,-2 10 2-16,-2 10-24 15,-5-1 10-15,3-4-13 16,-3-9 0-16,4-7-28 16,1-12-17-16,1-7-83 15,6-12-26-15,1-12-55 16,4-17-117-16,0-6 100 16</inkml:trace>
  <inkml:trace contextRef="#ctx0" brushRef="#br0" timeOffset="2692">395 782 276 0,'11'-18'174'0,"-3"10"-23"15,0 10 64-15,-1 11-65 0,-2 10-39 16,3 15-34-16,-3 13-17 16,-3 10-38-16,-4 6 18 15,-3 4-31-15,-3-8 2 16,0-5-19-16,0-10 8 16,0-10-62-16,4-11-77 15,-1-11-189-15,3-9-273 16</inkml:trace>
  <inkml:trace contextRef="#ctx0" brushRef="#br0" timeOffset="3220">859 491 743 0,'-8'4'97'0,"4"-4"-28"16,8-5-13-16,12-3 24 16,11-4-40-16,13-8-33 15,13-4 36-15,7-4-43 16,4 0 0-16,-1 2-2 0,-9 3-11 16,-11 5-22-16,-14 6-29 15,-14 9 11-15,-11 3-22 16,-15 2-155-16,-9 2 97 15,-9 3-56-15</inkml:trace>
  <inkml:trace contextRef="#ctx0" brushRef="#br0" timeOffset="4063">1135 301 341 0,'-13'-7'211'0,"2"7"-49"16,6-3 11-16,1 3-95 16,1 3-39-16,2 6-6 15,2 12 21-15,2 16-1 16,1 16-33-16,1 19 3 0,0 14 16 15,-3 4-38-15,-4 2 6 16,-3-2-7-16,0-12 11 16,-3-14-18-16,1-14 7 15,2-13-14-15,-6-13 10 16,7-11-23-16,-3-5 19 16,-1-7-20-16,-5-9-78 15,1-8 60-15,-4-10-64 16,-1-11 5-16,2-8 0 15,-1-2 38-15,-3-1 50 16,2 1 17-16,1 6 7 16,2 10 68-16,1 6 19 15,7 11-23-15,-1 8 11 16,6 6-39-16,1 0-19 16,0 3-21-16,-3 1 7 0,3 2 1 15,0 0-8-15,0-1 1 16,3 1-4-16,-2 0-3 15,3-5 3-15,3-1 0 16,1 0 10-16,13-1-11 16,6-7 1-16,6-5-7 15,7-2-3-15,-1-5-28 16,-2 4 36-16,-10 6-3 16,-6 2 10-16,-10 6 27 15,-10 5 50-15,-6 14-15 16,-13 8 3-16,-8 8-47 15,-12 8 11-15,-7 4-16 0,5-4-14 16,0-5 14-16,10-9-18 16,7-4 0-16,8-10-12 15,6-3 9-15,6-9-6 16,3-1-31-16,4-6-22 16,8-3 59-16,7-10-59 15,10-2-31-15,7-8 46 16,7-3-20-16,5-2 11 15,4 3-1-15,4-2 17 16,0 1 37-16,1 4 6 16,-9 7 24-16,-7 4 82 15,-14 11 67-15,-16 3-52 16,-13 9-57-16,-11 5-63 0,-7 6 24 16,-5 5-28-16,-1 1 0 15,2-3-2-15,3-1 5 16,9-8-3-16,4-4 0 15,4 1-2-15,8-1 2 16,4 3 0-16,8 3 0 16,5 4 6-16,6 0 1 15,6-3-7-15,2-2 0 16,1-5-21-16,-1-5 15 16,-6-2-39-16,-4-6-67 15,-6-5-75-15,-7-7-275 16</inkml:trace>
  <inkml:trace contextRef="#ctx0" brushRef="#br0" timeOffset="4240">1296 155 636 0,'-12'-26'436'15,"2"13"-395"-15,6 9 19 16,5 8-46-16,7 0 1 15,12 5-30-15,4 7 6 16,16 4-166-16,3 6-429 16</inkml:trace>
  <inkml:trace contextRef="#ctx0" brushRef="#br0" timeOffset="4990">1884 614 536 0,'-4'0'242'0,"3"0"-174"15,1 0 31-15,-3 0-24 16,6 2-75-16,-2-2 6 15,2 2-6-15,2-1-48 16,6 3-56-16,-1 5-215 16</inkml:trace>
  <inkml:trace contextRef="#ctx0" brushRef="#br0" timeOffset="5176">1932 808 538 0,'-4'6'421'0,"-3"-3"-329"16,3-1 7-16,3-2-55 15,1 0-35-15,1-2-9 16,3 0-14-16,7-3-43 16,6-3-222-16,2 0-221 15</inkml:trace>
  <inkml:trace contextRef="#ctx0" brushRef="#br0" timeOffset="5550">2286 602 873 0,'4'-5'78'0,"7"-2"62"15,4-2-47-15,3-4-70 16,9-6-23-16,4-5 9 0,5 2-16 16,-2 1 7-16,-3 6-27 15,-3 5 19-15,-8 9-15 16,-5 6 23-16,-9 10 22 15,-6 13-9-15,-9 17 26 16,-7 9-17-16,-9 9-20 16,-10 2 10-16,2-2-12 15,-1-10-3-15,4-4-8 16,0-8-72-16,5-10-52 16,5-7-119-16,1-18-240 15</inkml:trace>
  <inkml:trace contextRef="#ctx0" brushRef="#br0" timeOffset="5732">2288 704 522 0,'5'-19'377'16,"-5"12"-260"-16,0 3 4 15,4 8-27-15,7 5-52 16,5 6-3-16,9 5-35 16,6 10 3-16,-1 4-10 15,1-1 3-15,-6 2-29 16,-3-6-22-16,-8-7-94 15,-6-3-14-15,-4-6-122 16,-4-13-89-16</inkml:trace>
  <inkml:trace contextRef="#ctx0" brushRef="#br0" timeOffset="5918">2514 821 107 0,'4'-46'330'16,"3"-3"-83"-16,-2 1-47 16,6 6-70-16,4 3-10 0,3 4-87 15,9 5-16-15,14 4-9 16,7 2 4-16,12 5-17 15,4 3 5-15,4 0-40 16,-5 7-10-16,-11 4-28 16,-19 2 40-16,-8 6 35 15,-23 0-22-15,-13 4-28 16,-12 3-78-16,-7 1-140 16,-10-3 28-16</inkml:trace>
  <inkml:trace contextRef="#ctx0" brushRef="#br0" timeOffset="6278">2818 400 353 0,'-5'-11'330'0,"1"5"-150"16,1 4-49-16,3 4-35 16,3 2-27-16,1 9-31 15,5 11 25-15,6 17-24 16,2 19-22-16,-1 18 25 16,-1 14-34-16,-5 7 5 15,-3-1-7-15,-3-9 7 16,-4-12-19-16,0-17 6 15,-4-19-18-15,4-16 8 16,-3-17-7-16,-3-6-4 16,-2-8-9-16,-7-7-29 15,-3-8 38-15,-8-9-37 16,-4-8-19-16,-4-5 63 0,-3-2-14 16,5 3 28-16,0 0 21 15,12 5 21-15,5 7 38 16,7 7-33-16,6 7-4 15,4 9 21-15,0 1-57 16,4 2-2-16,6-1-5 16,3 1-1-16,10-3-5 15,3 2-81-15,8-4-168 16,-1-2-500-16</inkml:trace>
  <inkml:trace contextRef="#ctx0" brushRef="#br0" timeOffset="6900">3375 72 841 0,'0'-4'253'0,"0"3"-170"16,0 1 25-16,3 0-100 15,-2 0 8-15,2 5-16 16,-3 5-35-16,-7 11 7 15,-5 9-68-15,-10 4-4 16,-12 3 22-16,-5-2-14 16,-7-5 52-16,3-8 40 15,3-5 0-15,10-7 36 16,4-7 23-16,10-3 30 16,8 3 8-16,4-3-69 0,2 0 15 15,2 0-43-15,4 0 7 16,0 3 2-16,6-1-9 15,9-4 0-15,6-1-1 16,6 0-25-16,2-4-1 16,5-4-8-16,-5 2 5 15,-2-1 22-15,-9 4-22 16,-7 9 30-16,-7 2 56 16,-8 12-25-16,-7 7 27 15,-2 6-50-15,-3 2 2 16,-3-1-11-16,2-7 1 15,5-8-32-15,1-6-27 0,6-7-42 16,5-11 58-16,1-5 14 16,2-4 8-16,4-4 13 15,1 1 8-15,2 3 0 16,1 4-2-16,2 2 8 16,-1 4-6-16,0 1 0 15,1 4 3-15,-4 4 4 16,-3 0 26-16,-7 3 24 15,-6 11 16-15,-13 4-57 16,-4 8 2-16,-10 5-18 16,-8 5-27-16,-3-4-20 15,-3 1-98-15,-1-10-143 16,2-4-66-16</inkml:trace>
  <inkml:trace contextRef="#ctx0" brushRef="#br0" timeOffset="7372">3015 605 203 0,'-4'-2'252'16,"2"1"-115"-16,2 2 16 15,6 6-13-15,2 2-40 16,6 8-16-16,4 9-36 16,1 7 9-16,-3 7-24 15,0 7-12-15,-7-1-7 16,-5 1-3-16,-8 64-11 16,4-101 0-16,-2-4-4 15,2-5-7-15,0 2-8 16,0 0-10-16,2-6 25 0,0-9-11 15,2-6 15 1,2-9 0-16,5-8 5 0,5-8-20 16,5-4 15-16,3-2 0 15,8-4-2-15,3 3 3 16,6-3-1-16,3 6 0 16,0 5 7-16,-4 7 3 15,0 7 7-15,-4 11 12 16,-5 7 35-16,-2 7-35 15,-5 9 16-15,-1 11-16 16,-6 16-24-16,-1 13 25 16,-5 17-30-16,-7 13 0 15,-2 4-2-15,-4 2 10 16,-1-6-13-16,-1-5 5 16,3-13-21-16,-3-11 16 0,1-14-21 15,2-9-7-15,-3-7 25 16,-3-8-36-16,3 1 17 15,-3-3-21-15,-3-4-55 16,0 0-62-16,-4-7-199 16,-1-6 61-16</inkml:trace>
  <inkml:trace contextRef="#ctx0" brushRef="#br0" timeOffset="7578">3374 545 345 0,'-12'-15'478'0,"-1"14"-333"16,3 6-19-16,-3 10-43 16,1 8-13-16,-3 8-52 15,-6 10 16-15,-2 7-34 16,-1-3 12-16,-1 0-29 16,2-6-9-16,2-6-70 15,5-13-70-15,1-10-160 16,7-10-27-16</inkml:trace>
  <inkml:trace contextRef="#ctx0" brushRef="#br0" timeOffset="7749">3227 706 430 0,'24'-13'154'0,"-1"-1"42"16,5 14-81-16,0 0 3 0,8 7-49 16,-1 3-54-16,2 0 30 15,0 3-42-15,-1-1 5 16,-5-1-8-16,-5-2-15 15,-3-3 6-15,-8-2-54 16,-7 0-52-16,-8-3-62 16,-6 5-182-16</inkml:trace>
  <inkml:trace contextRef="#ctx0" brushRef="#br0" timeOffset="8070">3293 821 472 0,'-12'10'304'0,"1"-1"-234"16,7 5 28-16,0 6-12 15,1 9-75-15,6 10 10 16,-2 6-21-16,6 0 0 16,1-6-5-16,1-5-26 15,2-14 6-15,-2-9 10 16,2-9 15-16,1-8 12 15,3-10 9-15,-2-11-19 16,-1-3 18-16,0-5-9 16,-4 0 3-16,1 5 21 15,-9 6-14-15,-4 5 44 16,-1 6-54-16,-7 4-8 16,0 3-3-16,-5 5-22 0,-2 1-69 15,3 3-156-15,-3 7-383 16</inkml:trace>
  <inkml:trace contextRef="#ctx0" brushRef="#br0" timeOffset="8662">3983 268 396 0,'-4'0'226'16,"-3"0"-155"-16,6 0 4 15,-2 1-63-15,3 8 14 16,3 11-2-16,1 6-16 16,0 13 10-16,1 5-15 15,4-4-2-15,1-5 9 16,1-9-6-16,3-9 4 16,-2-12 20-16,5-9 6 15,-2-9 33-15,1-14-44 16,3-7-17-16,-2-5 12 0,-5 0-9 15,-1 3 14 1,-10 10-3-16,-5 8-12 0,-5 8 2 16,-9 7-10-16,0 4-24 15,-7 8-15-15,-2 11-78 16,-1 6-72-16,-3 9-231 16</inkml:trace>
  <inkml:trace contextRef="#ctx0" brushRef="#br0" timeOffset="9067">3879 678 501 0,'-2'0'164'16,"2"7"-78"-16,2 3 29 0,2 6-77 15,-4 11-9-15,7 8 1 16,-7 7-29-16,0 9 28 15,-3 1 3-15,-1-3-27 16,0-3 7-16,0-6-12 16,1-11 0-16,3-12 3 15,3-8 3-15,-1-9 9 16,4-7 26-16,9-8-35 16,-1-9 17-16,6-12-23 15,4-3-5-15,-4-6-4 16,1 3-3-16,-2 3 12 15,-8 5 0-15,-3 7 8 0,-7 5 3 16,-5 5-11-16,-5 6 0 16,-4 2 0-16,-4 5 2 15,0 5-2-15,-3 6 0 16,-1 2-11-16,2 7 0 16,3 2-66-16,-1 2-56 15,11 0-118-15,1-3-142 16</inkml:trace>
  <inkml:trace contextRef="#ctx0" brushRef="#br0" timeOffset="9406">4059 754 447 0,'17'-7'245'0,"2"1"-58"16,-5 2-50-16,1 5-15 15,4 6-79-15,-6 4 15 16,2 9-21-16,-2 10-35 15,-2 5 23-15,-6 11-25 16,3-1 0-16,-1-7-8 16,-1-5 8-16,2-6-7 15,3-12 1-15,-3-7 11 16,7-11-5-16,-3-10 5 16,5-8-1-16,-1-14-2 15,0-4-1-15,-1-3-1 16,-2 0 0-16,-9 5 14 15,-7 7-10-15,-5 6-4 16,-6 5 1-16,-5 6-8 0,-1 4 3 16,-5 9-14-16,-2 8-18 15,-1 6-105-15,0 13-94 16,3 4-331-16</inkml:trace>
  <inkml:trace contextRef="#ctx0" brushRef="#br0" timeOffset="10381">4693 461 669 0,'0'-1'210'0,"0"1"-120"15,-1 0 79-15,1 1-116 16,0-1-24-16,5 2 12 16,7 0-34-16,12-2 19 0,7-4-26 15,10-1 0-15,4-3-2 16,-1-3 2-16,-2 0-4 15,-12 3 2-15,-7 1-43 16,-10 6 15-16,-9 1-97 16,-10 7-60-16,-9 9-144 15</inkml:trace>
  <inkml:trace contextRef="#ctx0" brushRef="#br0" timeOffset="10786">4612 675 764 0,'-6'7'113'0,"2"-6"-44"0,6-1-8 16,6 0 14-16,13-1-69 15,10-3 8-15,13-5-11 16,8-8-3-16,4-9 0 16,1-8-39-16,-5-3-42 15,-11-2 26-15,-9 6-59 16,-12 7-5-16,-13 9 15 15,-10 3 0-15,-6 1 29 16,-6 5-16-16,-6-1 5 16,1 3 44-16,-4-1 42 15,4-2 48-15,1-1 90 16,5 5-8-16,3-3 24 0,3 7-10 16,4 1-47-16,0 1-7 15,1 1-36-15,2 4-12 16,-2 5-4-16,-2 11-20 15,-2 12 25-15,1 10-34 16,-2 11-1-16,1 1-8 16,2-2 0-16,1-10-16 15,4-8-16-15,0-10-95 16,1-9-53-16,2-10-147 16</inkml:trace>
  <inkml:trace contextRef="#ctx0" brushRef="#br0" timeOffset="10990">4917 291 669 0,'0'-13'211'15,"4"6"-94"-15,-8 11-27 16,4 9-28-16,7 13-10 16,-6 11-6-16,3 17-42 15,3 14 2-15,-6 5 0 16,2 3-6-16,-3-6-3 15,-3-12-53-15,2-11-61 16,-3-16-42-16,0-12-275 16</inkml:trace>
  <inkml:trace contextRef="#ctx0" brushRef="#br0" timeOffset="11686">4640 400 362 0,'-7'-13'513'0,"1"3"-421"15,-2 5 42-15,-3 5-65 16,0 0-64-16,-2 2-5 16,-2 5 0-16,-4 4 0 15,-2 7-6-15,1 5 14 0,3 4-8 16,1 3 0-1,5-4-1-15,6 1-14 0,2-6 13 16,3-4 2-16,4-6-7 16,0-4-3-16,3-3 10 15,-2-2 0-15,-1-1 2 16,0 3-12-16,3-2 10 16,0 4 0-16,-1 3 0 15,2 0 13-15,3 3-13 16,-6 2 0-16,2-2 2 15,-3 1-9-15,0 2 7 16,0-2 0-16,-2 0 22 16,0 0-16-16,5 0 31 15,-1-2 5-15,1 0-27 16,-2 1 35-16,6 0-35 16,-3-4 2-16,0 3 14 15,-2-3-29-15,-4 2 35 0,-2 7-15 16,-4 3-19-16,-4 6 3 15,-7 9-6-15,-5 2-2 16,-8 0 2-16,2-1-49 16,0-8 6-16,9-9-43 15,0-10-79-15,6-5-30 16,7-12-174-16,7-7 171 16,5-5 69-16,10-6 126 15,5 1 3-15,6 3 167 16,2 7-37-16,2 6 117 0,5 6-66 15,1 4-40-15,8 4-19 16,8 6-68-16,6 4 14 16,6 4-52-16,2-2-9 15,-1 2 1-15,-3-2-8 16,-2-4-3-16,-10-4 0 16,-6-3-65-16,-14-1-48 15,-9-5-221-15</inkml:trace>
  <inkml:trace contextRef="#ctx0" brushRef="#br0" timeOffset="12240">5551 206 777 0,'-2'-2'329'0,"-2"2"-245"15,0 6 40-15,-4 3-100 16,-7 10-9-16,-6 8-15 16,-3 9-9-16,-8 5 3 15,4 1-29-15,-2-2-28 16,5-3 17-16,5-12-61 16,5-5 37-16,6-10-16 15,9-7 42-15,4-6 43 0,7-5 1 16,6 0 0-1,2-6 8-15,5 1 3 0,1 3-5 16,4 4 1-16,1 1-5 16,-6 3 23-16,-2 9 2 15,-7 6 37-15,-8 3 6 16,-11 11-51-16,-10 9 4 16,-4 3-23-16,-2-1-2 15,-3-5-2-15,4-4-57 16,6-12-29-16,5-7 23 15,16-7-19-15,-4-3 86 16,1 0 1-16,-1 0 3 16,2 4 45-16,4-2-27 15,5 8 4-15,0 1 35 16,1 9-21-16,-2 9 29 16,1 8-21-16,-4 7-31 15,-3 13 29-15,-4 3-43 0,-6 1-3 16,0-6 2-16,0-6-1 15,-3-14-2-15,1-12-55 16,4-14-153-16,-1-15-258 16</inkml:trace>
  <inkml:trace contextRef="#ctx0" brushRef="#br0" timeOffset="12848">5725 282 649 0,'8'2'280'0,"5"2"-162"15,0-1-15-15,5 0-64 16,3 4-39-16,1 3-9 16,-1 0 2-16,-11 7-32 15,-10 11 19-15,-14 10 10 16,-13 8-35-16,-13 7 15 15,1-1-6-15,-1-5 17 16,7-13 11-16,13-8 16 16,8-14 9-16,5-8 79 15,7 0-14-15,3-8-29 16,2 4 11-16,7-6-37 16,11-4 15-16,5-4-42 0,7-2 0 15,4-6-3-15,4 2 2 16,0 2-2-16,2-5-8 15,-6 6-49-15,-6 4 45 16,-10 4-6-16,-11 5 4 16,-10 6 17-16,-8 6-26 15,-5 2 24-15,-1 7-16 16,0 2-1-16,-3 3 8 16,5 0 11-16,3 4 0 15,2 4 32-15,2 6-25 16,3 7 30-16,4 7-2 15,3 6-23-15,1 10 38 0,1 4-28 16,-5 0-17-16,3-4 15 16,-2-6-16-16,-2-15 8 15,-2-15-6-15,-1-12 4 16,3-9 13-16,-6-6-16 16,3-3 1-16,-1-3 18 15,-2 2-21-15,-2-6-10 16,-9-1-1-16,0-7-57 15,-9-7-37-15,-4-8-212 16</inkml:trace>
  <inkml:trace contextRef="#ctx0" brushRef="#br0" timeOffset="13440">6340 465 944 0,'-6'8'161'0,"-1"-1"-65"15,-1-1 3-15,15 3-81 16,3-4 14-16,9 1-32 15,9 1 0-15,8-1-3 16,-1 0-36-16,-6 3-18 16,-4 3 7-16,-13 6-27 15,-12 6 50-15,-12 11-19 16,-13 4 14-16,-10 7 18 16,-6 2-25-16,1-7 39 0,5-10-3 15,11-5 9-15,11-14 26 16,6-7 48-16,5-2 8 15,4-3-19-15,1-3-48 16,5-1 24-16,8 1-18 16,5-4-17-16,6-5-1 15,8-1-9-15,2-5-21 16,0-5 6-16,-1-3-70 16,-4-4-31-16,-8 0-46 15,-9 0-69-15,-11 0-49 16</inkml:trace>
  <inkml:trace contextRef="#ctx0" brushRef="#br0" timeOffset="13673">6479 424 424 0,'-8'-10'280'15,"1"7"-131"-15,3 3-13 16,7 11-60-16,-2 11 18 16,6 14-25-16,1 18-52 15,2 15 31-15,2 13-24 16,-1 6-6-16,-3 5 19 15,0-7-32-15,-1-6-5 16,-3-10 0-16,-3-12 5 16,2-15-21-16,-1-13 3 15,-2-13-19-15,0-8 9 16,0-9-44-16,-2-5-63 0,-5-8-118 16,2-12-207-16</inkml:trace>
  <inkml:trace contextRef="#ctx0" brushRef="#br0" timeOffset="14326">6647 470 874 0,'10'-10'125'0,"5"6"45"15,-3 1-108-15,4 6-52 16,1-2 0-16,-2 5-2 0,-6 5-8 15,-2 6 0-15,-7 11 14 16,-7 6-16-16,-5 7 2 16,-4 0 0-16,-2-2-9 15,0-9 1-15,10-8-4 16,0-10 2-16,4-3-19 16,4-8 26-16,4-1-15 15,0-1 18-15,7-8-4 16,4 1 8-16,5-4-4 15,-2-2 0-15,1-3 12 16,4 0-17-16,-2 4 5 16,-8 5 0-16,-2 4 7 15,-4 4 0-15,-3 10 12 0,-11 7 12 16,-5 9-28 0,-4 7 11-16,-1 7-14 0,-2-5 0 15,4-5-11-15,6-8 11 16,5-6 0-16,1-10 0 15,6-2 5-15,-3-4-3 16,4 0 6-16,0-1-3 16,4-2 6-16,0 2-5 15,4-4-6-15,1 1 0 16,-1 0-4-16,-4 0-2 16,-1 4 6-16,-6 0-9 15,-1 4 4-15,-5 5-2 16,-3 8 7-16,-3 1-2 15,1 4 0-15,-1-5-4 0,7-3 6 16,3-5 0-16,1-5-13 16,1-2 22-16,3-2-9 15,3 0 5-15,3-2 7 16,2-4-4-16,7-5-8 16,2-4-15-16,2-5 4 15,0-10-88-15,-1-6-108 16,-3-5-146-16</inkml:trace>
  <inkml:trace contextRef="#ctx0" brushRef="#br0" timeOffset="14579">6893 340 724 0,'-4'-6'288'15,"0"3"-151"-15,4 5-36 0,-2-2-67 16,2 5-16-16,6 8 5 15,0 12 8-15,7 13-20 16,-1 22 36-16,3 19-28 16,-5 10 17-16,-2 12 7 15,-4 7-40-15,-4-3 17 16,0-8-20-16,0-12-20 16,0-15 15-16,0-17-64 15,-1-14-13-15,1-16-54 16,-3-14-164-16,1-17-397 15</inkml:trace>
  <inkml:trace contextRef="#ctx0" brushRef="#br0" timeOffset="14820">6999 269 572 0,'6'-11'341'0,"1"8"-225"15,5 9 32-15,1 11-59 16,7 17-71-16,3 22 20 16,-5 20 10-16,-3 19-37 15,-4 18 28-15,-10 8-36 0,-1 0 5 16,-4-9-16 0,0-16-13-16,0-13-32 0,4-22-40 15,0-18-175-15,0-19-249 16</inkml:trace>
  <inkml:trace contextRef="#ctx0" brushRef="#br0" timeOffset="15316">7085 532 352 0,'3'-32'547'15,"-2"10"-482"-15,6 14 35 16,3-2-70-16,3 2-26 15,5 3-8-15,5 1-13 16,-2 1-11-16,-2 6 22 0,-5 1-18 16,-2 5 24-16,-5 5 0 15,-7 2 1-15,-8 10 11 16,-5 4-10-16,-2 3-2 16,-3 1 0-16,5-7-12 15,3-6 5-15,6-9-3 16,1-7 10-16,3-5 29 15,3-4 4-15,3 0 5 16,2-3-24-16,3 0-1 16,1-1-12-16,4-1-1 15,1 3-5-15,-2 3-6 16,0 0-7-16,-3 2 1 0,-4 2 14 16,-4 2 3-16,-6 10 6 15,-6 7 8-15,-6 8-13 16,-4 7 32-16,-2 8-29 15,2-2 1-15,3-6 12 16,7-6-15-16,5-9 34 16,3-5-7-16,4-6-11 15,1-5 24-15,5-2-39 16,1-4-1-16,3-2-2 16,5-5-21-16,1-6-33 15,1-5-120-15,-1-9-235 16</inkml:trace>
  <inkml:trace contextRef="#ctx0" brushRef="#br0" timeOffset="15573">7406 180 569 0,'3'-4'560'0,"1"6"-492"16,1 0 19-16,6 4-27 15,6 5-48-15,3 4 2 16,6 1-28-16,-1 4 10 16,-3 0-37-16,-1-6 13 15,-3-2-33-15,-6-2 17 16,-5 0-4-16,-7-3-26 16,-8 3 46-16,-8 5-43 0,-12 2-42 15,-7 4-73-15,-6 5-100 16</inkml:trace>
  <inkml:trace contextRef="#ctx0" brushRef="#br0" timeOffset="15916">7328 461 742 0,'-6'2'234'16,"1"0"-17"-16,4 0-115 15,1 1-45-15,4-3-24 16,4 0-31-16,9-3 15 16,7-1-17-16,9-2-7 15,3 1 1-15,-1-4-19 16,1-1 0-16,-6-1 10 15,1 0-27-15,-6 2 38 16,-6 1 1-16,-7 3 3 0,-5 5-9 16,-10 1 9-16,-2 9 0 15,-4 7 0-15,-6 6 12 16,0 10-15-16,2 10 3 16,-6 9 0-16,2 9 29 15,-2 6-16-15,3 8 5 16,-2 1 0-16,-4 4-10 15,2-4-2-15,2-6-6 16,0-14-21-16,6-14 9 16,2-18-55-16,6-14 4 15,-3-14-93-15,6-13-17 16,-3-18 53-16,4-12-115 0,1-9-66 16</inkml:trace>
  <inkml:trace contextRef="#ctx0" brushRef="#br0" timeOffset="16688">7469 726 274 0,'23'-34'387'0,"-2"4"-185"16,-1 8-17-16,-1 1-87 16,2 4-50-16,-1-3-23 15,1 6-16-15,-1 1-5 16,-1 3-4-16,-2 4-8 16,-5 5 2-16,-5 6 5 15,-3 8 1-15,-8 7 8 16,-4 6 2-16,-3 4-8 15,-2-3-2-15,2-4-6 16,2-9-5-16,5-2 4 16,0-7 3-16,4-3-4 0,0 0-15 15,1-4 14-15,3 0 7 16,3 0 2-16,1-1-10 16,2-1 8-16,3 0 2 15,0-1-1-15,-4 2 7 16,-2-1-6-16,-1 3 0 15,-6 2 4-15,-5 7 9 16,-4 4-10-16,-7 6 5 16,-8 6 1-16,-3 1-2 15,2 0-1-15,2-6-6 16,7-4 1-16,4-4-4 16,6-5 6-16,3-3-3 0,3-3 34 15,3 0-27-15,3-3 26 16,4-1-6-16,3 2-27 15,4-2 15-15,9-1-15 16,-1 0 0-16,2-2 0 16,2 2 8-16,2 0-11 15,-5 1 3-15,-2 0-13 16,-8 2 2-16,-4 0 4 16,-8 2 7-16,-5 4-11 15,-6 1 12-15,-2 5-4 16,-5 1-16-16,0 2-49 15,-5-1 15-15,5-3-4 0,-1-4 49 16,0-2-2-16,6-2 20 16,2-1 9-16,2 0 4 15,2 0-21-15,3 2 23 16,3 5-20-16,-2 9 34 16,3 11-27-16,3 11-3 15,1 8-1-15,2 2-8 16,-2 3 2-16,-1-1 0 15,-3-3 0-15,0-9-2 16,0-10 32-16,-4-7-29 16,3-7 30-16,-3-9-11 15,-3-2-17-15,2-6 15 16,-8-1-20-16,-4-5-12 0,-1-2-20 16,-9-5-76-16,-2-3-160 15,1-2-528-15</inkml:trace>
  <inkml:trace contextRef="#ctx0" brushRef="#br0" timeOffset="16892">8143 892 880 0,'3'4'343'16,"-6"0"-343"-16,2-1-22 0,-2-3-58 15,-1 0-891-15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5:51.13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6032 3209 448 0,'-2'-2'182'16,"2"0"-30"-16,0 2-35 15,0 0-36-15,2 2-13 16,-2-2-31-16,0 0 6 16,0 0-4-16,0 2-26 15,-2-2 28-15,2 0-23 16,0 1-11-16,-2 1 13 15,4 4-15-15,-2 9 20 0,2 9 4 16,-2 13-28-16,-6 151 40 16,1-146-33-16,1 2 1 15,0-5 22-15,0-3-29 16,-1 41 8-16,-3-9-10 16,3-3 7-16,1-6-7 15,0-9 0-15,2-9 0 16,2-10-7-16,0-11 7 15,-3-6-1-15,3-8-7 16,0-5-24-16,3-1 20 16,-3-1-50-16,0-5-54 15,-5-9-136-15,3-11-328 0</inkml:trace>
  <inkml:trace contextRef="#ctx0" brushRef="#br0" timeOffset="1072">5945 3350 582 0,'-5'-4'300'16,"0"4"-217"-16,3 0 9 15,2-4-16-15,4 1-10 16,4-4-50-16,3 1 32 15,5-4 4-15,5 0-32 0,2-2 30 16,3 4-29-16,4-1-11 16,3 0 37-16,2 1-44 15,2 4 21-15,3-2 3 16,1-2-25-16,2 4 27 16,1 1-23-16,4 1 0 15,0-1 20-15,1 6-19 16,5-1 0-16,2-1 15 15,5-1-19-15,7-1 67 16,4-1-66-16,2-2 4 16,2-2-7-16,-2-1 3 15,-6 3-4-15,-2 2 0 16,-3 2 12-16,-2 2-19 0,-2 2 7 16,-6 0 0-16,-4-1-1 15,2-2 4-15,1-1-3 16,1 0 0-16,6-1 13 15,1-2-17-15,1-1 4 16,3 0 0-16,-1 1-5 16,-1-1 9-16,-2 2-4 15,4-1 0-15,-1 0 10 16,1 2-14-16,0-2 4 16,2 3 0-16,0-1-7 15,3 1 15-15,2 0-8 16,-2 0 0-16,4 1 12 15,2 3-19-15,4-1 7 0,2 2 0 16,3 0-7-16,4-1 10 16,-4 2-3-16,1-2 0 15,-4 1 6-15,-1 1-12 16,-3-3 6-16,0 3 0 16,-7-2-7-16,-3 1 12 15,-7 1-5-15,-4-1 0 16,-3 1 9-16,-8 0-14 15,-1-1 5-15,-2 0 0 16,-8-1-3-16,1 2 3 16,-5-3 0-16,-3 1 0 15,0 0 10-15,-2-2-15 0,-2 0 5 16,-2-2 0-16,-2 2-9 16,-3-2 12-16,-4 3-3 15,-3-3 0-15,-1 0-3 16,-4 0-1-16,0 3 4 15,0-2 0-15,-1 1-15 16,-3 0 11-16,1 0 4 16,-1 1 0-16,0 4 8 15,3 3-11-15,-3 6 3 16,1 4 0-16,2 8-4 16,-2 5 9-16,2 6-5 15,-3 7 0-15,1 0 12 16,2 6-10-16,1 0-2 15,0 6 0-15,0 4-1 0,-2 2 6 16,2 0-5-16,-1 0 0 16,-2-7 2-16,2-7-4 15,1-10 2-15,-1-10-9 16,-2-10 6-16,2-7-38 16,-3-7 7-16,-3-3-9 15,3-3-39-15,-1 0 23 16,1 0-40-16,0-1-144 15,-6-3-470-15</inkml:trace>
  <inkml:trace contextRef="#ctx0" brushRef="#br0" timeOffset="2386">5927 4292 778 0,'8'-6'191'0,"-2"4"-139"15,-2 1 53-15,-1-2 13 16,6 3-78-16,8-4-1 0,10-1 2 15,9 0-41-15,9-1 37 16,11-1-17-16,8-1-17 16,4 2 30-16,4 1-27 15,2-2 14-15,0 3 13 16,-2 0-31-16,5 2 31 16,1 2-24-16,-1 0-6 15,4 2 19-15,5 1-14 16,-1-2-8-16,3 0 0 15,8-2 17-15,-1 0-24 16,0-2 7-16,0-1 0 16,-6 2-5-16,-3 0 15 0,-5 6-10 15,-4 0 5-15,-6 0 8 16,2 1-1-16,-5-1-12 16,0-4 3-16,3 0 2 15,-1 0 1-15,-2-2-6 16,1 2 0-16,-1-2 12 15,-1 1 0-15,4-2-2 16,-6 1-1-16,4-5-9 16,-1 3 2-16,-1 1-2 15,-2-1 0-15,-1 2 5 16,1 2-5-16,-5-2 0 16,-4 4 1-16,-2-2 6 15,-5 0-4-15,2 2-3 16,-5 2 0-16,2-1 15 15,-1 1-18-15,0 3 3 0,-2-2 0 16,-1-2-4-16,0 1 7 16,-3-1-3-16,0 3 0 15,-3-3 8-15,-4 4-12 16,2-2 4-16,-2-1 0 16,-1 1-7-16,-2-1 10 15,-1 0-3-15,1 0 0 16,-2-3 10-16,1-2-15 15,-4 1 5-15,1-3 0 16,-2 2-10-16,0-3 11 16,-4 3-1-16,1-2 0 15,-3 2 5-15,0-1-10 0,-1 0 5 16,1 0 0-16,-2 2-11 16,2-2 11-16,-3 2 0 15,1 0 0-15,-2-2-6 16,-3 0-3-16,-3 2 9 15,0-1-10-15,-1-2 2 16,-4-1-18-16,-1 7 1 16,-2-6-12-16,-1 0-53 15,-4-4 4-15,-6-2-156 16,-9-5-427-16</inkml:trace>
  <inkml:trace contextRef="#ctx0" brushRef="#br0" timeOffset="3466">6842 3212 380 0,'0'-5'139'0,"0"3"-33"16,0 2 28-16,0 0-59 16,0 2-15-16,-1 0-20 15,-2 1-13-15,3-1 16 16,-1 6-28-16,-2 5 22 15,-1 2-7-15,1 7-29 16,-1 4 31-16,3 0-15 16,-3 2-14-16,1 2 26 15,3 0-27-15,-2 1 17 16,0 4-9-16,2-2 0 16,0 2 5-16,-2 2-11 15,0-1-2-15,2 1 20 16,-2 0-18-16,0 4-4 15,0-2 7-15,2 2 8 16,-3-2-12-16,3 0-3 0,0-3 6 16,0 1-2-16,0-1 4 15,0-3-8-15,0 1 3 16,0-5 9-16,0 0-7 16,0-3-5-16,-1-2 3 15,-2 0 1-15,3-1-2 16,-1-1-2-16,1-3 0 15,0 0 12-15,-3-3-12 16,3 2 0-16,-1 1 0 16,1 2-3-16,0-4 3 0,0-1 0 15,0-5-1 1,0-3 12-16,0-2-12 0,-3-2 1 16,3-3 0-16,0-1-11 15,0-1 11-15,0 1-18 16,3-4-15-16,1-2-59 15,0-9-3-15,0-9-159 16,4-11-308-16</inkml:trace>
  <inkml:trace contextRef="#ctx0" brushRef="#br0" timeOffset="4208">7812 3224 382 0,'0'-1'206'0,"0"1"-111"0,0 1 4 15,0-1-21 1,0 5-50-16,2 2 28 0,2 7 14 16,1 4-54-16,0 7 21 15,3 2-12-15,-1 5-5 16,-2 0 23-16,2 5-30 16,-1 6 13-16,-2 5 15 15,-1 4-32-15,-3 5 21 16,-3 4-16-16,1 0-14 15,-2 4 19-15,0-1-19 16,-3 2 0-16,6-4 0 16,-3-8 13-16,4-3-13 0,-3-7 0 15,6-4 0 1,-2-5-11-16,-1-3 14 0,3-4-3 16,-2-6 0-16,-1-4-28 15,0-4 15-15,0-6-43 16,3-5-55-16,-3-3-35 15,2-3-36-15,4-11-167 16</inkml:trace>
  <inkml:trace contextRef="#ctx0" brushRef="#br0" timeOffset="4792">8714 3313 405 0,'0'3'329'0,"0"4"-236"15,0-6 18-15,-1 1-31 0,1-2-47 16,0 0-19-16,0 0-7 16,0 0 1-16,0 2 0 15,0-1 1-15,0 7 55 16,1 1-34-16,-1 7 8 15,0 2 9-15,-1 4-44 16,1 6 33-16,0 4-16 16,0 4-14-16,1 0 17 15,2 10-18-15,1-2 2 16,0 9 5-16,3 4 2 16,-2 7-6-16,2 0-8 15,-1 6 1-15,0-5-3 16,0-4 4-16,1-2-2 0,-3-9 0 15,0-6 10 1,0-6-11-16,-3-7 1 0,2-2-7 16,-3-7-3-16,0-6-12 15,-3-2-12-15,2-5-1 16,-3-5-38-16,1-2-4 16,2-4-129-16,-2-6-138 15,-1-3 83-15</inkml:trace>
  <inkml:trace contextRef="#ctx0" brushRef="#br0" timeOffset="9541">6024 3365 268 0,'-4'17'235'0,"0"0"-156"16,-3 5 14-16,2 0-17 15,-2 8-18-15,6 8-46 16,-2 8 14-16,3 3-3 0,3 5-20 16,1-1 21-16,1 4-14 15,3 0 1-15,-1-1 22 16,-1 1-21-16,-2-6 31 16,-4-1-7-16,-2 0-20 15,-5-6 18-15,2-3-23 16,-3-4-10-16,1-4 7 15,2-6-3-15,0-8-5 16,3-8 0-16,0-5 7 16,2-5 0-16,0-2-6 15,-2-2 3-15,2 2 20 16,-2-3-24-16,2 0 10 16,0-5-3-16,-2-6 0 0,-1-2-4 15,-1-5-3-15,-2-8-18 16,2 0 14-16,1-1-27 15,2 5 30-15,1 5-4 16,0 8 10-16,0 9-8 16,0 2 3-16,-3 2 0 15,6 2-5-15,-3-2 14 16,0 0-9-16,0-2 0 16,0 2-31-16,0-3-145 15,0-7-161-15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6:04.1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8 156 179 0,'0'-7'224'0,"0"-1"-142"16,0 0 7-16,-2 1-4 15,0 0-32-15,0 1-8 16,2 1-3-16,-2-1-23 16,2 4 26-16,0-1-23 15,0 3-4-15,0 0 22 16,0 3-29-16,0-3 13 15,2 0-2-15,-4 0-21 16,2 0 21-16,0-3-21 16,0 2 1-16,4-4 7 15,0-4 0-15,1-3-9 16,0-1 0-16,2 2 2 0,-2 2-4 16,-2 3 2-16,0 5 0 15,-2-2-3-15,-1-1 6 16,3 1-3-16,-2-4 0 15,3 3-10-15,0-2 5 16,-1 3 5-16,-3 3 0 16,2 0-5-16,-4 0 15 15,2 1-10-15,-3 3 19 16,-1 4-18-16,0 2 14 16,0 7-15-16,-3 4 0 15,2 3-2-15,1-3 5 16,0-3-6-16,1-3 0 0,2-2-37 15,-2-2-12 1,3 1-90-16,-2-3-221 0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6:08.7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9 464 808 0,'0'-1'274'0,"-3"1"-187"16,2 1-8-16,-4-1 11 16,5 0-73-16,0 2-6 0,6-4-11 15,6 1 4-15,11-6-3 16,9-2-1-16,7-4-22 15,2 0 5-15,-4 2-52 16,-5 0-7-16,-12 6-64 16,-8 3-41-16,-13 7-72 15,-11 12-15-15</inkml:trace>
  <inkml:trace contextRef="#ctx0" brushRef="#br0" timeOffset="163">25 626 624 0,'-3'2'224'0,"2"-2"-141"16,-2 0 18-16,7-2-22 16,7-3-48-16,6-3-10 0,6-3-21 15,10-5-1-15,2-3-3 16,1-3-78-16,-1 1-59 16,-5 0-104-16,-7 3-64 15</inkml:trace>
  <inkml:trace contextRef="#ctx0" brushRef="#br0" timeOffset="423">172 298 526 0,'-6'-9'254'0,"0"4"-114"16,2 5-46-16,1 1-26 16,3 5-55-16,0 9-11 15,0 15 56-15,3 14-42 0,1 19-7 16,-2 16 20-1,2 10-27-15,-2-2 12 0,2-7-13 16,-2-10 8-16,1-18-12 16,-2-16 3-16,3-14 0 15,-4-9 0-15,0-7 0 16,0-4-7-16,-4-4-25 16,-4-4-141-16,-5-3 35 15,-3-8-286-15</inkml:trace>
  <inkml:trace contextRef="#ctx0" brushRef="#br0" timeOffset="682">298 251 491 0,'7'-6'206'0,"-3"3"-108"16,1 3-5-16,6 4-20 15,6 4-40-15,7 2-27 16,6 7 13-16,5 3-19 16,0 0 2-16,2 0-5 15,-2-5 3-15,-3-4 0 16,-4-3-2-16,-4-4-18 16,-4-4 3-16,-3-6-54 0,-2-5-48 15,-7-6-101 1,-8-4-20-16</inkml:trace>
  <inkml:trace contextRef="#ctx0" brushRef="#br0" timeOffset="833">570 172 173 0,'-19'-14'346'15,"1"5"-194"-15,3 8 16 16,0-2-100-16,7 6 8 16,0-3-67-16,8 1-6 15,-2 1-6-15,-1 4 5 16,2 5-4-16,-3 8-34 15,-7 7-131-15,-4 7-183 16</inkml:trace>
  <inkml:trace contextRef="#ctx0" brushRef="#br0" timeOffset="1303">503 516 401 0,'-1'12'131'0,"2"3"21"16,3 9-57-16,6 7-36 15,-9 13-17-15,3 12-37 16,0 3 15-16,0 2-20 16,-1-1 0-16,2-10-7 15,2-8 13-15,3-16-6 0,-3-10 20 16,1-9-12-1,3-10 45-15,-2-8-8 0,2-12-34 16,6-12-2-16,-1-9-5 16,0-9-4-16,-3-1 0 15,-5 4 7-15,-8 7-12 16,-4 9 12-16,-9 10-7 16,-3 5 11-16,-4 6-4 15,-1 11-7-15,-5 4 0 16,4 4 2-16,3 3-7 15,7 2 5-15,4 1 0 16,1-3 26-16,7 6-20 0,3 2 37 16,1-2-25-16,3 3-10 15,2 0 9-15,2-8-17 16,1 0 3-16,5-3-6 16,-1-4-12-16,5-8-21 15,3-6-68-15,3-11-211 16</inkml:trace>
  <inkml:trace contextRef="#ctx0" brushRef="#br0" timeOffset="2263">1018 185 541 0,'-4'0'339'16,"-3"3"-252"-16,-4 9-24 0,-3 6-31 15,-6 12-18-15,-6 10-5 16,-4 6-14-16,2 3 5 16,5-9-41-16,7-8 29 15,8-14-27-15,3-8 28 16,5-8 7-16,3-2 8 16,3-2 27-16,2 2 11 15,4-2-36-15,5 1 22 16,4-3-26-16,1-2-2 15,1 2 4-15,1 1 5 16,-4 0-9-16,-8 2 0 16,-3 1 12-16,-3 1-16 0,-4 3 4 15,-2 0 0-15,3 4-1 16,-6 1 10-16,3 2-9 16,-4 0 0-16,-3-2-5 15,3 3-1-15,-4-3 4 16,2-1-3-16,2-1-3 15,4-3-4-15,-3-2 12 16,6-2-6-16,-2-2 15 16,2 0-4-16,3 2 2 15,5-3-7-15,5-2 9 16,4 2-3-16,5-3-6 16,2 1 0-16,1 1-11 15,-9 2 5-15,-7 4-2 0,-7 9 8 16,-10 9-6-16,-10 12 14 15,-10 7-8-15,-6 6 0 16,-2-2 5-16,2-10-8 16,8-6 3-16,6-11 0 15,9-5 0-15,7-5 13 16,1-3-3-16,1 0 42 16,3 2-26-16,7-1 9 15,1 4-22-15,5-3-11 16,3 1 6-16,5-4 4 15,2-4-12-15,2-4 0 16,2-7-11-16,1-8 6 0,-1-5-40 16,-5 0-12-16,-7 0 18 15,-8 4-63 1,-11 3 2-16,-7 2 7 0,-5-1-147 16,-5 2 88-16,1 0 25 15,-6 2 1-15,2 2 126 16,3 5 7-16,5 2 156 15,1 2-37-15,6 3-14 16,2 3 60-16,-1 2-59 16,0 6-27-16,0 4 12 15,0 8-31-15,-1 6-23 16,1 8-5-16,7 6-27 16,-2 3 20-16,6 1-32 0,3-2 1 15,2-6 6 1,2-8 4-16,-1-6-10 0,0-10 5 15,2-6 8-15,0-3-7 16,-2-6-7-16,2-6 0 16,-1-9-1-16,4-6-25 15,0-9-27-15,-2-10-112 16,-4-3-191-16</inkml:trace>
  <inkml:trace contextRef="#ctx0" brushRef="#br0" timeOffset="2477">1303 496 913 0,'1'-6'222'0,"5"2"-175"16,3-1 51-16,8-3-63 16,7-1-33-16,15-5-4 15,4-3-4-15,91-37-22 16,-111 44-11-16,-6 1-76 15,-5 2-18-15,-4 3 17 16,11-4-53-16,-10-1-119 16</inkml:trace>
  <inkml:trace contextRef="#ctx0" brushRef="#br0" timeOffset="2693">1452 233 890 0,'-8'-4'160'0,"2"3"-63"0,3 2-38 16,3 1-33-16,3 15-19 16,3 19 35-16,2 16-15 15,3 20-26-15,1 22 29 16,0 4-30-16,-1 0 3 16,-1-4-11-16,-2-8 1 15,0-15-26-15,0-10-25 16,1-10-109-16,-3-10-127 15</inkml:trace>
  <inkml:trace contextRef="#ctx0" brushRef="#br0" timeOffset="3945">1883 205 174 0,'0'-10'386'16,"2"3"-249"-16,-4 4-4 16,2-1-65-16,0 4-17 15,0 0-23-15,0-2-8 16,-2 2 11-16,2 0-26 15,0 2 32-15,-4 0-37 16,-5 3 11-16,-3 5-15 16,-3 5 4-16,-3 7 0 0,-1 10-8 15,3 7 16-15,1 4-8 16,2 2 0-16,8 1 2 16,2-1-8-16,7-4 6 15,5-2 0-15,6-6-10 16,1-3 17-16,0-3-7 15,3-4 0-15,-5 0 9 16,1 0-7-16,-3-3-2 16,-1 0 1-16,-5-1 6 15,2 1-2-15,-4-5-5 16,-1 2 0-16,1-4 2 16,-3-1-11-16,2-7-1 0,-2-3 5 15,5-2-2 1,-1-3 14-16,2-7 0 0,1-5-1 15,1-7 4-15,0-8-4 16,2-7-6-16,-1-5 0 16,-1 2-3-16,-3-6 4 15,-4 6-1-15,-4 1 0 16,-4 7 6-16,-5 2-10 16,-1 5 4-16,-3 9 0 15,3 3-11-15,-2 9 4 16,0 6 5-16,1 6 0 15,-2 9 4-15,1 3-2 16,3 4 0-16,3 4 0 16,4-2 3-16,1-2 5 15,7-3-8-15,0-3 4 0,3-8 3 16,1-3 4-16,3 0-11 16,1-7 4-16,6-9-12 15,4-4-48-15,0-7-55 16,5-12-170-16,2-7-140 15</inkml:trace>
  <inkml:trace contextRef="#ctx0" brushRef="#br0" timeOffset="4431">2244 172 535 0,'8'-14'259'0,"-4"11"-125"16,-4 3-33-16,-4 10-15 15,-4 12-64-15,-3 9-2 0,-5 10-13 16,-4 7 3-16,0 2-8 15,-1-6-2-15,9-9-16 16,4-11 2-16,5-11-47 16,7-5 58-16,7-12-4 15,6-5 14-15,6-6-1 16,3 0-3-16,1-4-1 16,4 1 3-16,-3 6-5 15,0 3 0-15,1 6-3 16,0 6 13-16,-3 9 5 15,-6 12 29-15,-6 11-16 16,-7 13 21-16,-10 9-41 16,-5 4 5-16,-4 3-10 15,-2-7 8-15,-1-6-14 0,0-14 3 16,5-11-10-16,3-11 7 16,-1-7-23-16,0-10 4 15,0-6 0-15,-7-7-18 16,-2-5 38-16,0-10-8 15,-1-3 10-15,4-5-7 16,-1 3 19-16,7 3-10 16,3 5 32-16,1 11-21 15,1 8 18-15,3 3-31 16,0 5 4-16,4 0-7 16,7 0 3-16,-2 2-4 0,10-4-43 15,2 1-129 1,4-6-248-16</inkml:trace>
  <inkml:trace contextRef="#ctx0" brushRef="#br0" timeOffset="4606">2608 157 784 0,'0'-2'90'16,"2"4"-84"-16,0 2 15 15,4 5-17-15,2 4-4 16,0 4-104-16,3 1-167 16,-3-3-59-16</inkml:trace>
  <inkml:trace contextRef="#ctx0" brushRef="#br0" timeOffset="5115">2813 76 621 0,'21'-14'184'0,"-5"4"-44"16,-4 8-31-16,-1 1-19 15,-5 1-63-15,-2 3 3 16,-8 12 18-16,-9 14-41 16,-8 10 4-16,-11 11-11 15,-9 7 1-15,-5 2-11 16,1-7-11-16,5-10 21 16,11-7-6-16,9-12 10 15,6-10-4-15,10-6 3 0,4-7 9 16,4-3 29-16,5-4-10 15,8-5 3-15,8-3-15 16,6-5-8-16,3-4-11 16,6-1 0-16,2-1-5 15,-1-9-2-15,0 1-28 16,-2 4 5-16,-9 4 0 16,-10 5-4-16,-10 5-17 15,-10 1-71-15,-10 0-7 16,-4 1-77-16,-5-7-49 15,-1 3 150-15,-1-3 105 16,2 0 25-16,3 0 163 0,4 5 82 16,1 5-104-16,2 5-20 15,5 6-77-15,3 0-30 16,1 3-22-16,1 11-8 16,6 12 36-16,1 10-36 15,2 12-4-15,-1 10 2 16,-3 2-2-16,-2-4-5 15,-1-4 0-15,-2-6-21 16,-1-9-11-16,0-7-63 16,-1-7-111-16,1-9-172 15</inkml:trace>
  <inkml:trace contextRef="#ctx0" brushRef="#br0" timeOffset="5699">2845 332 519 0,'-14'5'286'15,"-2"8"-196"-15,-5 8 41 16,-1 5-54-16,-4 6-62 16,0 3-6-16,-1 0-9 15,2-1-13-15,4-4-46 16,8-9-72-16,5-10-20 16,8-13 19-16,7-9 100 15,3-12 32-15,5-3 2 16,4-1 47-16,1-2 30 15,1 7-26-15,3 3-17 16,4 6-22-16,3 3-11 0,-1 0 10 16,5 2-12-1,0 2-1-15,-5-4 0 0,-4 4 2 16,-9 0-9-16,-4 3 7 16,-9 3-22-16,-2 0-1 15,-4 2-24-15,0-1 36 16,-4 5 7-16,-3 0 8 15,0 1 12-15,-5 2 26 16,0 1 0-16,-5 1 14 16,2 2-37-16,-3 4-1 15,4 1-14-15,-3 3 6 16,7 1-5-16,-1 3-5 16,5 2 1-16,-3 1 18 15,3 2-11-15,0 2 14 0,0 2 1 16,2-4-21-16,1-3 21 15,1-4-10-15,4-7-9 16,4-5 44-16,3-3-31 16,1-2 7-16,3-1 2 15,5 3-25-15,2-3 13 16,5 3-14-16,2-3 1 16,1 3-11-16,-5-3 7 15,0 1-20-15,-7 0-30 16,-5-5-99-16,-2-1 19 15,-10 0-196-15</inkml:trace>
  <inkml:trace contextRef="#ctx0" brushRef="#br0" timeOffset="5938">2699 683 352 0,'-6'-6'507'0,"3"4"-430"16,3 0 15-16,3 1-15 15,5-2-64-15,7 2-4 16,6-3-9-16,3 4-8 16,1 1 6-16,4 9-24 15,-8 3 26-15,-4 7 25 16,-9 12-7-16,-8 4 13 16,-11 2-25-16,-1 4-12 0,-7-3 4 15,2-7-103 1,1-7-114-16,4-11-328 0</inkml:trace>
  <inkml:trace contextRef="#ctx0" brushRef="#br0" timeOffset="6345">2954 251 522 0,'23'-33'139'16,"3"7"-55"-16,0 8-15 15,0 2-31-15,0 9-37 16,-4 1 1-16,-3 9 1 16,-7 6 1-16,-11 9 28 15,-5 10-6-15,-5 7-20 0,-6 8 8 16,-2-3-14-16,5-5-1 16,4-11-6-16,4-7-32 15,5-9 38-15,3-8 0 16,6-4 1-16,2-3 5 15,0-3 3-15,2 1-2 16,1 1 2-16,1 3 1 16,1 7-5-16,-1 5 3 15,-1 6 14-15,-2 8 46 16,-3 7-3-16,-8 7-5 16,-6 10-15-16,-6 3-34 15,-9 3 9-15,-4-1-19 0,-2-4-5 16,1-6 4-1,-4-10-88-15,4-12-72 0,-1-9-193 16,5-14-83-16</inkml:trace>
  <inkml:trace contextRef="#ctx0" brushRef="#br0" timeOffset="6497">2999 647 487 0,'7'-25'353'0,"-2"11"-183"16,2 6-27-16,4 8-36 15,5 2-53-15,9 4-52 16,8 1 14-16,5 3-16 15,3 0-1-15,-2 4-3 16,1-3-68-16,-2-2-10 16,-2-3-104-16,-9-4-152 15,-4-6-122-15</inkml:trace>
  <inkml:trace contextRef="#ctx0" brushRef="#br0" timeOffset="7012">3511 251 903 0,'-1'-22'194'16,"-4"11"-60"-16,-1 9-35 16,-3 7-81-16,-6 2 8 15,-2 10-21-15,-9 6-2 16,-4 11-3-16,0 5 11 16,0 0-10-16,4-3-1 0,8-6-16 15,6-12 10 1,5-6-18-16,5-7 11 0,4-3 9 15,1-4-6-15,1 2 10 16,5-1 0-16,2-2 5 16,6-1-12-16,6 1 9 15,3-3-2-15,0 2 0 16,2 0-8-16,-3 4 1 16,-6 0 3-16,-9 7-2 15,-4 3-4-15,-8 7 10 16,-4 8 0-16,-5 3 0 15,2 1-17-15,1-3-10 16,1-3-27-16,3-9-11 16,1-4 41-16,6-6 0 15,-2 3 24-15,2 1 2 0,1 3 8 16,-1 8 15-16,2 3 0 16,-2 5-14-16,1 0 32 15,-3 3-28-15,3-4-1 16,-1 0 2-16,-2-8-7 15,-1-2-2-15,3-7-7 16,-2-7-4-16,2-2 1 16,-1-6-45-16,0-7-7 15,2-11-53-15,0-8-116 16,1-11-179-16</inkml:trace>
  <inkml:trace contextRef="#ctx0" brushRef="#br0" timeOffset="7725">3548 334 732 0,'8'-23'216'0,"-4"13"-84"16,2 6-2-16,-5 4-76 16,7 5-28-16,3 8 18 15,3 13-28-15,2 13 18 16,2 15-30-16,-5 18 4 16,0 4-4-16,-2 0-4 15,-2-10 0-15,-2-11 0 16,1-17-17-16,-1-14 14 15,-1-13-5-15,-6-6-23 16,2-10 31-16,-2-13-26 16,2-12 9-16,-2-14 4 15,4-15-55-15,-4-7 19 0,4-6-4 16,-4-1 20-16,3 3 24 16,-3 7 11-16,4 13-2 15,1 11 36-15,3 12-16 16,3 10 19-16,4 4-9 15,-1 5-6-15,5 8-14 16,4 12 4-16,-1 14-1 16,-1 14 16-16,-2 16-20 15,-7 12 3-15,-5 7-12 16,-6-1 8-16,-5-3-12 16,0-8 4-16,3-13-8 15,-3-12 7-15,1-16-38 16,-1-9 29-16,-4-11-11 0,-5-8-12 15,-3-5 27-15,-5-7-10 16,0-9-2-16,-29-68 16 16,50 81-11-16,0-2 13 15,0 3 0-15,3 2 5 16,3-10 0-16,2 1-5 16,3 4 25-16,1 4-3 15,3 3-12-15,-1 4-6 16,1 2-4-16,1 2 4 15,-1 5-9-15,-5 9 10 16,-4 6-5-16,-6 8 10 16,-8 7 0-16,-3 3-12 15,-1-1 2-15,0-5-13 0,5-7 6 16,6-9-5-16,1-6 2 16,4-5 1-16,4-2 11 15,1-2-2-15,6 0 0 16,5 0-14-16,-3-2 9 15,2 1-78-15,-2-2-60 16,-6 3-95-16,-7 6-57 16</inkml:trace>
  <inkml:trace contextRef="#ctx0" brushRef="#br0" timeOffset="7908">3660 988 659 0,'-4'7'361'0,"2"-6"-208"15,4-2-39-15,5-4-10 16,2-1-88-16,10-3 8 16,10-1-24-16,2-4 4 15,5 3-17-15,3-1-15 16,5 3-48-16,-3 3-64 16,3 3-272-16</inkml:trace>
  <inkml:trace contextRef="#ctx0" brushRef="#br0" timeOffset="8081">4504 841 1291 0,'-3'-4'156'0,"-3"2"-156"15,2 2 5-15,4 0-15 16,4-1-27-16,2-2-175 15,5 3-677-15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6.54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233 24 0,'0'23'78,"0"0"-62,0 24-16,0-1 16,0 1-16,0 23 15,-24-23-15,24-1 0,0 1 16,0-1-1,0-22-15,0-1 0,0 0 16,-23-23 15,0 0 1,0 0-17,-1 0 1,1 0-16,0 0 15,-1 0 1,48 0 62,-1 0-78,24 0 16,-24 0-16,23 0 15,1 0-15,0 0 16,-1 0-16,-22 0 16,-1 0-16,0 0 15</inkml:trace>
  <inkml:trace contextRef="#ctx0" brushRef="#br0" timeOffset="1">209 47 0,'0'-23'188,"24"23"-172,-24-24-1,23 24-15,-46 0 47,23 24-31,-24-24-16,24 23 15,-23-23-15,0 23 16,0 0-16,-1-23 16,1 24-16,0-24 15,-1 23-15,1-23 0,23 23 16,-23-23-16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6:54.61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 3259 307 0,'-2'4'86'15,"0"-4"-82"-15,0 4-2 16,2-4 1-16,2 0-3 16,0 1 0-16,0-1 1 15,1 0 6-15,-3-1 23 16,0 1 11-16,0 0 20 15,-3 0-11-15,3 0 12 16,3 0-17-16,-3 1-33 16,0-1 10-16,0 0-9 15,0 2-5-15,0-4 33 16,0 2-20-16,0 0 24 16,0 0 6-16,0 0-12 0,0 0 17 15,0 0-30-15,-3 0-19 16,3 2-1-16,0-2 3 15,0 0-9-15,0 2 0 16,0-2-22-16,0 0 19 16,0 0-6-16,3 0 9 15,-2 0-1-15,2 1 2 16,-2-1-1-16,2 4 15 16,-3-4-15-16,1 4 27 15,2 2-27-15,1-3 1 16,0 3 1-16,-3-2 5 15,2-2-7-15,-1-1 4 16,-2-1-3-16,0-1 42 0,2-1-15 16,-2 0 16-16,0 0 13 15,0-1-26-15,2-3 1 16,0-4-3-16,1-4-24 16,1-5 21-16,2-8-26 15,0-5 1-15,3-8 4 16,-1-7 1-16,1-9-6 15,2-5 4-15,0-8 9 16,-3-3 8-16,1-11-18 16,-1-3-2-16,-3 1 24 15,2-1-22-15,-1 4 4 16,-2 0-7-16,0-4 11 0,5-3-8 16,1-7 3-16,6-4-5 15,7-5 5-15,1 5-3 16,2 1-3-16,0 4 0 15,-6 4 8-15,1 6-14 16,-5 8 6-16,-1 2 0 16,-1 8 2-16,-3 7 4 15,-2 4-6-15,-1 3 0 16,2-2 9-16,-1 1-16 16,0-3 7-16,2-3 0 15,-2 0-7-15,2 4 15 16,-4 2-8-16,-3 6 0 15,0 4 8-15,0 9-11 16,-3 1 3-16,-1 5 0 16,3-1-8-16,-1-2 14 0,-2 1-6 15,0-1 0-15,2 4 9 16,0 2-15-16,-2-1 6 16,4 9 0-16,-2 1-4 15,0 6 15-15,1 2-11 16,-3 7 0-16,0 0 4 15,0 0-11-15,1-2 7 16,-2 0 0-16,2 0-4 16,-1-2 9-16,-1 2-5 15,-2 2 0-15,3 0 13 16,0 2-17-16,-2 0 4 16,2 0 0-16,-2 2-1 15,2-2 7-15,-2 2-6 0,2-2 0 16,0 0 8-16,0 0-10 15,2 0 2-15,-2-2 0 16,0 2-7-16,2 0 12 16,-2-4-5-16,-2 1 0 15,2-4 4-15,-2 4-11 16,0-2 7-16,0 1 0 16,2 4 0-16,-2 0 4 15,2 0-4-15,0 2 0 16,-2-2 10-16,-2 3-15 15,-3 1 5-15,-5 4 0 16,-3 1-6-16,-1 4 9 0,-1-2-3 16,1 4 0-16,4-4 6 15,1 1-17-15,2-2 11 16,4-3 0-16,1-2-4 16,0-1-1-16,1 0 5 15,2-3 0-15,-2 1 8 16,3 0-14-16,-1-2 6 15,1 1 0-15,0-1-7 16,0-1 15-16,0 1-8 16,0-2 0-16,1 0-11 15,-1 1 3-15,3 1-6 16,-2-3 10-16,2-4-10 0,2-3 19 16,6-10-5-16,3-2 0 15,1-2 2-15,5 0-16 16,-1 1 14-16,-1 4 0 15,4 5-13-15,0-2 4 16,-2 6 9-16,2-2 0 16,-1 4 5-16,-8 3-17 15,-2 1 12-15,-3 4 0 16,-3 0-7-16,-1 2 10 16,0 5-3-16,3 1 0 15,-2 7 9-15,6 0-11 16,-3 7 2-16,0-6 0 15,-1 0-6-15,-1-3-39 0,-4-2-48 16,0 5-141 0,-6 0-457-16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6:58.25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8099 3556 840 0,'2'-3'145'0,"-2"3"-89"0,0-2 46 15,0 0-14-15,0 2-61 16,2 0-1-16,0-2 8 15,-2 4-14-15,0-2 18 16,-2 0-22-16,-4-3-9 16,-1-1 27-16,-2-4-22 15,-3-3 7-15,-3 0-5 16,0-2-9-16,-2 0 25 16,-1-3-29-16,-3 2 4 15,0 1 13-15,-1-4-14 16,-4 2 7-16,0 1-5 0,-4-3 5 15,0-4 0-15,-4 0-7 16,1-5-3-16,1 2 23 16,0 0-20-16,1 0-1 15,-2 2 11-15,0 2-10 16,-2 0 8-16,-2 1-12 16,-3 0 2-16,3-1 0 15,-2 2 2-15,-3-5-4 16,1-3 0-16,-3 0 8 15,-4-4-8-15,0-4 0 16,-5 3 1-16,-4-4-4 16,-3 3 13-16,-7 1-10 15,-4 2 0-15,-2 5 7 16,0 4-3-16,-3 3-4 0,1 0 4 16,3 0 2-16,4 1-3 15,-6-7-3-15,2-5 0 16,-1 0 15-16,-2-5-16 15,3-3 1-15,5 1 0 16,3-3-6-16,2-2 14 16,4-2-8-16,0 1 0 15,2 1 9-15,-97-59-9 16,122 83 0-16,2 2 0 16,-2 1-7-16,-2 0 13 15,-31-15-6-15,-6 2 0 0,1 0 5 16,-7-3-9-1,0 2 4-15,-5-2 0 0,1 0 19 16,-3 1-9-16,5 2-6 16,0 2 9-16,6 1 4 15,6 3-14-15,-1 1-3 16,6-1 0-16,-2 3-1 16,6-4 3-16,1 2-2 15,1 1 0-15,2-3 12 16,1 3-16-16,0 0 4 15,3 1 0-15,-2 0-7 16,3 1 17-16,3 2-10 16,0 1 0-16,-1 0 6 15,1 0-16-15,-2 2 10 0,2-2 0 16,0 0-6 0,2 1 10-16,-1-1-4 0,3 0 0 15,-1-1 7-15,2 0-11 16,2-1 4-16,-2 0 0 15,1 0-8-15,2 2 12 16,1 0-4-16,3 0 0 16,2 0 8-16,0 2-14 15,2-2 6-15,-2-2 0 16,-5 0-11-16,-2-3 13 16,-2 1-2-16,-2-2 0 15,1 0 8-15,0 1-12 0,-1 3 4 16,-3-1 0-1,4 2-7-15,-2-1 9 0,-2 4-2 16,0-2 0-16,-3 0 12 16,1 0-18-16,-5 0 6 15,1 0 0-15,2 0-9 16,0 0 16-16,2 3-7 16,4-1 0-16,2 2 5 15,1-1-8-15,5 1 3 16,1 0 0-16,-1 0-12 15,3-1 18-15,0 1-6 16,4 2 0-16,-1-3 3 16,0 0-12-16,-2 4 9 15,2-6 0-15,-5 3-12 16,4 0 13-16,-1-1-1 0,-1 0 0 16,1 1 4-16,1-2-15 15,4-2 11-15,4 0-12 16,3 0 2-16,7 2-4 15,1 2 14-15,5-1 0 16,-2 3-17-16,1-3 6 16,2 0 11-16,-4 2-1 15,3-1-13-15,-1 0 11 16,-1-1 3-16,-1 0 0 16,0-4 4-16,-2 2-9 15,-1-1 5-15,-3 0 0 16,1 0-10-16,-1 2 13 15,-1 3-3-15,-4-4 0 0,4 4-2 16,-2 1-5-16,-4-1 7 16,1-1 0-16,0 1-8 15,-5-2 11-15,-2 0-3 16,-4-3 0-16,-2-4 6 16,-10-2-13-16,-3-3 7 15,-8-2 0-15,-2-3-1 16,3 2 5-16,0-1-4 15,2 4 0-15,4 1 5 16,4 2-9-16,6 0 4 16,0 1 0-16,1-1-4 15,1-1 4-15,5-3 0 0,-3 3-3 16,0-3 9-16,1 3-9 16,0 3 3-16,2 1 0 15,4 2-5-15,-2 1 7 16,2 2-2-16,2-3 0 15,0 4 8-15,6 0-13 16,3 0 5-16,2 4 0 16,-1 0-8-16,7 1 10 15,-3 1-2-15,3 1 0 16,0 0 4-16,2 3-14 16,-1-1 10-16,6-2 0 15,-2 3-9-15,-1-1 7 16,4 1 2-16,0 0-3 15,0 1-5-15,0-1-4 16,0 3 10-16,0-3-3 0,0 0-6 16,0 1-4-16,4-1 7 15,-4 2 4-15,0-1-7 16,4 6 9-16,-1 6 2 16,1 7 0-16,0 6-8 15,0 10 11-15,1 4-3 16,-4 6 0-16,-1 2 9 15,-1-3-13-15,-2-6 4 16,3-8 0-16,-2-10-10 16,2-10-2-16,0-5-2 0,2-6 10 15,-2-2-26-15,0-4 29 16,-2-5-16-16,2-9 0 16,-2-14 7-16,2-4 2 15,0-12 8-15,2 2 0 16,0 7 6-16,2 5-16 15,3 6 10-15,-3 8 0 16,0 4-6-16,1 3 8 16,-1 4-2-16,3 1 0 15,2 5 5-15,1 1-10 16,3 4 5-16,7 0 0 16,9 2-2-16,10 1 7 15,7 1-5-15,10 2 0 16,2 1 3-16,6 1-4 15,1 1 1-15,-4-2 0 0,2 1-13 16,-2-1 11-16,3-3-55 16,1-4-59-16,2 0-265 15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7:00.55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 3422 275 0,'-3'4'308'0,"3"-3"-200"15,0-2-7-15,0 1-16 16,0-2 9-16,0 0-45 15,0 0-19-15,-1-4 8 16,1 3-26-16,0-4 30 16,0 4-2-16,0 0-29 15,0-1 24-15,1 1-15 0,-1-7-12 16,3-1 25-16,1-4-29 16,-2-2 7-16,2-3 9 15,5 1-17-15,-3-3 22 16,5-4-12-16,-2-4-5 15,6-9 17-15,4-3-22 16,2-6 14-16,1-2 4 16,4-2-16-16,-5-1 15 15,3-2-16-15,-4 1-1 16,3-6 11-16,1-4-12 16,-3-7-2-16,4-5 0 15,2-6 12-15,2-5-15 0,2-7 3 16,1-7 0-16,3-6-1 15,4-5 4-15,0-1-3 16,1 7 0-16,-1 10 9 16,-3 13-12-16,-7 10 3 15,-2 3 0-15,-3 3-6 16,1 2 7-16,-2-3-1 16,5 3 0-16,-3 3 8 15,3 1-12-15,-4 5 4 16,4 4 0-16,-4 6-7 15,-3 2 10-15,-1 7-3 16,-1 5 0-16,-4 2 12 16,-2 7-17-16,-1 0 5 0,0-1 0 15,0-1-9 1,5-8 9-16,2-4 0 0,1 0-1 16,1-1 12-16,-2 3-20 15,-3 5 9-15,-5 4 0 16,-1 0-4-16,1 2 5 15,-6 3-1-15,4 4 0 16,-3 0 10-16,-2 0-12 16,3 3 2-16,-1-3 0 15,1-2-10-15,-2 3 14 16,2-1-4-16,1-3 0 16,0-1 9-16,2 2-14 0,-1 0 5 15,-3 5 0 1,1 2-7-16,-3 7 10 0,-3-1-3 15,3-1 0-15,-1 1 9 16,1 0-12-16,-4 1 3 16,1 3 0-16,-1 0-11 15,0 0 15-15,3 2-4 16,-3 0 0-16,0 0 12 16,0 0-16-16,0 0 4 15,0 0 0-15,0-6-11 16,1-3 14-16,2-2-3 15,-1 0 0-15,0 0 7 16,0 3-9-16,-2 5 2 16,0 1 0-16,0 2-8 15,0 0 16-15,0 0-8 0,0 0 0 16,-2 2 0-16,2-2-4 16,0 0 4-16,-2 2 0 15,2-2-11-15,-2 0 13 16,-6 1-2-16,-3 2 0 15,-7 2 1-15,-8 3-2 16,-6 5 1-16,-8 4 0 16,-8 1-14-16,-1 2 20 15,0 2-6-15,1 3 0 16,4-4-1-16,9 3-3 16,6-5 4-16,9-3 0 15,5-3-13-15,7-4 13 0,5-4 0 16,1-5-2-16,4 0 2 15,1-3-12-15,-2 1 12 16,2-1 0-16,5-3-9 16,4-1 13-16,7-6-4 15,10-4 0-15,6-4 10 16,9-1-9-16,-2-3-1 16,5 5 0-16,-3 0-11 15,-1-1 11-15,-4 3 0 16,-4 1 0-16,-2 2 6 15,-7 4-13-15,-13 7 7 16,-2 1 0-16,-9 6-13 16,0 4 21-16,2 10-8 0,1 6 0 15,3 7 14-15,0 6-18 16,0 4 4-16,-4-1-35 16,-1-2-30-16,-3 4-152 15,0 6-406-15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7:10.82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2242 3398 304 0,'0'-4'408'0,"-3"2"-310"16,1 0-11-16,2 2-9 15,2 0 15-15,-2 0-37 0,3 0-35 16,-3 0 27-16,1 0-27 16,-1 2 9-16,0-2 19 15,3 0-25-15,-3 0 23 16,-3 0-15-16,3 0-22 16,0-2 26-16,0 0-36 15,-1 2 8-15,1-4 4 16,-3-3-3-16,-4-6-2 15,-1-4-7-15,-1-3 2 16,-6-5-4-16,-2-5 2 16,-2-2 0-16,-1-2-3 15,-5-9 16-15,-4-6-16 0,1-4 3 16,-6-7 0-16,-2-4-5 16,-1-3 8-16,-4-4-3 15,-2-4 6-15,-1 1 2 16,3 0 8-16,-1 0-6 15,3 2-5-15,1 1 11 16,-1 0-8-16,2 2-8 16,0 0 1-16,-3 2 15 15,1 4-14-15,2 6-2 16,-3 5 1-16,3 6-12 16,-1 9 15-16,0 0-4 15,-2-1 1-15,3 0 14 16,-2 2-16-16,-1-6 1 0,1 1 0 15,2-2-9-15,-2-1 10 16,3 1-1-16,0-2 0 16,3 2 11-16,2 3-12 15,5 2 1-15,3 3 0 16,0 2-7-16,5 1 8 16,0 0-1-16,0 0 0 15,2 1 9-15,-3-1-11 16,0-1 2-16,-2-4 0 15,1 1-8-15,-3-2 8 16,1-1 0-16,0 2-4 16,1-2 16-16,4 5-12 0,0 4 0 15,4 6 0 1,0 2-6-16,1 3 6 0,2 3 0 16,-1-5-1-16,-4-1 11 15,2-5-10-15,-4-1 0 16,1-2 1-16,-3 2-14 15,3 1 13-15,-1 1 0 16,-2 0 0-16,3 3 11 16,-1 0-11-16,2 3 0 15,0 0 3-15,2-1-13 16,2 5 10-16,-2-1 0 16,4 0-2-16,-2 2 9 15,3 0-7-15,0 0 0 16,-1 0 3-16,1-2-17 15,0-1 12-15,1 1 2 0,-1-2-1 16,1 2 9-16,-1 3-10 16,4 1 2-16,-2-3-7 15,0 2-10-15,1 2 14 16,1-2 3-16,-1 2 0 16,1 3 10-16,0 0-13 15,0 3 3-15,1 0 0 16,1 3-13-16,2 2 13 15,-2 1 0-15,2 0-8 16,0 0 9-16,0 1-5 16,0-1 4-16,0 2-3 15,0-1-14-15,0-1 17 0,0 0 0 16,0 0-1-16,0 0 11 16,0 0-12-16,0 0 2 15,2 0-2-15,-2 3-13 16,-2-3 11-16,2 0 4 15,0 1-12-15,0 3 15 16,-4 7-3-16,0 6 0 16,-5 6 4-16,-2 7-17 15,-1 3 17-15,0 0-4 16,0 0 0-16,1-3 4 16,1 0-4-16,2-5 0 15,1-7-5-15,6-5-6 16,-2-3 0-16,3-8 5 0,0-1 0 15,0-2-15-15,0-1 17 16,3 0-9-16,-3-2-24 16,1-3 31-16,2-8-8 15,-2-7 10-15,2-4-8 16,1-7 12-16,0 4-1 16,2 3 1-16,2 4 0 15,-4 5-8-15,0 5 8 16,1 3 0-16,-1 5-4 15,-2-1 10-15,2 1-6 16,3-1 0-16,1 1 2 16,2 0-15-16,2 0 21 0,7 3-8 15,1 1 0-15,5 3 13 16,5 3-13-16,0 3 0 16,1 3 0-16,1 1-7 15,1 1 7-15,-2 1-24 16,-4 4-98-16,-2 9-325 15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7:49.19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21 163 389 0,'-4'0'190'16,"-2"0"-76"-16,4 0-28 16,0-1 20-16,2 1-46 15,0-2-1-15,-2 2 24 16,2 0-52-16,-2 2 15 16,2-2-8-16,0 1-34 15,-3-1 25-15,3 2-27 16,0-2-2-16,3 1 8 15,5 2 2-15,6 1 2 16,13-3-12-16,9 3 10 16,12-6-15-16,4-4 5 15,3-2 0-15,1-5-2 0,-6 1-13 16,-7 1-5-16,-11 2-28 16,-10 3-64-16,-9 4 12 15,-7 0-5-15,-10 0-229 16,-7 2 36-16</inkml:trace>
  <inkml:trace contextRef="#ctx0" brushRef="#br0" timeOffset="240">289 33 460 0,'-5'-12'188'15,"1"3"-82"-15,3 1-6 0,-2 5-14 16,3-1-68-16,3 4-2 15,-3 0-16-15,0 3 12 16,0-2-12-16,0 6 0 16,1 10 13-16,-1 11 39 15,-5 7-47-15,-5 10-5 16,-2 1-38-16,-2 0-62 16,-2-7 45-16,1-3-107 15,0-7-75-15,1-3-78 16</inkml:trace>
  <inkml:trace contextRef="#ctx0" brushRef="#br0" timeOffset="1311">40 319 495 0,'-5'-5'253'0,"0"3"-201"16,0 2 4-16,4 2-34 15,1 9-21-15,0 8 41 16,0 8-31-16,1 9-10 16,2 7 13-16,-1 0-4 15,0-5-7-15,-2-7-3 16,3-7 4-16,-6-7-4 16,3-9 0-16,0-3 0 0,0-7-6 15,0-3 6-15,0-7 0 16,3-10 0-16,2-4 8 15,2-7 5-15,2-5-11 16,6 5 24-16,2 3 34 16,2 3-48-16,6 7 6 15,3 6-18-15,5 0 13 16,13 5-18-16,2 3 5 16,8 0 0-16,2 3-3 15,-2 1 2-15,-13 2-2 16,-10 0 0-16,-13 2 3 15,-9-1-9-15,-11 4 26 16,-11 4-17-16,-6 7 0 16,-11 7-21-16,-8 3-13 15,-8 0-41-15,2-3-32 0,3-6-23 16,5-8-15-16,5-6 107 16,9-3 38-16,1-5 6 15,5-1 69-15,6-1 38 16,0 3-77-16,2 2-2 15,9 0-27-15,4-1 10 16,5 1-3-16,5 0-10 16,3 0-1-16,-1 4-3 15,-2 0 2-15,-9 3 1 16,-8 9 32-16,-11 3-31 16,-3 8 16-16,-8 3-20 15,-2-2 0-15,2-4 0 0,4-5-2 16,6-5-5-1,4-7-4-15,6-1-5 0,2-4 11 16,2-2-32-16,5 0 37 16,1-5 0-16,5 1 11 15,1-1-12-15,4-3 1 16,-3 5 0-16,-2 1-9 16,-6 4 13-16,-3 4-4 15,-8 9 46-15,-4 5-43 16,-11 9 6-16,-2 2-9 15,-3 5 0-15,-1-1-3 16,-2 1 8-16,4-4-10 16,5-6 5-16,6-6-16 15,1-6 10-15,7-7 1 16,4-6-6-16,4-1 11 0,4-8 14 16,7-3 16-16,6-5-5 15,2-5-23-15,3-5 24 16,2 0-26-16,4 1 0 15,-1 1 27-15,-2 3-13 16,-9 7 21-16,-6 8 8 16,-6 6-39-16,-6 4 11 15,2 0-13-15,2 1-2 16,3 3 9-16,3 0-2 16,0 3-3-16,3 0-4 0,-2 0 5 15,-1-1-20 1,-4 1 8-16,-3-3-15 0,2-3 3 15,-5 0-54-15,0-2 27 16,0-1-9-16,1 0-66 16,-3 0-47-16,2-1-22 15,0 1-118-15</inkml:trace>
  <inkml:trace contextRef="#ctx0" brushRef="#br0" timeOffset="1762">321 694 364 0,'-1'-7'497'0,"-3"1"-414"16,1 5 14-16,3-2-28 16,-1 6-61-16,5 4 0 15,1 7 1-15,4 18-6 16,0 17 21-16,-3 16-24 15,-4 13 7-15,-4-2-7 16,-3-3-10-16,0-14 7 16,0-13-29-16,3-18-3 15,-1-12 27-15,3-10-16 16,-1-15-3-16,1-13-2 16,0-14-2-16,0-13-15 15,-3-9-27-15,2 1 1 0,-2 3 34 16,-1 3-9-1,0 11 47-15,0 14 11 0,0 7 11 16,0 12 59-16,0 9-24 16,-5 14 1-16,0 7 9 15,-9 8-11-15,-2 8-12 16,-2 6-8-16,-1-2-32 16,-2-4 11-16,3-7-15 15,4-9-3-15,3-7-15 16,3-6-109-16,4-10-79 15,4-8-138-15</inkml:trace>
  <inkml:trace contextRef="#ctx0" brushRef="#br0" timeOffset="1906">272 863 474 0,'27'-3'199'0,"2"6"-58"15,4 7-44-15,2 5-61 16,2 8-26-16,3 4-10 15,1 2-26-15,-2-5-90 16,1-4-252-16</inkml:trace>
  <inkml:trace contextRef="#ctx0" brushRef="#br0" timeOffset="2596">730 336 598 0,'11'3'108'0,"5"-2"-47"16,8-1-28-16,5 4-15 15,5-1-18-15,-1 2-2 16,-6 0 1-16,-6-1-15 15,-9 3 16-15,-8 2 13 16,-11 6 0-16,-9 6 25 0,-10 3-31 16,-8 4 6-1,-3 0-13-15,0-4-13 0,6-8 12 16,8-5-26 0,5-6-7-16,7-5 21 0,7-4 6 15,1 3 7-15,6-4 1 16,4 3 5-16,1-2 7 15,4 4-13-15,2 0 1 16,2 3 6-16,-1 5-4 16,-4 5 9-16,-7 10 34 15,-7 13-16-15,-10 9 15 16,-9 9-16-16,-3 6-25 16,1-5 3-16,1-8-6 15,9-9-1-15,6-16 0 0,4-11-9 16,5-9 9-16,2-8 20 15,5-7 8-15,6-7-8 16,5-5-12-16,4-5-8 16,3 1 0-16,1 3-1 15,0 5-4-15,5 4 5 16,-3 6 0-16,2 4-15 16,-6 5 5-16,-8 4 10 15,-6 9 44-15,-8 9 24 16,-10 10-7-16,-5 10-35 15,-9 4-13-15,-5 4 5 16,0-5-16-16,-1-5-2 16,7-10 0-16,3-6 11 0,2-9-9 15,7-8-2 1,0-2-29-16,0-6-17 0,1-10-152 16,3-7-180-16</inkml:trace>
  <inkml:trace contextRef="#ctx0" brushRef="#br0" timeOffset="2902">997 294 308 0,'8'-8'410'0,"-3"6"-323"16,-3 2 6-16,2 6 12 0,5 5-36 15,3 7-29-15,0 12-4 16,2 12-5-16,-1 13-21 16,0 16 24-16,-5 13-26 15,-3 15-5-15,-2 7 7 16,-3 0-5-16,0-7-5 16,-3-11 0-16,2-15 11 15,-3-14-15-15,0-11 4 16,0-12-16-16,0-10 14 15,1-9-107-15,-1-10-47 16,0-8-216-16</inkml:trace>
  <inkml:trace contextRef="#ctx0" brushRef="#br0" timeOffset="3615">1370 597 814 0,'-3'-1'89'15,"6"-1"-6"-15,1 2 24 16,8-4-66-16,12 0-18 16,8-2-23-16,12-3-2 15,8-2-15-15,5-4-59 16,2-3-11-16,-7-1-43 16,-13 3-39-16,-13 2 65 15,-17 1-64-15,-18 2 4 16</inkml:trace>
  <inkml:trace contextRef="#ctx0" brushRef="#br0" timeOffset="3830">1573 325 368 0,'-4'0'201'0,"2"6"-79"16,2 8 34-16,6 11-73 16,7 12-6-16,3 18-62 15,5 7 2-15,3 13-6 16,1 3-3-16,2 3-8 15,0-6 0-15,1-5-23 16,-6-6 6-16,-1-9-39 16,-4-12-5-16,-8-11 2 15,-2-6-127-15,-7-9-41 16,-4-10 0-16</inkml:trace>
  <inkml:trace contextRef="#ctx0" brushRef="#br0" timeOffset="4230">1287 816 813 0,'-9'-2'49'0,"4"0"-10"16,6 2-30-16,8 2 1 15,7-2-10-15,10 0-67 16,8-2-38-16,6 0-42 15,-1 4 40-15,-3 3 55 16,-9 14 52-16,-15 11 80 16,-14 9 41-16,-12 11-27 0,-5 3-26 15,-6-3-38-15,6-8-30 16,3-6 10-16,5-10-10 16,7-11-1-16,2-9-2 15,4-4 6-15,2-10 22 16,4-9 0-16,4-10-22 15,6-3 2-15,0-8-4 16,5-2-1-16,-2 6 0 16,-1 0 6-16,3 2-14 15,0-3 8-15,-1 1 0 16,0 5-11-16,-5 1 10 16,-5 1-26-16,-7 1-121 15,-2 0-170-15</inkml:trace>
  <inkml:trace contextRef="#ctx0" brushRef="#br0" timeOffset="4456">1780 126 522 0,'-4'-17'387'0,"-1"8"-309"15,1 1 32-15,4 6-70 16,7 6-38-16,7 4 6 15,8 4 0-15,4 13-8 16,8 10 8-16,-4 8-8 16,-4 7-11-16,-2 2-41 15,-6-1-56-15,-3-8-14 0,-3-6-172 16,-1-5-61-16</inkml:trace>
  <inkml:trace contextRef="#ctx0" brushRef="#br0" timeOffset="5122">2087 562 893 0,'1'2'229'0,"-1"0"-196"16,3-4 17-16,1 2 0 0,8 0-48 16,12-2-2-16,6-2-6 15,5 0-58-15,5 1-45 16,-8 1-61-16,-6 4-70 16,-13 7 138-16,-13 10 72 15,-19 9 27-15,-14 9 3 16,-10 8 6-16,-2-1-1 15,4 1 13-15,7-7-5 16,14-11 49-16,8-8 42 16,7-12 29-16,5-4 10 0,3-6-32 15,5-4-20 1,2-2-5-16,9-8-82 0,8-5 23 16,6-8-27-16,7-5-2 15,3-3-9-15,0-2-27 16,-4 6-38-16,-3 0 1 15,-12 2-92-15,-11 5-7 16,-11 0-56-16,-10 5 70 16,-4-1 62-16,-3 1 13 15,-1 4 85-15,3 3 77 16,5 3 59-16,1 3 43 16,3 7 8-16,3 2-99 15,-2 2-15-15,6 7 3 16,-2 12 26-16,6 12-51 15,1 17-21-15,0 20 13 0,-2 12-32 16,-1 15-6-16,-1 3 4 16,-2-3-8-16,0-5-1 15,3-14 0-15,0-20 3 16,-1-14-11-16,0-15 8 16,-1-13-20-16,-3-6 15 15,0-10-53-15,-4-12-218 16,0-9-171-16</inkml:trace>
  <inkml:trace contextRef="#ctx0" brushRef="#br0" timeOffset="5731">2496 508 908 0,'5'-6'174'15,"-5"5"-121"-15,0 1 35 16,2 1-86-16,4 3 16 15,1 4-18-15,2 5 5 16,-2 7-20-16,-3 8 7 16,-9 7-14-16,-9 5 15 15,-4-1-8-15,-1-4 15 16,0-7 0-16,7-9 2 16,6-10-1-16,6-5-1 15,0-4-3-15,2-2-5 16,2-2 8-16,7-2 1 0,5 1 0 15,4-4 4-15,5 1-1 16,2-1-4-16,-2 4-2 16,-6 2 2-16,-7 3-18 15,-3 3 18-15,-9 6 14 16,-6 9-9-16,-5 5 7 16,-5 7-10-16,-1 3-2 15,2-3 0-15,6-10 2 16,2-3-2-16,6-8 0 15,2-3 3-15,2-2 5 16,2-1-7-16,3 1 6 16,3-2-7-16,2 0-1 0,0-4 1 15,5 0 0-15,-6-2 0 16,-4 1 1-16,-3 3-1 16,-5 0-3-16,-5 0 1 15,-7 6 1-15,-8 4-1 16,1 6 2-16,-5 2 0 15,7 3-4-15,2-2 4 16,8-3 0-16,5-5-2 16,2-3-11-16,2-7 12 15,5-1-14-15,2-7 15 16,6-10-13-16,4-11-57 16,6-13-118-16,4-11-131 15,-2-8-138-15</inkml:trace>
  <inkml:trace contextRef="#ctx0" brushRef="#br0" timeOffset="5986">2701 347 526 0,'-4'-12'340'16,"3"6"-224"-16,-3 4 29 16,1 2-68-16,2 0-76 15,1 2 7-15,1 5-2 16,3 12 23-16,4 13 26 15,3 18-33-15,1 19-5 16,-3 15 11-16,-5 13-25 16,-4 9 19-16,0 0-22 15,-2-4 1-15,-2-6-8 0,4-14 7 16,0-15-32-16,-2-11-14 16,-3-9-99-16,1-12-77 15,-4-13-181-15</inkml:trace>
  <inkml:trace contextRef="#ctx0" brushRef="#br0" timeOffset="6251">2828 251 332 0,'7'-19'738'16,"-3"10"-676"-16,-2 12 3 0,4 16 54 15,3 16-49-15,3 25-67 16,-3 18 37-16,2 21-40 16,-7 13 7-16,-6 5-6 15,-4-3-1-15,-1-10-11 16,-1-13 3-16,3-17-52 16,1-22 6-16,-3-14-43 15,3-17-77-15,0-9-5 16,-2-12-294-16</inkml:trace>
  <inkml:trace contextRef="#ctx0" brushRef="#br0" timeOffset="6728">2868 594 809 0,'4'-19'191'0,"-3"8"-111"15,-1 5 30-15,3 5-90 16,3-3-15-16,7 0-5 15,1 0-15-15,5 3 4 16,-1 2-13-16,-1 5 4 16,-7 5 20-16,-3 6 13 15,-14 5-6-15,-9 8 4 16,-9 7-2-16,-2 2-3 16,-1-5-6-16,7-8-23 15,8-9 11-15,9-10-24 0,4-5 12 16,6-7 18-1,6-7 12-15,4-3 4 0,8-1-10 16,3-3 4-16,-3 4 5 16,1 2-6-16,-2 4-3 15,-2 4 3-15,-2 1-2 16,-7 1-2-16,-2 3 2 16,-6 7 6-16,-8 2 55 15,-9 9-54-15,-3 8-5 16,-4 8 9-16,-1 1 2 15,2-3-13-15,11-4-1 16,4-9 1-16,6-5-4 16,4-8 6-16,5 0-3 15,1-6 0-15,6-6 4 0,5-4-13 16,4-8-24 0,2-12-159-16,0-9-109 0,1-8-283 15</inkml:trace>
  <inkml:trace contextRef="#ctx0" brushRef="#br0" timeOffset="6939">3232 174 475 0,'0'5'461'16,"5"8"-427"-16,-4-3 109 15,7 3-87-15,7 4-46 16,4 3 3-16,3 5-22 15,4-1 9-15,0 0-70 16,-3-4-29-16,-6-3-63 0,-5-4-39 16,-12-3 26-16,-12-1 32 15,-12-3 17-15</inkml:trace>
  <inkml:trace contextRef="#ctx0" brushRef="#br0" timeOffset="7320">3126 379 546 0,'-1'-2'252'15,"1"2"-106"-15,0 0 46 16,1 2-115-16,10 2-31 16,5 0-13-16,7 1-24 15,9 1-1-15,6 0-8 16,6-3-13-16,4-1 12 0,2-4-65 16,-1 0-28-16,-8-2-31 15,-11 1-2-15,-13 3 71 16,-16 2-3-16,-15 2-54 15,-12 5 15-15,-6 0-11 16,-8 2 107-16,3-1 2 16,4-3 0-16,6 1 82 15,8-1 70-15,5 2-12 16,3 9 9-16,2 4-51 16,2 9-30-16,3 10 4 15,0 11-55-15,0 8 20 16,1 11-18-16,-1 3-18 15,-4 4 12-15,0-5-13 0,-1-6 0 16,-3-11-5-16,1-13-38 16,-1-10-12-16,0-10-90 15,2-12-180-15,-1-15-210 16</inkml:trace>
  <inkml:trace contextRef="#ctx0" brushRef="#br0" timeOffset="8093">3373 641 599 0,'21'-8'119'15,"-2"2"-34"-15,1 3 24 0,1-1-83 16,-1 0-16-16,1 4-9 16,-6 0 12-16,-7 2-13 15,-5 4 21-15,-10 7-17 16,-8 5 16-16,-6 7-20 15,-1 1 0-15,-1-4-3 16,4-5 9-16,9-6-6 16,4-6 0-16,6-3-22 15,2-2 21-15,2 0 2 16,2-2-1-16,2 2 36 16,0 0-31-16,3-2 16 15,0 2-21-15,-1 0 10 16,-2 0-12-16,-1 0 13 15,-6 0-8-15,-1 2 50 16,-8 4-34-16,-6 5 2 0,-9 4-21 16,-6 6 5-16,-5 3-21 15,6-2 14-15,4-5 2 16,11-8-4-16,6-2-19 16,10-2 19-16,5-8 2 15,1 1 2-15,13-5 41 16,3-2-24-16,6-6-4 15,3 2 5-15,2-4-7 16,-1 4-7-16,2 0-4 16,3 4 7-16,3 0-22 0,-3 3 10 15,-7 4-22-15,-9 0 21 16,-7 6-23-16,-13 0 26 16,-10 3 0-16,-6 6-63 15,-4 4 15-15,-12-1-119 16,-3 3-191-16,0-8 180 15,2-4 55-15,2-7 126 16,5-4 47-16,5-5 174 16,2 4 2-16,9 3-58 15,2 2-73-15,2 0-15 16,2 10-24-16,2 10 33 16,2 14-44-16,5 13-30 15,-3 11 12-15,5 8-21 16,-2 3-1-16,-1 0 4 15,-4 1 3-15,0-5-6 0,-4-8-3 16,-1-7 6-16,-2-12-10 16,-6 10 12-16,9-48-8 15,0-1 7-15,-4-3-7 16,0-5-64-16,-5-10-77 16,-6-11-288-16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7:38:00.42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377 1552 562 0,'5'0'238'0,"-5"0"-152"16,0 0-16-16,-4 2 47 15,4-2-52-15,-1 0-14 16,-2 2-41-16,3-2-3 15,0 1 2-15,-1-1-3 16,2 0-6-16,6 2 35 0,5 0-30 16,8-2 39-1,8 1-16-15,8-1-24 0,3 0 30 16,6 0-27-16,3 3 6 16,4-3-2-16,4 2 2 15,4 1-4-15,6 1-3 16,10-2-2-16,10-4 12 15,8-2-13-15,6-5-3 16,4-2 12-16,0-1-2 16,-5 1 55-16,0 4-62 15,-1 2 14-15,-3 5-19 16,-2 2 7-16,-1-1-5 16,1 5 1-16,2-4 17 15,-1 2-23-15,5-3 5 16,-5-1 0-16,0-1-8 0,-12 1 8 15,-3-3 0-15,-6 6-6 16,-5-2 17-16,-4 3-11 16,0 1 0-16,-5 1 2 15,-3 0-11-15,0-1 9 16,-4-1 0-16,0 2-1 16,-3-3 15-16,0-1-14 15,-1-2 0-15,0-2 2 16,-5 0-14-16,-2 1 14 15,-2-1-2-15,-9-1 0 16,-3 6 6-16,-7-1-6 16,1-1 0-16,-2 3 1 0,-3 0-19 15,3 0 8-15,-2-1-11 16,-1 1 1-16,-1-2-49 16,-2 0 17-16,-1-2-98 15,-4 0-328-15</inkml:trace>
  <inkml:trace contextRef="#ctx0" brushRef="#br0" timeOffset="1192">78 258 166 0,'0'-5'546'0,"0"3"-419"15,-1-2-78-15,-2 0 44 16,3 4-23-16,-1 0-69 15,-2 2-2-15,3 2 9 16,0 12 25-16,0 16 12 0,-2 16-45 16,0 12 26-16,0 16-5 15,0 14-9-15,0 15 36 16,0 12-42-16,0 15 2 16,-1 4 5-16,2-1-4 15,1-16-9-15,4-18 0 16,4-21-1-16,2-22-15 15,1-19 2-15,0-15-28 16,-6-11-22-16,2-11-69 16,-3-6-14-16,0-13-141 15</inkml:trace>
  <inkml:trace contextRef="#ctx0" brushRef="#br0" timeOffset="2401">0 226 588 0,'8'-1'155'0,"-2"1"-84"16,-3-3 35-16,-2 6-7 0,8-3 32 15,5-3-86-15,9 2 0 16,13-5 7-16,9-1-31 16,11-2 21-16,8-3-21 15,11-2-19-15,6-3 37 16,12-3-37-16,6 2-2 15,9-3 10-15,8 3-2 16,2-1-8-16,6 6 4 16,7 2 6-16,7 0 38 15,4 3-48-15,3 1 0 16,-3 4 4-16,-7-1 9 16,-4 1-13-16,-7 3 0 15,-2 0 0-15,-4 0-13 0,-7 0 13 16,0 3 0-16,-6-2-10 15,-6 2 15-15,-2-2-5 16,-1-1 0-16,-5 0 5 16,-6 0-17-16,-4-1 12 15,-5-2 0-15,-3 6-6 16,-4-2 3-16,-5 3 3 16,-2 1 0-16,-6 3 5 15,-3 0-20-15,-5-1 15 16,-2 0 0-16,-5 3-4 15,-4-1 14-15,-3 0-10 16,-4-1 0-16,2 3 2 0,-4-2-11 16,0 1 9-1,0-2 0-15,0 1-8 0,-4-3 20 16,-1 1-12-16,1-2 0 16,32 12 2-16,-51-19-13 15,-1 4 11-15,0-1 0 16,3 2-4-16,-1 2 2 15,0-1 2-15,0 1 0 16,-3 1 1-16,-2 1-10 16,3 5 9-16,1 5 0 15,-3-1-2-15,2 8 21 16,-4 8-18-16,-1 6-1 16,-2 6 9-16,-1 8-2 0,-4 8-5 15,-1 7-2 1,1 2 3-16,-3 7 8 0,-1 3-11 15,4-5 0-15,1-1 5 16,3-3-10-16,2-9 5 16,2-5 0-16,0-8-8 15,2-4 22-15,1-8-14 16,-3-6 0-16,0-8 3 16,0-1-9-16,-5-4 6 15,3-3 0-15,-2-2-1 16,0 3 8-16,4-4-7 15,-5 0 0-15,5-3 4 16,-1 3-14-16,-2-4 10 16,2-1 0-16,-2-1-3 0,3-1 12 15,3-4-9-15,-3 2 0 16,1-2 3-16,-1 0-9 16,0 0 6-16,0 0 0 15,0 0-6-15,0 0 14 16,0 0-8-16,0 0 0 15,0 0 3-15,0 2-15 16,3 0 12-16,-2-1 0 16,-1 2-1-16,0-2 17 15,0-1-16-15,-1 0 0 16,-2 0 10-16,2 0-17 16,-6 4 7-16,-9 0 0 15,-9 3-3-15,-10 4-49 0,-10 2-9 16,-6 0-85-1,-2-1-297-15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4:40.08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37 115 363 0,'-5'-2'337'15,"1"0"-244"-15,0 2-39 16,-1 2 24-16,5-2 14 15,-2 2-58-15,2-2-3 16,-4 0-23-16,4 0-1 0,0 2 10 16,0-2-16-1,0 0-1-15,0 2 18 0,0-2-17 16,0 2 15-16,0-4-7 16,0 6-6-16,0-4 14 15,0 0-14-15,0 0-2 16,0 4 11-16,0 1-7 15,0 6 5-15,0 4-9 16,0 8 11-16,0 2 2 16,-4 8-2-16,4-2-11 15,0 4 6-15,-5 5 1 16,5 0-8-16,-2 7 10 16,0 5-9-16,2-2 20 15,0-1-21-15,2-3 1 16,0-2 7-16,-2-9 2 0,5-1-10 15,-5-1 3-15,4-1 5 16,-4-2 9-16,0-3-17 16,4-3 0-16,-4-3 6 15,0-4-5-15,0-2-1 16,0-4 0-16,0 1 15 16,0-2-18-16,0 0 3 15,2-4 0-15,0 4-6 16,-2 0 13-16,3 0-7 15,-3 0 0-15,0 0 9 16,0-3-13-16,0-1 4 16,0-2 0-16,0-4-6 0,0 0 9 15,0 0-4 1,0-2 1-16,0 2-22 0,0 0 21 16,0 0-15-16,0 0-14 15,0 0 10-15,1 0-34 16,-1-2-50-16,0-1-102 15,3 0-268-15</inkml:trace>
  <inkml:trace contextRef="#ctx0" brushRef="#br0" timeOffset="2136">32 154 389 0,'-3'0'184'0,"2"0"-66"16,1 0 2-16,0-2-23 16,0 2 15-16,1 0-42 15,-1 0-3-15,0 0-4 16,3 0-29-16,2 2 24 0,3-2-30 15,5 0-13 1,2 0 23-16,4 3-36 0,1-2 15 16,5-1 11-16,6 0-22 15,-2-1 19-15,8 1-19 16,-2-5-4-16,2 4 14 16,3-1-8-16,6 0-6 15,-1-1 10-15,3 3-5 16,0-1 4-16,1 1-10 15,-3 0 3-15,0 0 3 16,-5 0-2-16,2-2-5 16,-6 0 0-16,5 0 15 0,-1-1-2 15,3 1-10-15,5-3 7 16,6 1-8-16,-3 0 0 16,1 0-2-16,2 0 0 15,-6 2 15-15,3-1-16 16,0-1 1-16,-3 2 0 15,-3-2-5-15,-5 1 12 16,3 1-7-16,-7-2 0 16,-2 3 9-16,1-2-10 15,-8 2 1-15,9-1 0 16,-1 0 5-16,3 0-3 16,1 0-2-16,1-2 0 15,4 0 14-15,5-1-9 0,2 0-4 16,6-1 9-16,4 0-11 15,4 2 3-15,1 0-2 16,1 1 0-16,0 0 8 16,1 0-12-16,2-2 4 15,-6 0 0-15,-1 0-14 16,-5 3 15-16,-7 1-1 16,-6-1 0-16,-3 4 9 15,-10-1-11-15,-2 1 2 16,-6 0 0-16,-1 3-6 15,-3-4 6-15,0 1 0 16,-3-2 0-16,9 0 15 16,2 0-19-16,4 0 4 15,5-2 0-15,6 2-8 0,-2 0 10 16,9 0-2-16,-2-1 0 16,1 2 15-16,4-1-19 15,2 2 4-15,0-2 0 16,4 1-7-16,0 2 8 15,0 1-1-15,4 1 0 16,0 4 10-16,0-1-10 16,1 1 0-16,-1-1 0 15,-4 1-11-15,-1-4 11 16,-2 1 0-16,-3 0-2 16,0-5 13-16,-1 2-11 15,2-2 0-15,1 3 3 16,-3-2-5-16,-1 0 9 0,0 1-7 15,-5-1 0-15,5 0 12 16,2 0-11-16,0 0-1 16,2-2 0-16,0 2 1 15,-3-4 2-15,2 4-3 16,-3-2 0-16,-2 2 12 16,-2 2-13-16,0-1 1 15,-4 1 0-15,-1 1-10 16,-7 0 10-16,1 3 0 15,-2-2 0-15,-3-1 13 16,-4 1-14-16,1-1 1 16,-2 0 0-16,-2-2-10 0,2-3 11 15,3 2-1-15,0-2 0 16,7 0 10-16,11-2-10 16,5-1 0-16,10 0-10 15,7 0 6-15,-3-1 1 16,-6 2 3-16,-9 2-6 15,-10 2 8-15,-13 0-5 16,-6 0 3-16,-9-1 0 16,-3-1-7-16,-6 2 9 15,2-2-2-15,-3 3 0 16,0-3 14-16,-1 0-18 16,1 0 4-16,-3 0 0 15,-1 0-5-15,0 0 5 0,3 0 0 16,-2 0-5-1,-1 0 3-15,0 0 0 0,3 0 2 16,-3 0 0-16,0 0-13 16,0 0 13-16,0 0 0 15,2 2-3-15,-2-2 9 16,-2 1-12-16,2-1 6 16,0 0 0-16,0 0-9 15,0 0 9-15,0-1 0 16,0 1-2-16,0 0 1 15,0 1 0-15,0 1 1 16,-3-2 0-16,6 8-5 0,-3 6 7 16,-3 5-2-1,3 5 1-15,0 8 10 0,0 2-10 16,-1-3-1-16,1 3 1 16,-3 3-7-16,2 0 6 15,-3 3 0-15,0-3-1 16,1 0 10-16,-1-3-9 15,1-4 0-15,2 0 4 16,-2-3-12-16,3-3 8 16,0 1 0-16,0-3-2 15,-1 0 12-15,1-6-10 16,0 4 0-16,-3-3 3 16,3-1-11-16,0 1 8 15,3 0 0-15,-3-2-6 16,0 0 16-16,1 1-10 15,2-3 0-15,-3 3 2 16,0-2-8-16,1 2 6 0,-1 1 0 16,0 1-1-16,-1 3 9 15,1-3-8-15,-3 1 0 16,2-1 4-16,-2-3-12 16,6-4 8-16,-3-2 0 15,0-5-4-15,1-1-31 16,-1-3-23-16,3-3-37 15,-3-1-26-15,1-6-78 16,2-6-432-16</inkml:trace>
  <inkml:trace contextRef="#ctx0" brushRef="#br0" timeOffset="4348">85 1092 578 0,'0'2'115'0,"-1"-2"-28"15,1 2 9-15,0-2 7 16,1 0-21-16,-1 0-42 16,0 0 15-16,0 0-31 15,3-2-6-15,-2 2 18 16,3-2-24-16,7 2 25 16,3 0-1-16,5 0-25 15,6-2 29-15,2 2-30 16,1-2 4-16,4 2 20 15,-1 2-28-15,2-2 17 0,8-2-7 16,3 2-12-16,4-2 18 16,3 0-22-16,5 1 0 15,0 1 5-15,0 0 5 16,-2 3-10-16,-3 1 0 16,1 2 8-16,0 1-10 15,0 0 2-15,4 1 0 16,4-3 16-16,4-1-10 15,1 0 10-15,-1-2-16 16,4 1 14-16,-5-3-9 16,106 12-5-16,-148-11 0 15,-1 3-1-15,3-1 7 0,1-3-6 16,21 3 0-16,2-3 10 16,7-2-1-16,0-2-9 15,-1 0 0-15,-1 1 3 16,0 0 7-16,-4-4-10 15,4 4 0-15,0-1 9 16,0-2-1-16,-4 5-8 16,3-3 0-16,-1 2-5 15,-1-1 8-15,-2 0-3 16,5 0 0-16,0-3 10 16,3 2-5-16,-2-1-5 15,-1-1 0-15,4-1 1 16,-3 1 5-16,2 1-6 0,-3-1 0 15,0 3 13-15,0 1-10 16,-3 0-3-16,3 0 0 16,-3-1-3-16,1 0 10 15,-1-2-7-15,-1-1 0 16,0 0 8-16,0-1-6 16,-5 1-2-16,-2 1 0 15,3 0-5-15,-4-2 9 16,3 4-4-16,2 0 0 15,9-4 12-15,2 2-11 16,12-3-1-16,3-1 2 16,4 0-14-16,-1 0 20 0,-6 1-8 15,-5 3 0-15,-11 2 4 16,-7 2-9-16,-8 1 5 16,1 1 0-16,-4-1-3 15,2 3 15-15,2-3-12 16,0 0 2-16,2-3 10 15,2 2-2-15,-4-1-10 16,2 0 0-16,-1 2 1 16,-3 0 3-16,1 0-4 15,-2 0 0-15,1 0 12 16,-2 0-13-16,4 0 1 16,-2 0 0-16,1 2-10 15,-2-2 15-15,-1 0-5 0,0 2 0 16,-5-2 7-1,-2 1-7-15,-2 3 0 0,-2-2 0 16,-1 2-10-16,1-1 18 16,0 4-8-16,-1-2 0 15,-1-1 9-15,2 1-17 16,-3-1 8-16,-1 1 0 16,5-2-4-16,-4 0 7 15,1 1-3-15,-1 2 0 16,3 1 8-16,1 0-10 15,6 1 2-15,1 0 0 16,5 1-7-16,3-4 10 0,-2-1-3 16,-2 1 0-1,-2-1 10-15,-1-1-18 0,-8 0 8 16,4 1 0 0,-4-2-8-16,-3-1 12 0,-2 3-4 15,-3 0 0-15,0-2 6 16,1 1-10-16,-1 1 4 15,1-2 0-15,-2-1-6 16,4 3 9-16,-1-2-3 16,1 0 0-16,1 0 9 15,1 0-14-15,-2 0 5 16,0 0 0-16,-1-2-6 16,1 1 10-16,-3-1-4 15,3 3 0-15,-2-3 1 16,-5 0-7-16,4-3 6 15,-5 2-16-15,-1 1 10 16,1-2-19-16,-3 2 12 0,0 0 8 16,-1 0-31-16,1 0 31 15,-2 0-17-15,-2 0-9 16,2 0 18-16,-4-2-45 16,1 0-1-16,-2 0-13 15,2-6-130-15,-6-6-384 16</inkml:trace>
  <inkml:trace contextRef="#ctx0" brushRef="#br0" timeOffset="5564">2921 127 130 0,'0'-6'307'0,"0"0"-207"15,-3 2-21-15,3 2 14 16,0-1-35-16,0 1-11 0,0 0-7 16,0 0-6-16,3 1 20 15,-3-2-5-15,1 3 0 16,-1 0 21-16,0 3-39 15,0-3 14-15,0 3-20 16,-1-1-20-16,-2 0 17 16,3-2-20-16,0 2 0 15,-1-1 19-15,2 7-20 16,-1 7 25-16,4 7-18 16,1 13-6-16,-1 10 30 15,2 8-31-15,-1 5 10 16,-1 7 1-16,2 2-6 15,-1 0 5-15,-1 0-11 0,-3-3 9 16,3-3-17-16,-1-3 13 16,-2-4-5-16,2-2 0 15,-2-4 6-15,-1-6-6 16,0-5 0-16,0-4 1 16,-1-3 0-16,-3-2-1 15,1-3 0-15,2-2 1 16,-2-3 12-16,2-2-13 15,1-5 0-15,-3-4 2 16,3-1-15-16,0-7 13 16,0-1-9-16,0-1-1 15,0-3-58-15,3 0 0 0,-3-5-80 16,-3-6-233-16</inkml:trace>
  <inkml:trace contextRef="#ctx0" brushRef="#br0" timeOffset="6723">603 166 123 0,'-2'-3'427'16,"-1"2"-338"-16,2 1 14 15,-2-2-23-15,3 2-48 16,0 2-3-16,-1-2-27 16,1 1 7-16,0-1 6 15,0 3-11-15,0-2 21 16,0 3-4-16,1 4 28 16,-1 5 19-16,0 6-46 0,0 9 1 15,0 7 14-15,-4 10-31 16,0 10 19-16,0 11-24 15,0 6 5-15,3 2-5 16,1-2 1-16,0-7-2 16,4-6 0-16,0-10 3 15,0-6-13-15,0-8-5 16,0-7-26-16,0-9 1 16,0-6-67-16,-2-5-89 15,2-7-119-15,3-2-16 16</inkml:trace>
  <inkml:trace contextRef="#ctx0" brushRef="#br0" timeOffset="7219">1098 173 126 0,'-3'-6'232'16,"3"5"-196"-16,0 1 15 15,-1 1 23-15,1 1-7 0,1 2-16 16,-1-1 1-16,3 2 23 15,-1-2-35-15,-2 2-8 16,2 2-1-16,-2-4-26 16,0 0 28-16,0 6 2 15,4-2 1-15,-4 7 25 16,0 7-35-16,4 11 13 16,-4 12-7-16,-4 11-28 15,4 12 20-15,0 5-16 16,0 7-6-16,0 1 8 15,0 0-8-15,0-4-2 16,0 0 0-16,4-10 12 0,3-4-11 16,-3-8-1-1,-2-10-8-15,1-8 7 0,-3-12-17 16,0-12-10-16,0-7-43 16,0-5-85-16,0-5-26 15,0-8-108-15</inkml:trace>
  <inkml:trace contextRef="#ctx0" brushRef="#br0" timeOffset="7930">1620 181 434 0,'3'-5'163'15,"-2"3"-86"-15,-1 4 42 16,3-2-48-16,-3 0-37 15,0 0-31-15,0 0 7 16,1-2-10-16,2 2 6 16,1 0-5-16,0-1 2 15,0 1-3-15,-3 0 27 16,2 1-15-16,-3-1 33 16,0 5-11-16,0 0-8 15,0 4 17-15,1 2-38 0,2 4-5 16,-1 2 7-16,0 2 2 15,-2 0-5-15,0 1 6 16,0 6-8-16,0 6 31 16,0 7-29-16,-4 7 3 15,-3 9 13-15,6 3-19 16,-3 5 5-16,1 4-5 16,3 3 8-16,0 4-15 15,3 0 6-15,-2-5 0 16,6-3 0-16,-1-9 6 15,0-7-6-15,3-8 0 16,-3-5-1-16,0-11-7 0,1-8-10 16,-3-6-54-1,0-7-27-15,1-7-43 0,2-14-206 16</inkml:trace>
  <inkml:trace contextRef="#ctx0" brushRef="#br0" timeOffset="8419">2144 91 545 0,'-4'5'44'15,"1"-1"25"-15,3-4 5 16,0 0-34-16,0 0-17 15,0 4 22-15,0 3 45 0,3 6-23 16,-3 7-5 0,0 10 12-16,4 7-40 0,0 9 2 15,3 6 10-15,1 7-32 16,0 7 26-16,2 7-32 16,13 158-5-16,-19-196 4 15,3 4 6-15,-6-1-13 16,2-3 0-16,1 31 0 15,2-9-13-15,-3-12-1 16,1-12-30-16,0-10-15 16,1-9-143-16,-2-8-110 15,1-8-264-15</inkml:trace>
  <inkml:trace contextRef="#ctx0" brushRef="#br0" timeOffset="9333">3678 121 207 0,'-3'-4'390'0,"-1"2"-246"16,4 0-23-16,-4 4-45 16,4-2 1-16,0 2-44 15,0 0-17-15,0-2 28 16,0 2-42-16,0 0 26 0,0 5 16 16,4 6-35-1,0 10 32-15,3 8-26 0,-2 16 1 16,-1 12 9-16,3 17-19 15,-3 7-2-15,2 5-4 16,-2 3 12-16,2-9-14 16,3-3 2-16,-5-14-17 15,4-14 6-15,-1-12-49 16,-3-12-36-16,1-16-30 16,-1-7-59-16,1-13-131 15</inkml:trace>
  <inkml:trace contextRef="#ctx0" brushRef="#br0" timeOffset="9782">4444 137 166 0,'4'-1'319'0,"0"1"-248"0,-3 1 8 15,2-1 35-15,-2 2-68 16,2-2-19-16,-3 0-5 15,0 0-13-15,4 0 26 16,-4 2 1-16,0 4 4 16,0 5 42-16,-4 7-38 15,4 10 10-15,-3 10-24 16,2 9-21-16,-2 9 20 16,3 3-21-16,0 4-6 15,0 3 2-15,3-3-1 16,-2-5-3-16,2-6 0 15,1-6-33-15,3-8 6 16,-3-8-69-16,1-6-8 16,2-7-42-16,-1-10-220 0</inkml:trace>
  <inkml:trace contextRef="#ctx0" brushRef="#br0" timeOffset="10219">5118 83 781 0,'3'-3'110'16,"-6"3"-39"-16,2 3 57 15,-2 1-78-15,2 8-12 16,-4 6-22-16,3 12-12 16,-2 5 17-16,0 6-16 15,2 2 4-15,2 0 5 16,0-2-10-16,0 7 21 15,-3 7-16-15,2 6-8 16,-6 6 19-16,2 8-18 0,-5-5-2 16,2-4 0-16,3-7 0 15,0-10-3-15,3-14-27 16,2-10-49-16,0-15-58 16,2-6-33-16,3-13-78 15,0-8-147-15</inkml:trace>
  <inkml:trace contextRef="#ctx0" brushRef="#br0" timeOffset="10705">5655 17 642 0,'2'-12'225'16,"-2"7"-153"-16,0 2 46 16,-2 6-1-16,2-2-65 15,0 3-48-15,0-2 28 16,0 5-15-16,2 10-4 15,-2 5 19-15,0 12-29 0,-2 9 3 16,0 6-2 0,0-1 7-16,-3 3-6 0,1 2-5 15,-1 7 2-15,-2 3 6 16,-5 4-3-16,1 5-5 16,-1-6 0-16,3-5 6 15,1-4-6-15,4-10 0 16,3-8 3-16,1-8-16 15,0-8 12-15,1-3 1 16,-1-5-1-16,3-2-2 16,-3-1 0-16,-3-7-17 15,3-1-37-15,3-4-7 16,-2-2-85-16,2-5-28 16,2-5-97-16,-1-1-127 15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4:58.53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37 115 363 0,'-5'-2'337'15,"1"0"-244"-15,0 2-39 16,-1 2 24-16,5-2 14 15,-2 2-58-15,2-2-3 16,-4 0-23-16,4 0-1 0,0 2 10 16,0-2-16-1,0 0-1-15,0 2 18 0,0-2-17 16,0 2 15-16,0-4-7 16,0 6-6-16,0-4 14 15,0 0-14-15,0 0-2 16,0 4 11-16,0 1-7 15,0 6 5-15,0 4-9 16,0 8 11-16,0 2 2 16,-4 8-2-16,4-2-11 15,0 4 6-15,-5 5 1 16,5 0-8-16,-2 7 10 16,0 5-9-16,2-2 20 15,0-1-21-15,2-3 1 16,0-2 7-16,-2-9 2 0,5-1-10 15,-5-1 3-15,4-1 5 16,-4-2 9-16,0-3-17 16,4-3 0-16,-4-3 6 15,0-4-5-15,0-2-1 16,0-4 0-16,0 1 15 16,0-2-18-16,0 0 3 15,2-4 0-15,0 4-6 16,-2 0 13-16,3 0-7 15,-3 0 0-15,0 0 9 16,0-3-13-16,0-1 4 16,0-2 0-16,0-4-6 0,0 0 9 15,0 0-4 1,0-2 1-16,0 2-22 0,0 0 21 16,0 0-15-16,0 0-14 15,0 0 10-15,1 0-34 16,-1-2-50-16,0-1-102 15,3 0-268-15</inkml:trace>
  <inkml:trace contextRef="#ctx0" brushRef="#br0" timeOffset="1">32 154 389 0,'-3'0'184'0,"2"0"-66"16,1 0 2-16,0-2-23 16,0 2 15-16,1 0-42 15,-1 0-3-15,0 0-4 16,3 0-29-16,2 2 24 0,3-2-30 15,5 0-13 1,2 0 23-16,4 3-36 0,1-2 15 16,5-1 11-16,6 0-22 15,-2-1 19-15,8 1-19 16,-2-5-4-16,2 4 14 16,3-1-8-16,6 0-6 15,-1-1 10-15,3 3-5 16,0-1 4-16,1 1-10 15,-3 0 3-15,0 0 3 16,-5 0-2-16,2-2-5 16,-6 0 0-16,5 0 15 0,-1-1-2 15,3 1-10-15,5-3 7 16,6 1-8-16,-3 0 0 16,1 0-2-16,2 0 0 15,-6 2 15-15,3-1-16 16,0-1 1-16,-3 2 0 15,-3-2-5-15,-5 1 12 16,3 1-7-16,-7-2 0 16,-2 3 9-16,1-2-10 15,-8 2 1-15,9-1 0 16,-1 0 5-16,3 0-3 16,1 0-2-16,1-2 0 15,4 0 14-15,5-1-9 0,2 0-4 16,6-1 9-16,4 0-11 15,4 2 3-15,1 0-2 16,1 1 0-16,0 0 8 16,1 0-12-16,2-2 4 15,-6 0 0-15,-1 0-14 16,-5 3 15-16,-7 1-1 16,-6-1 0-16,-3 4 9 15,-10-1-11-15,-2 1 2 16,-6 0 0-16,-1 3-6 15,-3-4 6-15,0 1 0 16,-3-2 0-16,9 0 15 16,2 0-19-16,4 0 4 15,5-2 0-15,6 2-8 0,-2 0 10 16,9 0-2-16,-2-1 0 16,1 2 15-16,4-1-19 15,2 2 4-15,0-2 0 16,4 1-7-16,0 2 8 15,0 1-1-15,4 1 0 16,0 4 10-16,0-1-10 16,1 1 0-16,-1-1 0 15,-4 1-11-15,-1-4 11 16,-2 1 0-16,-3 0-2 16,0-5 13-16,-1 2-11 15,2-2 0-15,1 3 3 16,-3-2-5-16,-1 0 9 0,0 1-7 15,-5-1 0-15,5 0 12 16,2 0-11-16,0 0-1 16,2-2 0-16,0 2 1 15,-3-4 2-15,2 4-3 16,-3-2 0-16,-2 2 12 16,-2 2-13-16,0-1 1 15,-4 1 0-15,-1 1-10 16,-7 0 10-16,1 3 0 15,-2-2 0-15,-3-1 13 16,-4 1-14-16,1-1 1 16,-2 0 0-16,-2-2-10 0,2-3 11 15,3 2-1-15,0-2 0 16,7 0 10-16,11-2-10 16,5-1 0-16,10 0-10 15,7 0 6-15,-3-1 1 16,-6 2 3-16,-9 2-6 15,-10 2 8-15,-13 0-5 16,-6 0 3-16,-9-1 0 16,-3-1-7-16,-6 2 9 15,2-2-2-15,-3 3 0 16,0-3 14-16,-1 0-18 16,1 0 4-16,-3 0 0 15,-1 0-5-15,0 0 5 0,3 0 0 16,-2 0-5-1,-1 0 3-15,0 0 0 0,3 0 2 16,-3 0 0-16,0 0-13 16,0 0 13-16,0 0 0 15,2 2-3-15,-2-2 9 16,-2 1-12-16,2-1 6 16,0 0 0-16,0 0-9 15,0 0 9-15,0-1 0 16,0 1-2-16,0 0 1 15,0 1 0-15,0 1 1 16,-3-2 0-16,6 8-5 0,-3 6 7 16,-3 5-2-1,3 5 1-15,0 8 10 0,0 2-10 16,-1-3-1-16,1 3 1 16,-3 3-7-16,2 0 6 15,-3 3 0-15,0-3-1 16,1 0 10-16,-1-3-9 15,1-4 0-15,2 0 4 16,-2-3-12-16,3-3 8 16,0 1 0-16,0-3-2 15,-1 0 12-15,1-6-10 16,0 4 0-16,-3-3 3 16,3-1-11-16,0 1 8 15,3 0 0-15,-3-2-6 16,0 0 16-16,1 1-10 15,2-3 0-15,-3 3 2 16,0-2-8-16,1 2 6 0,-1 1 0 16,0 1-1-16,-1 3 9 15,1-3-8-15,-3 1 0 16,2-1 4-16,-2-3-12 16,6-4 8-16,-3-2 0 15,0-5-4-15,1-1-31 16,-1-3-23-16,3-3-37 15,-3-1-26-15,1-6-78 16,2-6-432-16</inkml:trace>
  <inkml:trace contextRef="#ctx0" brushRef="#br0" timeOffset="2">85 1092 578 0,'0'2'115'0,"-1"-2"-28"15,1 2 9-15,0-2 7 16,1 0-21-16,-1 0-42 16,0 0 15-16,0 0-31 15,3-2-6-15,-2 2 18 16,3-2-24-16,7 2 25 16,3 0-1-16,5 0-25 15,6-2 29-15,2 2-30 16,1-2 4-16,4 2 20 15,-1 2-28-15,2-2 17 0,8-2-7 16,3 2-12-16,4-2 18 16,3 0-22-16,5 1 0 15,0 1 5-15,0 0 5 16,-2 3-10-16,-3 1 0 16,1 2 8-16,0 1-10 15,0 0 2-15,4 1 0 16,4-3 16-16,4-1-10 15,1 0 10-15,-1-2-16 16,4 1 14-16,-5-3-9 16,106 12-5-16,-148-11 0 15,-1 3-1-15,3-1 7 0,1-3-6 16,21 3 0-16,2-3 10 16,7-2-1-16,0-2-9 15,-1 0 0-15,-1 1 3 16,0 0 7-16,-4-4-10 15,4 4 0-15,0-1 9 16,0-2-1-16,-4 5-8 16,3-3 0-16,-1 2-5 15,-1-1 8-15,-2 0-3 16,5 0 0-16,0-3 10 16,3 2-5-16,-2-1-5 15,-1-1 0-15,4-1 1 16,-3 1 5-16,2 1-6 0,-3-1 0 15,0 3 13-15,0 1-10 16,-3 0-3-16,3 0 0 16,-3-1-3-16,1 0 10 15,-1-2-7-15,-1-1 0 16,0 0 8-16,0-1-6 16,-5 1-2-16,-2 1 0 15,3 0-5-15,-4-2 9 16,3 4-4-16,2 0 0 15,9-4 12-15,2 2-11 16,12-3-1-16,3-1 2 16,4 0-14-16,-1 0 20 0,-6 1-8 15,-5 3 0-15,-11 2 4 16,-7 2-9-16,-8 1 5 16,1 1 0-16,-4-1-3 15,2 3 15-15,2-3-12 16,0 0 2-16,2-3 10 15,2 2-2-15,-4-1-10 16,2 0 0-16,-1 2 1 16,-3 0 3-16,1 0-4 15,-2 0 0-15,1 0 12 16,-2 0-13-16,4 0 1 16,-2 0 0-16,1 2-10 15,-2-2 15-15,-1 0-5 0,0 2 0 16,-5-2 7-1,-2 1-7-15,-2 3 0 0,-2-2 0 16,-1 2-10-16,1-1 18 16,0 4-8-16,-1-2 0 15,-1-1 9-15,2 1-17 16,-3-1 8-16,-1 1 0 16,5-2-4-16,-4 0 7 15,1 1-3-15,-1 2 0 16,3 1 8-16,1 0-10 15,6 1 2-15,1 0 0 16,5 1-7-16,3-4 10 0,-2-1-3 16,-2 1 0-1,-2-1 10-15,-1-1-18 0,-8 0 8 16,4 1 0 0,-4-2-8-16,-3-1 12 0,-2 3-4 15,-3 0 0-15,0-2 6 16,1 1-10-16,-1 1 4 15,1-2 0-15,-2-1-6 16,4 3 9-16,-1-2-3 16,1 0 0-16,1 0 9 15,1 0-14-15,-2 0 5 16,0 0 0-16,-1-2-6 16,1 1 10-16,-3-1-4 15,3 3 0-15,-2-3 1 16,-5 0-7-16,4-3 6 15,-5 2-16-15,-1 1 10 16,1-2-19-16,-3 2 12 0,0 0 8 16,-1 0-31-16,1 0 31 15,-2 0-17-15,-2 0-9 16,2 0 18-16,-4-2-45 16,1 0-1-16,-2 0-13 15,2-6-130-15,-6-6-384 16</inkml:trace>
  <inkml:trace contextRef="#ctx0" brushRef="#br0" timeOffset="3">2921 127 130 0,'0'-6'307'0,"0"0"-207"15,-3 2-21-15,3 2 14 16,0-1-35-16,0 1-11 0,0 0-7 16,0 0-6-16,3 1 20 15,-3-2-5-15,1 3 0 16,-1 0 21-16,0 3-39 15,0-3 14-15,0 3-20 16,-1-1-20-16,-2 0 17 16,3-2-20-16,0 2 0 15,-1-1 19-15,2 7-20 16,-1 7 25-16,4 7-18 16,1 13-6-16,-1 10 30 15,2 8-31-15,-1 5 10 16,-1 7 1-16,2 2-6 15,-1 0 5-15,-1 0-11 0,-3-3 9 16,3-3-17-16,-1-3 13 16,-2-4-5-16,2-2 0 15,-2-4 6-15,-1-6-6 16,0-5 0-16,0-4 1 16,-1-3 0-16,-3-2-1 15,1-3 0-15,2-2 1 16,-2-3 12-16,2-2-13 15,1-5 0-15,-3-4 2 16,3-1-15-16,0-7 13 16,0-1-9-16,0-1-1 15,0-3-58-15,3 0 0 0,-3-5-80 16,-3-6-233-16</inkml:trace>
  <inkml:trace contextRef="#ctx0" brushRef="#br0" timeOffset="4">603 166 123 0,'-2'-3'427'16,"-1"2"-338"-16,2 1 14 15,-2-2-23-15,3 2-48 16,0 2-3-16,-1-2-27 16,1 1 7-16,0-1 6 15,0 3-11-15,0-2 21 16,0 3-4-16,1 4 28 16,-1 5 19-16,0 6-46 0,0 9 1 15,0 7 14-15,-4 10-31 16,0 10 19-16,0 11-24 15,0 6 5-15,3 2-5 16,1-2 1-16,0-7-2 16,4-6 0-16,0-10 3 15,0-6-13-15,0-8-5 16,0-7-26-16,0-9 1 16,0-6-67-16,-2-5-89 15,2-7-119-15,3-2-16 16</inkml:trace>
  <inkml:trace contextRef="#ctx0" brushRef="#br0" timeOffset="5">1098 173 126 0,'-3'-6'232'16,"3"5"-196"-16,0 1 15 15,-1 1 23-15,1 1-7 0,1 2-16 16,-1-1 1-16,3 2 23 15,-1-2-35-15,-2 2-8 16,2 2-1-16,-2-4-26 16,0 0 28-16,0 6 2 15,4-2 1-15,-4 7 25 16,0 7-35-16,4 11 13 16,-4 12-7-16,-4 11-28 15,4 12 20-15,0 5-16 16,0 7-6-16,0 1 8 15,0 0-8-15,0-4-2 16,0 0 0-16,4-10 12 0,3-4-11 16,-3-8-1-1,-2-10-8-15,1-8 7 0,-3-12-17 16,0-12-10-16,0-7-43 16,0-5-85-16,0-5-26 15,0-8-108-15</inkml:trace>
  <inkml:trace contextRef="#ctx0" brushRef="#br0" timeOffset="6">1620 181 434 0,'3'-5'163'15,"-2"3"-86"-15,-1 4 42 16,3-2-48-16,-3 0-37 15,0 0-31-15,0 0 7 16,1-2-10-16,2 2 6 16,1 0-5-16,0-1 2 15,0 1-3-15,-3 0 27 16,2 1-15-16,-3-1 33 16,0 5-11-16,0 0-8 15,0 4 17-15,1 2-38 0,2 4-5 16,-1 2 7-16,0 2 2 15,-2 0-5-15,0 1 6 16,0 6-8-16,0 6 31 16,0 7-29-16,-4 7 3 15,-3 9 13-15,6 3-19 16,-3 5 5-16,1 4-5 16,3 3 8-16,0 4-15 15,3 0 6-15,-2-5 0 16,6-3 0-16,-1-9 6 15,0-7-6-15,3-8 0 16,-3-5-1-16,0-11-7 0,1-8-10 16,-3-6-54-1,0-7-27-15,1-7-43 0,2-14-206 16</inkml:trace>
  <inkml:trace contextRef="#ctx0" brushRef="#br0" timeOffset="7">2144 91 545 0,'-4'5'44'15,"1"-1"25"-15,3-4 5 16,0 0-34-16,0 0-17 15,0 4 22-15,0 3 45 0,3 6-23 16,-3 7-5 0,0 10 12-16,4 7-40 0,0 9 2 15,3 6 10-15,1 7-32 16,0 7 26-16,2 7-32 16,13 158-5-16,-19-196 4 15,3 4 6-15,-6-1-13 16,2-3 0-16,1 31 0 15,2-9-13-15,-3-12-1 16,1-12-30-16,0-10-15 16,1-9-143-16,-2-8-110 15,1-8-264-15</inkml:trace>
  <inkml:trace contextRef="#ctx0" brushRef="#br0" timeOffset="8">3678 121 207 0,'-3'-4'390'0,"-1"2"-246"16,4 0-23-16,-4 4-45 16,4-2 1-16,0 2-44 15,0 0-17-15,0-2 28 16,0 2-42-16,0 0 26 0,0 5 16 16,4 6-35-1,0 10 32-15,3 8-26 0,-2 16 1 16,-1 12 9-16,3 17-19 15,-3 7-2-15,2 5-4 16,-2 3 12-16,2-9-14 16,3-3 2-16,-5-14-17 15,4-14 6-15,-1-12-49 16,-3-12-36-16,1-16-30 16,-1-7-59-16,1-13-131 15</inkml:trace>
  <inkml:trace contextRef="#ctx0" brushRef="#br0" timeOffset="9">4444 137 166 0,'4'-1'319'0,"0"1"-248"0,-3 1 8 15,2-1 35-15,-2 2-68 16,2-2-19-16,-3 0-5 15,0 0-13-15,4 0 26 16,-4 2 1-16,0 4 4 16,0 5 42-16,-4 7-38 15,4 10 10-15,-3 10-24 16,2 9-21-16,-2 9 20 16,3 3-21-16,0 4-6 15,0 3 2-15,3-3-1 16,-2-5-3-16,2-6 0 15,1-6-33-15,3-8 6 16,-3-8-69-16,1-6-8 16,2-7-42-16,-1-10-220 0</inkml:trace>
  <inkml:trace contextRef="#ctx0" brushRef="#br0" timeOffset="10">5118 83 781 0,'3'-3'110'16,"-6"3"-39"-16,2 3 57 15,-2 1-78-15,2 8-12 16,-4 6-22-16,3 12-12 16,-2 5 17-16,0 6-16 15,2 2 4-15,2 0 5 16,0-2-10-16,0 7 21 15,-3 7-16-15,2 6-8 16,-6 6 19-16,2 8-18 0,-5-5-2 16,2-4 0-16,3-7 0 15,0-10-3-15,3-14-27 16,2-10-49-16,0-15-58 16,2-6-33-16,3-13-78 15,0-8-147-15</inkml:trace>
  <inkml:trace contextRef="#ctx0" brushRef="#br0" timeOffset="11">5655 17 642 0,'2'-12'225'16,"-2"7"-153"-16,0 2 46 16,-2 6-1-16,2-2-65 15,0 3-48-15,0-2 28 16,0 5-15-16,2 10-4 15,-2 5 19-15,0 12-29 0,-2 9 3 16,0 6-2 0,0-1 7-16,-3 3-6 0,1 2-5 15,-1 7 2-15,-2 3 6 16,-5 4-3-16,1 5-5 16,-1-6 0-16,3-5 6 15,1-4-6-15,4-10 0 16,3-8 3-16,1-8-16 15,0-8 12-15,1-3 1 16,-1-5-1-16,3-2-2 16,-3-1 0-16,-3-7-17 15,3-1-37-15,3-4-7 16,-2-2-85-16,2-5-28 16,2-5-97-16,-1-1-127 15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01.22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37 115 363 0,'-5'-2'337'15,"1"0"-244"-15,0 2-39 16,-1 2 24-16,5-2 14 15,-2 2-58-15,2-2-3 16,-4 0-23-16,4 0-1 0,0 2 10 16,0-2-16-1,0 0-1-15,0 2 18 0,0-2-17 16,0 2 15-16,0-4-7 16,0 6-6-16,0-4 14 15,0 0-14-15,0 0-2 16,0 4 11-16,0 1-7 15,0 6 5-15,0 4-9 16,0 8 11-16,0 2 2 16,-4 8-2-16,4-2-11 15,0 4 6-15,-5 5 1 16,5 0-8-16,-2 7 10 16,0 5-9-16,2-2 20 15,0-1-21-15,2-3 1 16,0-2 7-16,-2-9 2 0,5-1-10 15,-5-1 3-15,4-1 5 16,-4-2 9-16,0-3-17 16,4-3 0-16,-4-3 6 15,0-4-5-15,0-2-1 16,0-4 0-16,0 1 15 16,0-2-18-16,0 0 3 15,2-4 0-15,0 4-6 16,-2 0 13-16,3 0-7 15,-3 0 0-15,0 0 9 16,0-3-13-16,0-1 4 16,0-2 0-16,0-4-6 0,0 0 9 15,0 0-4 1,0-2 1-16,0 2-22 0,0 0 21 16,0 0-15-16,0 0-14 15,0 0 10-15,1 0-34 16,-1-2-50-16,0-1-102 15,3 0-268-15</inkml:trace>
  <inkml:trace contextRef="#ctx0" brushRef="#br0" timeOffset="1">32 154 389 0,'-3'0'184'0,"2"0"-66"16,1 0 2-16,0-2-23 16,0 2 15-16,1 0-42 15,-1 0-3-15,0 0-4 16,3 0-29-16,2 2 24 0,3-2-30 15,5 0-13 1,2 0 23-16,4 3-36 0,1-2 15 16,5-1 11-16,6 0-22 15,-2-1 19-15,8 1-19 16,-2-5-4-16,2 4 14 16,3-1-8-16,6 0-6 15,-1-1 10-15,3 3-5 16,0-1 4-16,1 1-10 15,-3 0 3-15,0 0 3 16,-5 0-2-16,2-2-5 16,-6 0 0-16,5 0 15 0,-1-1-2 15,3 1-10-15,5-3 7 16,6 1-8-16,-3 0 0 16,1 0-2-16,2 0 0 15,-6 2 15-15,3-1-16 16,0-1 1-16,-3 2 0 15,-3-2-5-15,-5 1 12 16,3 1-7-16,-7-2 0 16,-2 3 9-16,1-2-10 15,-8 2 1-15,9-1 0 16,-1 0 5-16,3 0-3 16,1 0-2-16,1-2 0 15,4 0 14-15,5-1-9 0,2 0-4 16,6-1 9-16,4 0-11 15,4 2 3-15,1 0-2 16,1 1 0-16,0 0 8 16,1 0-12-16,2-2 4 15,-6 0 0-15,-1 0-14 16,-5 3 15-16,-7 1-1 16,-6-1 0-16,-3 4 9 15,-10-1-11-15,-2 1 2 16,-6 0 0-16,-1 3-6 15,-3-4 6-15,0 1 0 16,-3-2 0-16,9 0 15 16,2 0-19-16,4 0 4 15,5-2 0-15,6 2-8 0,-2 0 10 16,9 0-2-16,-2-1 0 16,1 2 15-16,4-1-19 15,2 2 4-15,0-2 0 16,4 1-7-16,0 2 8 15,0 1-1-15,4 1 0 16,0 4 10-16,0-1-10 16,1 1 0-16,-1-1 0 15,-4 1-11-15,-1-4 11 16,-2 1 0-16,-3 0-2 16,0-5 13-16,-1 2-11 15,2-2 0-15,1 3 3 16,-3-2-5-16,-1 0 9 0,0 1-7 15,-5-1 0-15,5 0 12 16,2 0-11-16,0 0-1 16,2-2 0-16,0 2 1 15,-3-4 2-15,2 4-3 16,-3-2 0-16,-2 2 12 16,-2 2-13-16,0-1 1 15,-4 1 0-15,-1 1-10 16,-7 0 10-16,1 3 0 15,-2-2 0-15,-3-1 13 16,-4 1-14-16,1-1 1 16,-2 0 0-16,-2-2-10 0,2-3 11 15,3 2-1-15,0-2 0 16,7 0 10-16,11-2-10 16,5-1 0-16,10 0-10 15,7 0 6-15,-3-1 1 16,-6 2 3-16,-9 2-6 15,-10 2 8-15,-13 0-5 16,-6 0 3-16,-9-1 0 16,-3-1-7-16,-6 2 9 15,2-2-2-15,-3 3 0 16,0-3 14-16,-1 0-18 16,1 0 4-16,-3 0 0 15,-1 0-5-15,0 0 5 0,3 0 0 16,-2 0-5-1,-1 0 3-15,0 0 0 0,3 0 2 16,-3 0 0-16,0 0-13 16,0 0 13-16,0 0 0 15,2 2-3-15,-2-2 9 16,-2 1-12-16,2-1 6 16,0 0 0-16,0 0-9 15,0 0 9-15,0-1 0 16,0 1-2-16,0 0 1 15,0 1 0-15,0 1 1 16,-3-2 0-16,6 8-5 0,-3 6 7 16,-3 5-2-1,3 5 1-15,0 8 10 0,0 2-10 16,-1-3-1-16,1 3 1 16,-3 3-7-16,2 0 6 15,-3 3 0-15,0-3-1 16,1 0 10-16,-1-3-9 15,1-4 0-15,2 0 4 16,-2-3-12-16,3-3 8 16,0 1 0-16,0-3-2 15,-1 0 12-15,1-6-10 16,0 4 0-16,-3-3 3 16,3-1-11-16,0 1 8 15,3 0 0-15,-3-2-6 16,0 0 16-16,1 1-10 15,2-3 0-15,-3 3 2 16,0-2-8-16,1 2 6 0,-1 1 0 16,0 1-1-16,-1 3 9 15,1-3-8-15,-3 1 0 16,2-1 4-16,-2-3-12 16,6-4 8-16,-3-2 0 15,0-5-4-15,1-1-31 16,-1-3-23-16,3-3-37 15,-3-1-26-15,1-6-78 16,2-6-432-16</inkml:trace>
  <inkml:trace contextRef="#ctx0" brushRef="#br0" timeOffset="2">85 1092 578 0,'0'2'115'0,"-1"-2"-28"15,1 2 9-15,0-2 7 16,1 0-21-16,-1 0-42 16,0 0 15-16,0 0-31 15,3-2-6-15,-2 2 18 16,3-2-24-16,7 2 25 16,3 0-1-16,5 0-25 15,6-2 29-15,2 2-30 16,1-2 4-16,4 2 20 15,-1 2-28-15,2-2 17 0,8-2-7 16,3 2-12-16,4-2 18 16,3 0-22-16,5 1 0 15,0 1 5-15,0 0 5 16,-2 3-10-16,-3 1 0 16,1 2 8-16,0 1-10 15,0 0 2-15,4 1 0 16,4-3 16-16,4-1-10 15,1 0 10-15,-1-2-16 16,4 1 14-16,-5-3-9 16,106 12-5-16,-148-11 0 15,-1 3-1-15,3-1 7 0,1-3-6 16,21 3 0-16,2-3 10 16,7-2-1-16,0-2-9 15,-1 0 0-15,-1 1 3 16,0 0 7-16,-4-4-10 15,4 4 0-15,0-1 9 16,0-2-1-16,-4 5-8 16,3-3 0-16,-1 2-5 15,-1-1 8-15,-2 0-3 16,5 0 0-16,0-3 10 16,3 2-5-16,-2-1-5 15,-1-1 0-15,4-1 1 16,-3 1 5-16,2 1-6 0,-3-1 0 15,0 3 13-15,0 1-10 16,-3 0-3-16,3 0 0 16,-3-1-3-16,1 0 10 15,-1-2-7-15,-1-1 0 16,0 0 8-16,0-1-6 16,-5 1-2-16,-2 1 0 15,3 0-5-15,-4-2 9 16,3 4-4-16,2 0 0 15,9-4 12-15,2 2-11 16,12-3-1-16,3-1 2 16,4 0-14-16,-1 0 20 0,-6 1-8 15,-5 3 0-15,-11 2 4 16,-7 2-9-16,-8 1 5 16,1 1 0-16,-4-1-3 15,2 3 15-15,2-3-12 16,0 0 2-16,2-3 10 15,2 2-2-15,-4-1-10 16,2 0 0-16,-1 2 1 16,-3 0 3-16,1 0-4 15,-2 0 0-15,1 0 12 16,-2 0-13-16,4 0 1 16,-2 0 0-16,1 2-10 15,-2-2 15-15,-1 0-5 0,0 2 0 16,-5-2 7-1,-2 1-7-15,-2 3 0 0,-2-2 0 16,-1 2-10-16,1-1 18 16,0 4-8-16,-1-2 0 15,-1-1 9-15,2 1-17 16,-3-1 8-16,-1 1 0 16,5-2-4-16,-4 0 7 15,1 1-3-15,-1 2 0 16,3 1 8-16,1 0-10 15,6 1 2-15,1 0 0 16,5 1-7-16,3-4 10 0,-2-1-3 16,-2 1 0-1,-2-1 10-15,-1-1-18 0,-8 0 8 16,4 1 0 0,-4-2-8-16,-3-1 12 0,-2 3-4 15,-3 0 0-15,0-2 6 16,1 1-10-16,-1 1 4 15,1-2 0-15,-2-1-6 16,4 3 9-16,-1-2-3 16,1 0 0-16,1 0 9 15,1 0-14-15,-2 0 5 16,0 0 0-16,-1-2-6 16,1 1 10-16,-3-1-4 15,3 3 0-15,-2-3 1 16,-5 0-7-16,4-3 6 15,-5 2-16-15,-1 1 10 16,1-2-19-16,-3 2 12 0,0 0 8 16,-1 0-31-16,1 0 31 15,-2 0-17-15,-2 0-9 16,2 0 18-16,-4-2-45 16,1 0-1-16,-2 0-13 15,2-6-130-15,-6-6-384 16</inkml:trace>
  <inkml:trace contextRef="#ctx0" brushRef="#br0" timeOffset="3">2921 127 130 0,'0'-6'307'0,"0"0"-207"15,-3 2-21-15,3 2 14 16,0-1-35-16,0 1-11 0,0 0-7 16,0 0-6-16,3 1 20 15,-3-2-5-15,1 3 0 16,-1 0 21-16,0 3-39 15,0-3 14-15,0 3-20 16,-1-1-20-16,-2 0 17 16,3-2-20-16,0 2 0 15,-1-1 19-15,2 7-20 16,-1 7 25-16,4 7-18 16,1 13-6-16,-1 10 30 15,2 8-31-15,-1 5 10 16,-1 7 1-16,2 2-6 15,-1 0 5-15,-1 0-11 0,-3-3 9 16,3-3-17-16,-1-3 13 16,-2-4-5-16,2-2 0 15,-2-4 6-15,-1-6-6 16,0-5 0-16,0-4 1 16,-1-3 0-16,-3-2-1 15,1-3 0-15,2-2 1 16,-2-3 12-16,2-2-13 15,1-5 0-15,-3-4 2 16,3-1-15-16,0-7 13 16,0-1-9-16,0-1-1 15,0-3-58-15,3 0 0 0,-3-5-80 16,-3-6-233-16</inkml:trace>
  <inkml:trace contextRef="#ctx0" brushRef="#br0" timeOffset="4">603 166 123 0,'-2'-3'427'16,"-1"2"-338"-16,2 1 14 15,-2-2-23-15,3 2-48 16,0 2-3-16,-1-2-27 16,1 1 7-16,0-1 6 15,0 3-11-15,0-2 21 16,0 3-4-16,1 4 28 16,-1 5 19-16,0 6-46 0,0 9 1 15,0 7 14-15,-4 10-31 16,0 10 19-16,0 11-24 15,0 6 5-15,3 2-5 16,1-2 1-16,0-7-2 16,4-6 0-16,0-10 3 15,0-6-13-15,0-8-5 16,0-7-26-16,0-9 1 16,0-6-67-16,-2-5-89 15,2-7-119-15,3-2-16 16</inkml:trace>
  <inkml:trace contextRef="#ctx0" brushRef="#br0" timeOffset="5">1098 173 126 0,'-3'-6'232'16,"3"5"-196"-16,0 1 15 15,-1 1 23-15,1 1-7 0,1 2-16 16,-1-1 1-16,3 2 23 15,-1-2-35-15,-2 2-8 16,2 2-1-16,-2-4-26 16,0 0 28-16,0 6 2 15,4-2 1-15,-4 7 25 16,0 7-35-16,4 11 13 16,-4 12-7-16,-4 11-28 15,4 12 20-15,0 5-16 16,0 7-6-16,0 1 8 15,0 0-8-15,0-4-2 16,0 0 0-16,4-10 12 0,3-4-11 16,-3-8-1-1,-2-10-8-15,1-8 7 0,-3-12-17 16,0-12-10-16,0-7-43 16,0-5-85-16,0-5-26 15,0-8-108-15</inkml:trace>
  <inkml:trace contextRef="#ctx0" brushRef="#br0" timeOffset="6">1620 181 434 0,'3'-5'163'15,"-2"3"-86"-15,-1 4 42 16,3-2-48-16,-3 0-37 15,0 0-31-15,0 0 7 16,1-2-10-16,2 2 6 16,1 0-5-16,0-1 2 15,0 1-3-15,-3 0 27 16,2 1-15-16,-3-1 33 16,0 5-11-16,0 0-8 15,0 4 17-15,1 2-38 0,2 4-5 16,-1 2 7-16,0 2 2 15,-2 0-5-15,0 1 6 16,0 6-8-16,0 6 31 16,0 7-29-16,-4 7 3 15,-3 9 13-15,6 3-19 16,-3 5 5-16,1 4-5 16,3 3 8-16,0 4-15 15,3 0 6-15,-2-5 0 16,6-3 0-16,-1-9 6 15,0-7-6-15,3-8 0 16,-3-5-1-16,0-11-7 0,1-8-10 16,-3-6-54-1,0-7-27-15,1-7-43 0,2-14-206 16</inkml:trace>
  <inkml:trace contextRef="#ctx0" brushRef="#br0" timeOffset="7">2144 91 545 0,'-4'5'44'15,"1"-1"25"-15,3-4 5 16,0 0-34-16,0 0-17 15,0 4 22-15,0 3 45 0,3 6-23 16,-3 7-5 0,0 10 12-16,4 7-40 0,0 9 2 15,3 6 10-15,1 7-32 16,0 7 26-16,2 7-32 16,13 158-5-16,-19-196 4 15,3 4 6-15,-6-1-13 16,2-3 0-16,1 31 0 15,2-9-13-15,-3-12-1 16,1-12-30-16,0-10-15 16,1-9-143-16,-2-8-110 15,1-8-264-15</inkml:trace>
  <inkml:trace contextRef="#ctx0" brushRef="#br0" timeOffset="8">3678 121 207 0,'-3'-4'390'0,"-1"2"-246"16,4 0-23-16,-4 4-45 16,4-2 1-16,0 2-44 15,0 0-17-15,0-2 28 16,0 2-42-16,0 0 26 0,0 5 16 16,4 6-35-1,0 10 32-15,3 8-26 0,-2 16 1 16,-1 12 9-16,3 17-19 15,-3 7-2-15,2 5-4 16,-2 3 12-16,2-9-14 16,3-3 2-16,-5-14-17 15,4-14 6-15,-1-12-49 16,-3-12-36-16,1-16-30 16,-1-7-59-16,1-13-131 15</inkml:trace>
  <inkml:trace contextRef="#ctx0" brushRef="#br0" timeOffset="9">4444 137 166 0,'4'-1'319'0,"0"1"-248"0,-3 1 8 15,2-1 35-15,-2 2-68 16,2-2-19-16,-3 0-5 15,0 0-13-15,4 0 26 16,-4 2 1-16,0 4 4 16,0 5 42-16,-4 7-38 15,4 10 10-15,-3 10-24 16,2 9-21-16,-2 9 20 16,3 3-21-16,0 4-6 15,0 3 2-15,3-3-1 16,-2-5-3-16,2-6 0 15,1-6-33-15,3-8 6 16,-3-8-69-16,1-6-8 16,2-7-42-16,-1-10-220 0</inkml:trace>
  <inkml:trace contextRef="#ctx0" brushRef="#br0" timeOffset="10">5118 83 781 0,'3'-3'110'16,"-6"3"-39"-16,2 3 57 15,-2 1-78-15,2 8-12 16,-4 6-22-16,3 12-12 16,-2 5 17-16,0 6-16 15,2 2 4-15,2 0 5 16,0-2-10-16,0 7 21 15,-3 7-16-15,2 6-8 16,-6 6 19-16,2 8-18 0,-5-5-2 16,2-4 0-16,3-7 0 15,0-10-3-15,3-14-27 16,2-10-49-16,0-15-58 16,2-6-33-16,3-13-78 15,0-8-147-15</inkml:trace>
  <inkml:trace contextRef="#ctx0" brushRef="#br0" timeOffset="11">5655 17 642 0,'2'-12'225'16,"-2"7"-153"-16,0 2 46 16,-2 6-1-16,2-2-65 15,0 3-48-15,0-2 28 16,0 5-15-16,2 10-4 15,-2 5 19-15,0 12-29 0,-2 9 3 16,0 6-2 0,0-1 7-16,-3 3-6 0,1 2-5 15,-1 7 2-15,-2 3 6 16,-5 4-3-16,1 5-5 16,-1-6 0-16,3-5 6 15,1-4-6-15,4-10 0 16,3-8 3-16,1-8-16 15,0-8 12-15,1-3 1 16,-1-5-1-16,3-2-2 16,-3-1 0-16,-3-7-17 15,3-1-37-15,3-4-7 16,-2-2-85-16,2-5-28 16,2-5-97-16,-1-1-127 15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04.44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37 115 363 0,'-5'-2'337'15,"1"0"-244"-15,0 2-39 16,-1 2 24-16,5-2 14 15,-2 2-58-15,2-2-3 16,-4 0-23-16,4 0-1 0,0 2 10 16,0-2-16-1,0 0-1-15,0 2 18 0,0-2-17 16,0 2 15-16,0-4-7 16,0 6-6-16,0-4 14 15,0 0-14-15,0 0-2 16,0 4 11-16,0 1-7 15,0 6 5-15,0 4-9 16,0 8 11-16,0 2 2 16,-4 8-2-16,4-2-11 15,0 4 6-15,-5 5 1 16,5 0-8-16,-2 7 10 16,0 5-9-16,2-2 20 15,0-1-21-15,2-3 1 16,0-2 7-16,-2-9 2 0,5-1-10 15,-5-1 3-15,4-1 5 16,-4-2 9-16,0-3-17 16,4-3 0-16,-4-3 6 15,0-4-5-15,0-2-1 16,0-4 0-16,0 1 15 16,0-2-18-16,0 0 3 15,2-4 0-15,0 4-6 16,-2 0 13-16,3 0-7 15,-3 0 0-15,0 0 9 16,0-3-13-16,0-1 4 16,0-2 0-16,0-4-6 0,0 0 9 15,0 0-4 1,0-2 1-16,0 2-22 0,0 0 21 16,0 0-15-16,0 0-14 15,0 0 10-15,1 0-34 16,-1-2-50-16,0-1-102 15,3 0-268-15</inkml:trace>
  <inkml:trace contextRef="#ctx0" brushRef="#br0" timeOffset="1">32 154 389 0,'-3'0'184'0,"2"0"-66"16,1 0 2-16,0-2-23 16,0 2 15-16,1 0-42 15,-1 0-3-15,0 0-4 16,3 0-29-16,2 2 24 0,3-2-30 15,5 0-13 1,2 0 23-16,4 3-36 0,1-2 15 16,5-1 11-16,6 0-22 15,-2-1 19-15,8 1-19 16,-2-5-4-16,2 4 14 16,3-1-8-16,6 0-6 15,-1-1 10-15,3 3-5 16,0-1 4-16,1 1-10 15,-3 0 3-15,0 0 3 16,-5 0-2-16,2-2-5 16,-6 0 0-16,5 0 15 0,-1-1-2 15,3 1-10-15,5-3 7 16,6 1-8-16,-3 0 0 16,1 0-2-16,2 0 0 15,-6 2 15-15,3-1-16 16,0-1 1-16,-3 2 0 15,-3-2-5-15,-5 1 12 16,3 1-7-16,-7-2 0 16,-2 3 9-16,1-2-10 15,-8 2 1-15,9-1 0 16,-1 0 5-16,3 0-3 16,1 0-2-16,1-2 0 15,4 0 14-15,5-1-9 0,2 0-4 16,6-1 9-16,4 0-11 15,4 2 3-15,1 0-2 16,1 1 0-16,0 0 8 16,1 0-12-16,2-2 4 15,-6 0 0-15,-1 0-14 16,-5 3 15-16,-7 1-1 16,-6-1 0-16,-3 4 9 15,-10-1-11-15,-2 1 2 16,-6 0 0-16,-1 3-6 15,-3-4 6-15,0 1 0 16,-3-2 0-16,9 0 15 16,2 0-19-16,4 0 4 15,5-2 0-15,6 2-8 0,-2 0 10 16,9 0-2-16,-2-1 0 16,1 2 15-16,4-1-19 15,2 2 4-15,0-2 0 16,4 1-7-16,0 2 8 15,0 1-1-15,4 1 0 16,0 4 10-16,0-1-10 16,1 1 0-16,-1-1 0 15,-4 1-11-15,-1-4 11 16,-2 1 0-16,-3 0-2 16,0-5 13-16,-1 2-11 15,2-2 0-15,1 3 3 16,-3-2-5-16,-1 0 9 0,0 1-7 15,-5-1 0-15,5 0 12 16,2 0-11-16,0 0-1 16,2-2 0-16,0 2 1 15,-3-4 2-15,2 4-3 16,-3-2 0-16,-2 2 12 16,-2 2-13-16,0-1 1 15,-4 1 0-15,-1 1-10 16,-7 0 10-16,1 3 0 15,-2-2 0-15,-3-1 13 16,-4 1-14-16,1-1 1 16,-2 0 0-16,-2-2-10 0,2-3 11 15,3 2-1-15,0-2 0 16,7 0 10-16,11-2-10 16,5-1 0-16,10 0-10 15,7 0 6-15,-3-1 1 16,-6 2 3-16,-9 2-6 15,-10 2 8-15,-13 0-5 16,-6 0 3-16,-9-1 0 16,-3-1-7-16,-6 2 9 15,2-2-2-15,-3 3 0 16,0-3 14-16,-1 0-18 16,1 0 4-16,-3 0 0 15,-1 0-5-15,0 0 5 0,3 0 0 16,-2 0-5-1,-1 0 3-15,0 0 0 0,3 0 2 16,-3 0 0-16,0 0-13 16,0 0 13-16,0 0 0 15,2 2-3-15,-2-2 9 16,-2 1-12-16,2-1 6 16,0 0 0-16,0 0-9 15,0 0 9-15,0-1 0 16,0 1-2-16,0 0 1 15,0 1 0-15,0 1 1 16,-3-2 0-16,6 8-5 0,-3 6 7 16,-3 5-2-1,3 5 1-15,0 8 10 0,0 2-10 16,-1-3-1-16,1 3 1 16,-3 3-7-16,2 0 6 15,-3 3 0-15,0-3-1 16,1 0 10-16,-1-3-9 15,1-4 0-15,2 0 4 16,-2-3-12-16,3-3 8 16,0 1 0-16,0-3-2 15,-1 0 12-15,1-6-10 16,0 4 0-16,-3-3 3 16,3-1-11-16,0 1 8 15,3 0 0-15,-3-2-6 16,0 0 16-16,1 1-10 15,2-3 0-15,-3 3 2 16,0-2-8-16,1 2 6 0,-1 1 0 16,0 1-1-16,-1 3 9 15,1-3-8-15,-3 1 0 16,2-1 4-16,-2-3-12 16,6-4 8-16,-3-2 0 15,0-5-4-15,1-1-31 16,-1-3-23-16,3-3-37 15,-3-1-26-15,1-6-78 16,2-6-432-16</inkml:trace>
  <inkml:trace contextRef="#ctx0" brushRef="#br0" timeOffset="2">85 1092 578 0,'0'2'115'0,"-1"-2"-28"15,1 2 9-15,0-2 7 16,1 0-21-16,-1 0-42 16,0 0 15-16,0 0-31 15,3-2-6-15,-2 2 18 16,3-2-24-16,7 2 25 16,3 0-1-16,5 0-25 15,6-2 29-15,2 2-30 16,1-2 4-16,4 2 20 15,-1 2-28-15,2-2 17 0,8-2-7 16,3 2-12-16,4-2 18 16,3 0-22-16,5 1 0 15,0 1 5-15,0 0 5 16,-2 3-10-16,-3 1 0 16,1 2 8-16,0 1-10 15,0 0 2-15,4 1 0 16,4-3 16-16,4-1-10 15,1 0 10-15,-1-2-16 16,4 1 14-16,-5-3-9 16,106 12-5-16,-148-11 0 15,-1 3-1-15,3-1 7 0,1-3-6 16,21 3 0-16,2-3 10 16,7-2-1-16,0-2-9 15,-1 0 0-15,-1 1 3 16,0 0 7-16,-4-4-10 15,4 4 0-15,0-1 9 16,0-2-1-16,-4 5-8 16,3-3 0-16,-1 2-5 15,-1-1 8-15,-2 0-3 16,5 0 0-16,0-3 10 16,3 2-5-16,-2-1-5 15,-1-1 0-15,4-1 1 16,-3 1 5-16,2 1-6 0,-3-1 0 15,0 3 13-15,0 1-10 16,-3 0-3-16,3 0 0 16,-3-1-3-16,1 0 10 15,-1-2-7-15,-1-1 0 16,0 0 8-16,0-1-6 16,-5 1-2-16,-2 1 0 15,3 0-5-15,-4-2 9 16,3 4-4-16,2 0 0 15,9-4 12-15,2 2-11 16,12-3-1-16,3-1 2 16,4 0-14-16,-1 0 20 0,-6 1-8 15,-5 3 0-15,-11 2 4 16,-7 2-9-16,-8 1 5 16,1 1 0-16,-4-1-3 15,2 3 15-15,2-3-12 16,0 0 2-16,2-3 10 15,2 2-2-15,-4-1-10 16,2 0 0-16,-1 2 1 16,-3 0 3-16,1 0-4 15,-2 0 0-15,1 0 12 16,-2 0-13-16,4 0 1 16,-2 0 0-16,1 2-10 15,-2-2 15-15,-1 0-5 0,0 2 0 16,-5-2 7-1,-2 1-7-15,-2 3 0 0,-2-2 0 16,-1 2-10-16,1-1 18 16,0 4-8-16,-1-2 0 15,-1-1 9-15,2 1-17 16,-3-1 8-16,-1 1 0 16,5-2-4-16,-4 0 7 15,1 1-3-15,-1 2 0 16,3 1 8-16,1 0-10 15,6 1 2-15,1 0 0 16,5 1-7-16,3-4 10 0,-2-1-3 16,-2 1 0-1,-2-1 10-15,-1-1-18 0,-8 0 8 16,4 1 0 0,-4-2-8-16,-3-1 12 0,-2 3-4 15,-3 0 0-15,0-2 6 16,1 1-10-16,-1 1 4 15,1-2 0-15,-2-1-6 16,4 3 9-16,-1-2-3 16,1 0 0-16,1 0 9 15,1 0-14-15,-2 0 5 16,0 0 0-16,-1-2-6 16,1 1 10-16,-3-1-4 15,3 3 0-15,-2-3 1 16,-5 0-7-16,4-3 6 15,-5 2-16-15,-1 1 10 16,1-2-19-16,-3 2 12 0,0 0 8 16,-1 0-31-16,1 0 31 15,-2 0-17-15,-2 0-9 16,2 0 18-16,-4-2-45 16,1 0-1-16,-2 0-13 15,2-6-130-15,-6-6-384 16</inkml:trace>
  <inkml:trace contextRef="#ctx0" brushRef="#br0" timeOffset="3">2921 127 130 0,'0'-6'307'0,"0"0"-207"15,-3 2-21-15,3 2 14 16,0-1-35-16,0 1-11 0,0 0-7 16,0 0-6-16,3 1 20 15,-3-2-5-15,1 3 0 16,-1 0 21-16,0 3-39 15,0-3 14-15,0 3-20 16,-1-1-20-16,-2 0 17 16,3-2-20-16,0 2 0 15,-1-1 19-15,2 7-20 16,-1 7 25-16,4 7-18 16,1 13-6-16,-1 10 30 15,2 8-31-15,-1 5 10 16,-1 7 1-16,2 2-6 15,-1 0 5-15,-1 0-11 0,-3-3 9 16,3-3-17-16,-1-3 13 16,-2-4-5-16,2-2 0 15,-2-4 6-15,-1-6-6 16,0-5 0-16,0-4 1 16,-1-3 0-16,-3-2-1 15,1-3 0-15,2-2 1 16,-2-3 12-16,2-2-13 15,1-5 0-15,-3-4 2 16,3-1-15-16,0-7 13 16,0-1-9-16,0-1-1 15,0-3-58-15,3 0 0 0,-3-5-80 16,-3-6-233-16</inkml:trace>
  <inkml:trace contextRef="#ctx0" brushRef="#br0" timeOffset="4">603 166 123 0,'-2'-3'427'16,"-1"2"-338"-16,2 1 14 15,-2-2-23-15,3 2-48 16,0 2-3-16,-1-2-27 16,1 1 7-16,0-1 6 15,0 3-11-15,0-2 21 16,0 3-4-16,1 4 28 16,-1 5 19-16,0 6-46 0,0 9 1 15,0 7 14-15,-4 10-31 16,0 10 19-16,0 11-24 15,0 6 5-15,3 2-5 16,1-2 1-16,0-7-2 16,4-6 0-16,0-10 3 15,0-6-13-15,0-8-5 16,0-7-26-16,0-9 1 16,0-6-67-16,-2-5-89 15,2-7-119-15,3-2-16 16</inkml:trace>
  <inkml:trace contextRef="#ctx0" brushRef="#br0" timeOffset="5">1098 173 126 0,'-3'-6'232'16,"3"5"-196"-16,0 1 15 15,-1 1 23-15,1 1-7 0,1 2-16 16,-1-1 1-16,3 2 23 15,-1-2-35-15,-2 2-8 16,2 2-1-16,-2-4-26 16,0 0 28-16,0 6 2 15,4-2 1-15,-4 7 25 16,0 7-35-16,4 11 13 16,-4 12-7-16,-4 11-28 15,4 12 20-15,0 5-16 16,0 7-6-16,0 1 8 15,0 0-8-15,0-4-2 16,0 0 0-16,4-10 12 0,3-4-11 16,-3-8-1-1,-2-10-8-15,1-8 7 0,-3-12-17 16,0-12-10-16,0-7-43 16,0-5-85-16,0-5-26 15,0-8-108-15</inkml:trace>
  <inkml:trace contextRef="#ctx0" brushRef="#br0" timeOffset="6">1620 181 434 0,'3'-5'163'15,"-2"3"-86"-15,-1 4 42 16,3-2-48-16,-3 0-37 15,0 0-31-15,0 0 7 16,1-2-10-16,2 2 6 16,1 0-5-16,0-1 2 15,0 1-3-15,-3 0 27 16,2 1-15-16,-3-1 33 16,0 5-11-16,0 0-8 15,0 4 17-15,1 2-38 0,2 4-5 16,-1 2 7-16,0 2 2 15,-2 0-5-15,0 1 6 16,0 6-8-16,0 6 31 16,0 7-29-16,-4 7 3 15,-3 9 13-15,6 3-19 16,-3 5 5-16,1 4-5 16,3 3 8-16,0 4-15 15,3 0 6-15,-2-5 0 16,6-3 0-16,-1-9 6 15,0-7-6-15,3-8 0 16,-3-5-1-16,0-11-7 0,1-8-10 16,-3-6-54-1,0-7-27-15,1-7-43 0,2-14-206 16</inkml:trace>
  <inkml:trace contextRef="#ctx0" brushRef="#br0" timeOffset="7">2144 91 545 0,'-4'5'44'15,"1"-1"25"-15,3-4 5 16,0 0-34-16,0 0-17 15,0 4 22-15,0 3 45 0,3 6-23 16,-3 7-5 0,0 10 12-16,4 7-40 0,0 9 2 15,3 6 10-15,1 7-32 16,0 7 26-16,2 7-32 16,13 158-5-16,-19-196 4 15,3 4 6-15,-6-1-13 16,2-3 0-16,1 31 0 15,2-9-13-15,-3-12-1 16,1-12-30-16,0-10-15 16,1-9-143-16,-2-8-110 15,1-8-264-15</inkml:trace>
  <inkml:trace contextRef="#ctx0" brushRef="#br0" timeOffset="8">3678 121 207 0,'-3'-4'390'0,"-1"2"-246"16,4 0-23-16,-4 4-45 16,4-2 1-16,0 2-44 15,0 0-17-15,0-2 28 16,0 2-42-16,0 0 26 0,0 5 16 16,4 6-35-1,0 10 32-15,3 8-26 0,-2 16 1 16,-1 12 9-16,3 17-19 15,-3 7-2-15,2 5-4 16,-2 3 12-16,2-9-14 16,3-3 2-16,-5-14-17 15,4-14 6-15,-1-12-49 16,-3-12-36-16,1-16-30 16,-1-7-59-16,1-13-131 15</inkml:trace>
  <inkml:trace contextRef="#ctx0" brushRef="#br0" timeOffset="9">4444 137 166 0,'4'-1'319'0,"0"1"-248"0,-3 1 8 15,2-1 35-15,-2 2-68 16,2-2-19-16,-3 0-5 15,0 0-13-15,4 0 26 16,-4 2 1-16,0 4 4 16,0 5 42-16,-4 7-38 15,4 10 10-15,-3 10-24 16,2 9-21-16,-2 9 20 16,3 3-21-16,0 4-6 15,0 3 2-15,3-3-1 16,-2-5-3-16,2-6 0 15,1-6-33-15,3-8 6 16,-3-8-69-16,1-6-8 16,2-7-42-16,-1-10-220 0</inkml:trace>
  <inkml:trace contextRef="#ctx0" brushRef="#br0" timeOffset="10">5118 83 781 0,'3'-3'110'16,"-6"3"-39"-16,2 3 57 15,-2 1-78-15,2 8-12 16,-4 6-22-16,3 12-12 16,-2 5 17-16,0 6-16 15,2 2 4-15,2 0 5 16,0-2-10-16,0 7 21 15,-3 7-16-15,2 6-8 16,-6 6 19-16,2 8-18 0,-5-5-2 16,2-4 0-16,3-7 0 15,0-10-3-15,3-14-27 16,2-10-49-16,0-15-58 16,2-6-33-16,3-13-78 15,0-8-147-15</inkml:trace>
  <inkml:trace contextRef="#ctx0" brushRef="#br0" timeOffset="11">5655 17 642 0,'2'-12'225'16,"-2"7"-153"-16,0 2 46 16,-2 6-1-16,2-2-65 15,0 3-48-15,0-2 28 16,0 5-15-16,2 10-4 15,-2 5 19-15,0 12-29 0,-2 9 3 16,0 6-2 0,0-1 7-16,-3 3-6 0,1 2-5 15,-1 7 2-15,-2 3 6 16,-5 4-3-16,1 5-5 16,-1-6 0-16,3-5 6 15,1-4-6-15,4-10 0 16,3-8 3-16,1-8-16 15,0-8 12-15,1-3 1 16,-1-5-1-16,3-2-2 16,-3-1 0-16,-3-7-17 15,3-1-37-15,3-4-7 16,-2-2-85-16,2-5-28 16,2-5-97-16,-1-1-127 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26.54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2 0,'23'0'93,"0"0"-93,0 0 16,1 0 0,-1 0-16,0 0 15,-23 23 1,24 1 0,-24-1-16,-24 0 15,1 24-15,0-1 16,-24 1-16,24-24 15,0 1-15,-1-1 16,1-23-16,23 23 16,23-23 31,1 0-47,-1 0 15,23-23-15,1 23 16,0 0-16,-1-23 15,24-1-15,-23 1 16,-24 0-16,0-1 16,-23 1-16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08.12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37 115 363 0,'-5'-2'337'15,"1"0"-244"-15,0 2-39 16,-1 2 24-16,5-2 14 15,-2 2-58-15,2-2-3 16,-4 0-23-16,4 0-1 0,0 2 10 16,0-2-16-1,0 0-1-15,0 2 18 0,0-2-17 16,0 2 15-16,0-4-7 16,0 6-6-16,0-4 14 15,0 0-14-15,0 0-2 16,0 4 11-16,0 1-7 15,0 6 5-15,0 4-9 16,0 8 11-16,0 2 2 16,-4 8-2-16,4-2-11 15,0 4 6-15,-5 5 1 16,5 0-8-16,-2 7 10 16,0 5-9-16,2-2 20 15,0-1-21-15,2-3 1 16,0-2 7-16,-2-9 2 0,5-1-10 15,-5-1 3-15,4-1 5 16,-4-2 9-16,0-3-17 16,4-3 0-16,-4-3 6 15,0-4-5-15,0-2-1 16,0-4 0-16,0 1 15 16,0-2-18-16,0 0 3 15,2-4 0-15,0 4-6 16,-2 0 13-16,3 0-7 15,-3 0 0-15,0 0 9 16,0-3-13-16,0-1 4 16,0-2 0-16,0-4-6 0,0 0 9 15,0 0-4 1,0-2 1-16,0 2-22 0,0 0 21 16,0 0-15-16,0 0-14 15,0 0 10-15,1 0-34 16,-1-2-50-16,0-1-102 15,3 0-268-15</inkml:trace>
  <inkml:trace contextRef="#ctx0" brushRef="#br0" timeOffset="1">32 154 389 0,'-3'0'184'0,"2"0"-66"16,1 0 2-16,0-2-23 16,0 2 15-16,1 0-42 15,-1 0-3-15,0 0-4 16,3 0-29-16,2 2 24 0,3-2-30 15,5 0-13 1,2 0 23-16,4 3-36 0,1-2 15 16,5-1 11-16,6 0-22 15,-2-1 19-15,8 1-19 16,-2-5-4-16,2 4 14 16,3-1-8-16,6 0-6 15,-1-1 10-15,3 3-5 16,0-1 4-16,1 1-10 15,-3 0 3-15,0 0 3 16,-5 0-2-16,2-2-5 16,-6 0 0-16,5 0 15 0,-1-1-2 15,3 1-10-15,5-3 7 16,6 1-8-16,-3 0 0 16,1 0-2-16,2 0 0 15,-6 2 15-15,3-1-16 16,0-1 1-16,-3 2 0 15,-3-2-5-15,-5 1 12 16,3 1-7-16,-7-2 0 16,-2 3 9-16,1-2-10 15,-8 2 1-15,9-1 0 16,-1 0 5-16,3 0-3 16,1 0-2-16,1-2 0 15,4 0 14-15,5-1-9 0,2 0-4 16,6-1 9-16,4 0-11 15,4 2 3-15,1 0-2 16,1 1 0-16,0 0 8 16,1 0-12-16,2-2 4 15,-6 0 0-15,-1 0-14 16,-5 3 15-16,-7 1-1 16,-6-1 0-16,-3 4 9 15,-10-1-11-15,-2 1 2 16,-6 0 0-16,-1 3-6 15,-3-4 6-15,0 1 0 16,-3-2 0-16,9 0 15 16,2 0-19-16,4 0 4 15,5-2 0-15,6 2-8 0,-2 0 10 16,9 0-2-16,-2-1 0 16,1 2 15-16,4-1-19 15,2 2 4-15,0-2 0 16,4 1-7-16,0 2 8 15,0 1-1-15,4 1 0 16,0 4 10-16,0-1-10 16,1 1 0-16,-1-1 0 15,-4 1-11-15,-1-4 11 16,-2 1 0-16,-3 0-2 16,0-5 13-16,-1 2-11 15,2-2 0-15,1 3 3 16,-3-2-5-16,-1 0 9 0,0 1-7 15,-5-1 0-15,5 0 12 16,2 0-11-16,0 0-1 16,2-2 0-16,0 2 1 15,-3-4 2-15,2 4-3 16,-3-2 0-16,-2 2 12 16,-2 2-13-16,0-1 1 15,-4 1 0-15,-1 1-10 16,-7 0 10-16,1 3 0 15,-2-2 0-15,-3-1 13 16,-4 1-14-16,1-1 1 16,-2 0 0-16,-2-2-10 0,2-3 11 15,3 2-1-15,0-2 0 16,7 0 10-16,11-2-10 16,5-1 0-16,10 0-10 15,7 0 6-15,-3-1 1 16,-6 2 3-16,-9 2-6 15,-10 2 8-15,-13 0-5 16,-6 0 3-16,-9-1 0 16,-3-1-7-16,-6 2 9 15,2-2-2-15,-3 3 0 16,0-3 14-16,-1 0-18 16,1 0 4-16,-3 0 0 15,-1 0-5-15,0 0 5 0,3 0 0 16,-2 0-5-1,-1 0 3-15,0 0 0 0,3 0 2 16,-3 0 0-16,0 0-13 16,0 0 13-16,0 0 0 15,2 2-3-15,-2-2 9 16,-2 1-12-16,2-1 6 16,0 0 0-16,0 0-9 15,0 0 9-15,0-1 0 16,0 1-2-16,0 0 1 15,0 1 0-15,0 1 1 16,-3-2 0-16,6 8-5 0,-3 6 7 16,-3 5-2-1,3 5 1-15,0 8 10 0,0 2-10 16,-1-3-1-16,1 3 1 16,-3 3-7-16,2 0 6 15,-3 3 0-15,0-3-1 16,1 0 10-16,-1-3-9 15,1-4 0-15,2 0 4 16,-2-3-12-16,3-3 8 16,0 1 0-16,0-3-2 15,-1 0 12-15,1-6-10 16,0 4 0-16,-3-3 3 16,3-1-11-16,0 1 8 15,3 0 0-15,-3-2-6 16,0 0 16-16,1 1-10 15,2-3 0-15,-3 3 2 16,0-2-8-16,1 2 6 0,-1 1 0 16,0 1-1-16,-1 3 9 15,1-3-8-15,-3 1 0 16,2-1 4-16,-2-3-12 16,6-4 8-16,-3-2 0 15,0-5-4-15,1-1-31 16,-1-3-23-16,3-3-37 15,-3-1-26-15,1-6-78 16,2-6-432-16</inkml:trace>
  <inkml:trace contextRef="#ctx0" brushRef="#br0" timeOffset="2">85 1092 578 0,'0'2'115'0,"-1"-2"-28"15,1 2 9-15,0-2 7 16,1 0-21-16,-1 0-42 16,0 0 15-16,0 0-31 15,3-2-6-15,-2 2 18 16,3-2-24-16,7 2 25 16,3 0-1-16,5 0-25 15,6-2 29-15,2 2-30 16,1-2 4-16,4 2 20 15,-1 2-28-15,2-2 17 0,8-2-7 16,3 2-12-16,4-2 18 16,3 0-22-16,5 1 0 15,0 1 5-15,0 0 5 16,-2 3-10-16,-3 1 0 16,1 2 8-16,0 1-10 15,0 0 2-15,4 1 0 16,4-3 16-16,4-1-10 15,1 0 10-15,-1-2-16 16,4 1 14-16,-5-3-9 16,106 12-5-16,-148-11 0 15,-1 3-1-15,3-1 7 0,1-3-6 16,21 3 0-16,2-3 10 16,7-2-1-16,0-2-9 15,-1 0 0-15,-1 1 3 16,0 0 7-16,-4-4-10 15,4 4 0-15,0-1 9 16,0-2-1-16,-4 5-8 16,3-3 0-16,-1 2-5 15,-1-1 8-15,-2 0-3 16,5 0 0-16,0-3 10 16,3 2-5-16,-2-1-5 15,-1-1 0-15,4-1 1 16,-3 1 5-16,2 1-6 0,-3-1 0 15,0 3 13-15,0 1-10 16,-3 0-3-16,3 0 0 16,-3-1-3-16,1 0 10 15,-1-2-7-15,-1-1 0 16,0 0 8-16,0-1-6 16,-5 1-2-16,-2 1 0 15,3 0-5-15,-4-2 9 16,3 4-4-16,2 0 0 15,9-4 12-15,2 2-11 16,12-3-1-16,3-1 2 16,4 0-14-16,-1 0 20 0,-6 1-8 15,-5 3 0-15,-11 2 4 16,-7 2-9-16,-8 1 5 16,1 1 0-16,-4-1-3 15,2 3 15-15,2-3-12 16,0 0 2-16,2-3 10 15,2 2-2-15,-4-1-10 16,2 0 0-16,-1 2 1 16,-3 0 3-16,1 0-4 15,-2 0 0-15,1 0 12 16,-2 0-13-16,4 0 1 16,-2 0 0-16,1 2-10 15,-2-2 15-15,-1 0-5 0,0 2 0 16,-5-2 7-1,-2 1-7-15,-2 3 0 0,-2-2 0 16,-1 2-10-16,1-1 18 16,0 4-8-16,-1-2 0 15,-1-1 9-15,2 1-17 16,-3-1 8-16,-1 1 0 16,5-2-4-16,-4 0 7 15,1 1-3-15,-1 2 0 16,3 1 8-16,1 0-10 15,6 1 2-15,1 0 0 16,5 1-7-16,3-4 10 0,-2-1-3 16,-2 1 0-1,-2-1 10-15,-1-1-18 0,-8 0 8 16,4 1 0 0,-4-2-8-16,-3-1 12 0,-2 3-4 15,-3 0 0-15,0-2 6 16,1 1-10-16,-1 1 4 15,1-2 0-15,-2-1-6 16,4 3 9-16,-1-2-3 16,1 0 0-16,1 0 9 15,1 0-14-15,-2 0 5 16,0 0 0-16,-1-2-6 16,1 1 10-16,-3-1-4 15,3 3 0-15,-2-3 1 16,-5 0-7-16,4-3 6 15,-5 2-16-15,-1 1 10 16,1-2-19-16,-3 2 12 0,0 0 8 16,-1 0-31-16,1 0 31 15,-2 0-17-15,-2 0-9 16,2 0 18-16,-4-2-45 16,1 0-1-16,-2 0-13 15,2-6-130-15,-6-6-384 16</inkml:trace>
  <inkml:trace contextRef="#ctx0" brushRef="#br0" timeOffset="3">2921 127 130 0,'0'-6'307'0,"0"0"-207"15,-3 2-21-15,3 2 14 16,0-1-35-16,0 1-11 0,0 0-7 16,0 0-6-16,3 1 20 15,-3-2-5-15,1 3 0 16,-1 0 21-16,0 3-39 15,0-3 14-15,0 3-20 16,-1-1-20-16,-2 0 17 16,3-2-20-16,0 2 0 15,-1-1 19-15,2 7-20 16,-1 7 25-16,4 7-18 16,1 13-6-16,-1 10 30 15,2 8-31-15,-1 5 10 16,-1 7 1-16,2 2-6 15,-1 0 5-15,-1 0-11 0,-3-3 9 16,3-3-17-16,-1-3 13 16,-2-4-5-16,2-2 0 15,-2-4 6-15,-1-6-6 16,0-5 0-16,0-4 1 16,-1-3 0-16,-3-2-1 15,1-3 0-15,2-2 1 16,-2-3 12-16,2-2-13 15,1-5 0-15,-3-4 2 16,3-1-15-16,0-7 13 16,0-1-9-16,0-1-1 15,0-3-58-15,3 0 0 0,-3-5-80 16,-3-6-233-16</inkml:trace>
  <inkml:trace contextRef="#ctx0" brushRef="#br0" timeOffset="4">603 166 123 0,'-2'-3'427'16,"-1"2"-338"-16,2 1 14 15,-2-2-23-15,3 2-48 16,0 2-3-16,-1-2-27 16,1 1 7-16,0-1 6 15,0 3-11-15,0-2 21 16,0 3-4-16,1 4 28 16,-1 5 19-16,0 6-46 0,0 9 1 15,0 7 14-15,-4 10-31 16,0 10 19-16,0 11-24 15,0 6 5-15,3 2-5 16,1-2 1-16,0-7-2 16,4-6 0-16,0-10 3 15,0-6-13-15,0-8-5 16,0-7-26-16,0-9 1 16,0-6-67-16,-2-5-89 15,2-7-119-15,3-2-16 16</inkml:trace>
  <inkml:trace contextRef="#ctx0" brushRef="#br0" timeOffset="5">1098 173 126 0,'-3'-6'232'16,"3"5"-196"-16,0 1 15 15,-1 1 23-15,1 1-7 0,1 2-16 16,-1-1 1-16,3 2 23 15,-1-2-35-15,-2 2-8 16,2 2-1-16,-2-4-26 16,0 0 28-16,0 6 2 15,4-2 1-15,-4 7 25 16,0 7-35-16,4 11 13 16,-4 12-7-16,-4 11-28 15,4 12 20-15,0 5-16 16,0 7-6-16,0 1 8 15,0 0-8-15,0-4-2 16,0 0 0-16,4-10 12 0,3-4-11 16,-3-8-1-1,-2-10-8-15,1-8 7 0,-3-12-17 16,0-12-10-16,0-7-43 16,0-5-85-16,0-5-26 15,0-8-108-15</inkml:trace>
  <inkml:trace contextRef="#ctx0" brushRef="#br0" timeOffset="6">1620 181 434 0,'3'-5'163'15,"-2"3"-86"-15,-1 4 42 16,3-2-48-16,-3 0-37 15,0 0-31-15,0 0 7 16,1-2-10-16,2 2 6 16,1 0-5-16,0-1 2 15,0 1-3-15,-3 0 27 16,2 1-15-16,-3-1 33 16,0 5-11-16,0 0-8 15,0 4 17-15,1 2-38 0,2 4-5 16,-1 2 7-16,0 2 2 15,-2 0-5-15,0 1 6 16,0 6-8-16,0 6 31 16,0 7-29-16,-4 7 3 15,-3 9 13-15,6 3-19 16,-3 5 5-16,1 4-5 16,3 3 8-16,0 4-15 15,3 0 6-15,-2-5 0 16,6-3 0-16,-1-9 6 15,0-7-6-15,3-8 0 16,-3-5-1-16,0-11-7 0,1-8-10 16,-3-6-54-1,0-7-27-15,1-7-43 0,2-14-206 16</inkml:trace>
  <inkml:trace contextRef="#ctx0" brushRef="#br0" timeOffset="7">2144 91 545 0,'-4'5'44'15,"1"-1"25"-15,3-4 5 16,0 0-34-16,0 0-17 15,0 4 22-15,0 3 45 0,3 6-23 16,-3 7-5 0,0 10 12-16,4 7-40 0,0 9 2 15,3 6 10-15,1 7-32 16,0 7 26-16,2 7-32 16,13 158-5-16,-19-196 4 15,3 4 6-15,-6-1-13 16,2-3 0-16,1 31 0 15,2-9-13-15,-3-12-1 16,1-12-30-16,0-10-15 16,1-9-143-16,-2-8-110 15,1-8-264-15</inkml:trace>
  <inkml:trace contextRef="#ctx0" brushRef="#br0" timeOffset="8">3678 121 207 0,'-3'-4'390'0,"-1"2"-246"16,4 0-23-16,-4 4-45 16,4-2 1-16,0 2-44 15,0 0-17-15,0-2 28 16,0 2-42-16,0 0 26 0,0 5 16 16,4 6-35-1,0 10 32-15,3 8-26 0,-2 16 1 16,-1 12 9-16,3 17-19 15,-3 7-2-15,2 5-4 16,-2 3 12-16,2-9-14 16,3-3 2-16,-5-14-17 15,4-14 6-15,-1-12-49 16,-3-12-36-16,1-16-30 16,-1-7-59-16,1-13-131 15</inkml:trace>
  <inkml:trace contextRef="#ctx0" brushRef="#br0" timeOffset="9">4444 137 166 0,'4'-1'319'0,"0"1"-248"0,-3 1 8 15,2-1 35-15,-2 2-68 16,2-2-19-16,-3 0-5 15,0 0-13-15,4 0 26 16,-4 2 1-16,0 4 4 16,0 5 42-16,-4 7-38 15,4 10 10-15,-3 10-24 16,2 9-21-16,-2 9 20 16,3 3-21-16,0 4-6 15,0 3 2-15,3-3-1 16,-2-5-3-16,2-6 0 15,1-6-33-15,3-8 6 16,-3-8-69-16,1-6-8 16,2-7-42-16,-1-10-220 0</inkml:trace>
  <inkml:trace contextRef="#ctx0" brushRef="#br0" timeOffset="10">5118 83 781 0,'3'-3'110'16,"-6"3"-39"-16,2 3 57 15,-2 1-78-15,2 8-12 16,-4 6-22-16,3 12-12 16,-2 5 17-16,0 6-16 15,2 2 4-15,2 0 5 16,0-2-10-16,0 7 21 15,-3 7-16-15,2 6-8 16,-6 6 19-16,2 8-18 0,-5-5-2 16,2-4 0-16,3-7 0 15,0-10-3-15,3-14-27 16,2-10-49-16,0-15-58 16,2-6-33-16,3-13-78 15,0-8-147-15</inkml:trace>
  <inkml:trace contextRef="#ctx0" brushRef="#br0" timeOffset="11">5655 17 642 0,'2'-12'225'16,"-2"7"-153"-16,0 2 46 16,-2 6-1-16,2-2-65 15,0 3-48-15,0-2 28 16,0 5-15-16,2 10-4 15,-2 5 19-15,0 12-29 0,-2 9 3 16,0 6-2 0,0-1 7-16,-3 3-6 0,1 2-5 15,-1 7 2-15,-2 3 6 16,-5 4-3-16,1 5-5 16,-1-6 0-16,3-5 6 15,1-4-6-15,4-10 0 16,3-8 3-16,1-8-16 15,0-8 12-15,1-3 1 16,-1-5-1-16,3-2-2 16,-3-1 0-16,-3-7-17 15,3-1-37-15,3-4-7 16,-2-2-85-16,2-5-28 16,2-5-97-16,-1-1-127 15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28.44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26 16 460 0,'-4'-4'129'0,"4"0"-46"16,4 4 19-16,-4 0-10 16,0 3-43-16,3-3-29 15,-3 0 14-15,0 0-12 16,0 0 7-16,1-3 8 15,-1 3-19-15,3 0 25 16,-3 0-11-16,-3 0-13 0,3 3 15 16,-1-3-24-16,-2 1 3 15,-1 1-3-15,4 1-3 16,0 0-4-16,-4 1-3 16,4 1 5-16,-4 10 16 15,1 7-21-15,-1 8 1 16,0 9-2-16,2 8 10 15,2 1-9-15,4 5 0 16,1 0 4-16,-1 3-7 16,4-10 3-16,3 2 0 15,-3-9 0-15,-3-7 3 16,2-9-3-16,-5-7 0 0,0-8-10 16,0-5 8-1,0-3-53-15,0-3-124 0,2-7-37 16,3-7-399-16</inkml:trace>
  <inkml:trace contextRef="#ctx0" brushRef="#br0" timeOffset="726">447 372 259 0,'0'3'206'0,"0"1"-132"0,4-1 38 15,0-3-8-15,12 6-30 16,-8-7-14-16,3 1-42 15,-3-2 10-15,1 0-16 16,7-2-9-16,4-3 11 16,0-3-6-16,-1 0-5 15,1-7-3-15,-3 0 8 16,-5-2-8-16,4 3 0 16,-5 1 0-16,-7 3 18 15,0 3-15-15,-4 1 49 16,-6 2 2-16,0 2-31 15,-5 0 3-15,-1 0-18 16,-3 0-2-16,1 3-5 0,-1-2 4 16,-1 2-5-16,3 1 0 15,1 1 2-15,0 3-11 16,1 0 9-16,-1 1 0 16,4 3-10-16,1 5 15 15,1 6-5-15,-1 3 0 16,3 3 5-16,3 2-7 15,5-1 2-15,4 0 0 16,5-1 8-16,3-1-5 16,8-4-3-16,4-1 0 15,3-7 0-15,2-2-3 16,7-4-6-16,-4-6-14 0,4-4-36 16,-3-9-85-16,5-7-218 15</inkml:trace>
  <inkml:trace contextRef="#ctx0" brushRef="#br0" timeOffset="1191">1111 81 491 0,'-8'0'311'0,"1"0"-218"16,3 2-9-16,3-2-45 16,-2 2-12-16,3 0-27 0,3 5 7 15,1 12 0-15,0 12 10 16,4 11-6-16,1 10 21 15,2 4-27-15,-2-2 3 16,-1 0-8-16,0-5 8 16,-1-8-18-16,-1-2-58 15,1-8-117-15,1-5-264 16</inkml:trace>
  <inkml:trace contextRef="#ctx0" brushRef="#br0" timeOffset="1649">1453 451 398 0,'11'3'257'0,"1"-1"-118"15,3 0-32-15,-1-4-36 16,1 2 0-16,1 0-53 15,3 0-2-15,-2-2-8 16,-4 0-5-16,2 1 12 16,-6-3-12-16,1-2 0 15,-4-5-3-15,-2-7-23 16,0-9-12-16,-1-1 24 0,-6 0-12 16,-2 2 20-16,-4 8 5 15,-1 5-2-15,-3 5 27 16,1 6-26-16,0 4 5 15,-1 2-6-15,-2 3 9 16,4 4-8-16,2 3 3 16,2 9-3-16,2 6 25 15,5 6-22-15,1 8 26 16,7 1-2-16,4 1-27 16,3-6 24-16,5-3-10 15,0-10-8-15,1-7-4 16,2-8 4-16,3-8-7 15,1-8 0-15,6-10-111 0,1-14-209 16</inkml:trace>
  <inkml:trace contextRef="#ctx0" brushRef="#br0" timeOffset="2512">2048 42 598 0,'-3'-1'209'16,"3"1"-97"-16,-4 1-11 15,3 1-45-15,1 1-14 16,1 5-24-16,8 11 24 16,6 11-22-16,2 13-16 0,5 10 9 15,0 9-7-15,-3-1-2 16,0-1 1-16,-6-5-2 16,-1-4-3-16,-7-6 0 15,2-9-8-15,-3-6-35 16,-2-8-85-16,0-11-158 15,2-9-145-15</inkml:trace>
  <inkml:trace contextRef="#ctx0" brushRef="#br0" timeOffset="2888">2344 160 445 0,'-6'-3'233'0,"2"7"-188"16,1 3 41-16,1 11-37 15,2 6-40-15,5 12 1 16,5 6-4-16,0 3-6 16,6-3 0-16,1-5-24 15,2-11 15-15,-3-8-6 16,-1-7 15-16,-5-7 18 15,-3-7 7-15,1-1 7 16,3-9-8-16,-3-7-24 0,2-6 13 16,1-1-13-16,-3-5 0 15,-4 4 23-15,-4 4-4 16,-3 2 30-16,-6 5-1 16,-7 1-28-16,-1 7 1 15,-2 4-21-15,-2 3-35 16,1 2-28-16,1 6-78 15,-1 1-225-15</inkml:trace>
  <inkml:trace contextRef="#ctx0" brushRef="#br0" timeOffset="5040">2906 80 445 0,'0'-3'171'16,"-3"2"-57"-16,3 1-9 15,0 0-27-15,0 0-11 0,0 0-31 16,0 0 16-16,0 0-16 16,0 0-11-16,0 0 9 15,0 0-20-15,-1 1-2 16,1-1 3-16,0 3-15 15,0-3 9-15,0 1-9 16,0-1-1-16,0 2-4 16,4 4 5-16,1 5 0 15,6 10 9-15,3 10-4 16,5 10 0-16,1 9-5 16,4 6 2-16,-1 0 1 15,-6 1-3-15,3-9 0 16,-8-10-6-16,4-5-28 15,-5-10-38-15,-3-11-40 16,-2-8-52-16,-2-4-64 0,-1-9-65 16</inkml:trace>
  <inkml:trace contextRef="#ctx0" brushRef="#br0" timeOffset="5406">3095 76 456 0,'-4'0'189'0,"-1"1"-143"16,5 2-18-16,0 4-7 0,4 10 32 16,0 7-45-16,4 8-4 15,2 6 2-15,5 2-2 16,-3-9-2-16,3-3-2 15,2-9 0-15,-4-8 3 16,2-5-2-16,-2-9 10 16,2-5 10-16,-2-9-18 15,2-5 5-15,-2-5-4 16,-3 1-3-16,-4 2 36 16,-6 4 11-16,-6 1-21 15,-6 6 5-15,-7 0-1 16,-1 0-17-16,-5 3-14 15,2 5-20-15,2 0-34 0,2 8-95 16,3 3-177-16</inkml:trace>
  <inkml:trace contextRef="#ctx0" brushRef="#br0" timeOffset="6012">3639 44 569 0,'-4'2'142'0,"1"-1"-60"16,2-1 13-16,1 3-55 15,0-3-25-15,4 4 0 16,1 6 9-16,6 7 12 16,6 7-9-16,3 12-16 15,3 5 18-15,2 3-26 16,-2 5 0-16,-2-4-2 0,-1-3-1 16,-1-2-2-16,-2-11-37 15,-4-4-33-15,-2-8-36 16,1-8-180-16,-3-9-35 15</inkml:trace>
  <inkml:trace contextRef="#ctx0" brushRef="#br0" timeOffset="6539">3837 186 560 0,'-10'5'140'0,"2"0"-131"0,5 2 46 15,3 0-9-15,5 8-33 16,3 7-3-16,4 6-4 15,3 2-5-15,1-2-1 16,4-6-15-16,-3-9 10 16,-2-7-26-16,6-6 31 15,-1-9-5-15,-1-10-4 16,2-7 4-16,-2-9-11 16,-3-3 16-16,-1 1 0 15,-11 1 7-15,-6 9 7 16,-6 4 25-16,-9 6-8 15,-6 4-11-15,-2 4-20 16,-3 5-19-16,-4 6-78 0,4 6-132 16</inkml:trace>
  <inkml:trace contextRef="#ctx0" brushRef="#br0" timeOffset="7094">4465 31 569 0,'-4'-2'160'0,"1"0"-64"16,3 2-12-16,0 0-20 15,0 2-61-15,0 0 15 16,3 1-6-16,2 7 6 15,9 7 23-15,2 9-25 16,5 11-13-16,3 12 7 16,0 3-8-16,-4-1-2 15,-3 2 0-15,-2-7-18 16,-3-8-9-16,-7-10-64 16,2-5-76-16,-1-14-217 0</inkml:trace>
  <inkml:trace contextRef="#ctx0" brushRef="#br0" timeOffset="7435">4709 1 474 0,'-8'-2'290'0,"1"4"-234"15,2 0-21-15,1 6-13 16,1 6-6-16,3 8-12 0,3 11 2 16,1 4-6-16,1-2-17 15,6-4 3-15,2-4-21 16,2-11 7-16,-2-8 8 16,2-4 4-16,-2-9 16 15,-1-7 4-15,-1-5-1 16,-6-4 4-16,-1-1-7 15,-4-2 0-15,-4 0 12 16,-5 4-12-16,-10 3-12 16,-2 2-52-16,-3 4-82 15,-4 2-62-15</inkml:trace>
  <inkml:trace contextRef="#ctx0" brushRef="#br0" timeOffset="7905">4966 135 112 0,'-8'-7'554'15,"1"1"-438"-15,3 5-23 16,0-2-5-16,3 6-46 16,1-2-18-16,0 1-23 15,1 5 12-15,7 6 46 0,3 8-47 16,5 10 10 0,1 9-9-16,2 5-8 15,-3 1 5-15,-1-1-10 0,-2-5 0 16,-4-7-2-1,-2-10-22-15,-3-5-74 0,0-9-85 16,3-6-175-16</inkml:trace>
  <inkml:trace contextRef="#ctx0" brushRef="#br0" timeOffset="8220">5127 143 120 0,'-4'0'617'0,"0"1"-533"16,3 3-51-16,1 5 32 15,4 8-44-15,4 7-9 16,0 8-12-16,7 4-3 16,-3-3 0-16,2-5-11 15,3-7-20-15,0-10-11 16,-4-10 36-16,0-6 9 15,-1-10 13-15,-3-7-13 16,-2-4 25-16,-1-2-5 16,-6-2 8-16,-2 6 10 15,-9 0-31-15,-6 3 11 16,-5 4-18-16,-5 4-43 0,0 4-117 16,-2 7-212-16</inkml:trace>
  <inkml:trace contextRef="#ctx0" brushRef="#br0" timeOffset="8693">5419 170 868 0,'-5'3'86'0,"1"0"-48"16,1-1 49-16,2 1-68 16,2 2-7-16,6 9 0 15,3 11-10-15,5 10 7 0,4 11-9 16,-2 8 9-16,3 1-9 15,-4-5 0-15,3-3 0 16,-7-12-8-16,2-7-23 16,-6-9-15-16,-1-8-47 15,1-7-185-15,-1-9-98 16</inkml:trace>
  <inkml:trace contextRef="#ctx0" brushRef="#br0" timeOffset="9008">5684 176 819 0,'-8'0'173'0,"3"2"-127"0,1 3 3 16,5 8 13-16,6 10-32 16,1 9-28-16,4 7-2 15,1 6 0-15,2-5-44 16,-2-3-7-16,0-14-8 15,-3-7-1-15,3-13 59 16,-1-10 1-16,0-12 13 16,3-9-12-16,0-7 5 15,-2-7 1-15,-4 2-6 16,-5 0 16-16,-4 5 42 16,-5 5-46-16,-7 4 0 0,-12 7-13 15,0 7-17-15,-8 9-59 16,-5 15-117-16,-2 10-435 15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46.36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8 199 552 0,'0'-1'231'16,"0"-1"-130"-16,0 2-18 0,-2 0 13 15,2-2-53-15,0 4-14 16,-2-2-5-16,2 0-22 16,0 2 14-16,0-1-14 15,0 1-2-15,0 6 27 16,0 10-21-16,2 15 14 16,2 14-3-16,-2 16-12 15,1 6 8-15,-2 3-13 16,3-8 3-16,-1-8-11 15,2-12 6-15,3-8-35 16,3-12-129-16,-3-5-73 0,8-14-176 16</inkml:trace>
  <inkml:trace contextRef="#ctx0" brushRef="#br0" timeOffset="404">435 247 654 0,'-4'-3'224'0,"0"2"-170"16,1 1 1-16,3 1 18 15,-4-1-44-15,4 0-20 16,0 3-9-16,0-2 12 16,0 8-11-16,4 8 16 15,-1 12-17-15,1 5 24 16,0 9-22-16,0 4 7 15,0-5-9-15,-2-3 8 16,0-6-8-16,0-7 0 16,0-8-17-16,0-5-24 0,1-5-87 15,-2-6-74 1,2-4-116-16</inkml:trace>
  <inkml:trace contextRef="#ctx0" brushRef="#br0" timeOffset="774">416 43 387 0,'-3'-4'258'0,"-1"0"-173"0,3 3-38 15,-2 1 1-15,6 0-43 16,-3-2 3-16,1 2-8 16,6 0 0-16,-3 0 0 15,3 2 2-15,-3-1 7 16,0 3-3-16,-4 0 3 16,0 4 6-16,-3-1 13 15,-2 0-21-15,-2 0 6 16,4-2 5-16,-1-1-13 15,0-3 7-15,4-2-12 16,0-3-4-16,3 0 3 16,-2 0-19-16,3-3-12 15,6-3-79-15,-1 1-213 0</inkml:trace>
  <inkml:trace contextRef="#ctx0" brushRef="#br0" timeOffset="1371">1060 116 496 0,'2'-4'223'0,"-4"4"-104"15,0 2-21-15,2 0-26 16,-2 0-20-16,0 2-16 16,0-2-35-16,2 7 18 15,-2 11-5-15,0 14-11 16,2 13 25-16,0 12-2 16,4 9 0-16,0 6-1 0,5-4-21 15,-4-4 12 1,6-12-16-16,-3-9-1 0,4-14-10 15,-1-8-33-15,-1-14-74 16,2-7-49-16,5-16-241 16</inkml:trace>
  <inkml:trace contextRef="#ctx0" brushRef="#br0" timeOffset="1762">1570 310 368 0,'0'-3'496'0,"-3"3"-435"0,3 0 20 15,0 0 5-15,0 0-38 16,3 0-18-16,-2 3-30 15,2-1 0-15,-2 3 0 16,6 6 9-16,-3 6-7 16,0 5-2-16,3 4 7 15,1 4-12-15,-2-1 5 16,1 2 0-16,-2-3-3 16,-1-4 10-16,0 0-7 15,-1-5 0-15,-2-4 2 0,-1-7-2 16,0 1 0-1,0-4-2-15,0-5 1 0,3 0-43 16,-3-4-7-16,0 1-70 16,-3-8-149-16,-1-10-60 15</inkml:trace>
  <inkml:trace contextRef="#ctx0" brushRef="#br0" timeOffset="2154">1545 58 386 0,'-7'-2'483'0,"3"4"-391"16,0-2-24-16,4 0-30 15,0 0-16-15,0 0-22 16,3 0-6-16,-3-2 1 15,1 4-7-15,2 0 12 16,-2 3-3-16,-2 7 7 16,-3-1 1-16,-4 0-5 15,-3 1 0-15,0-5 12 16,5-3-9-16,-2-4-1 16,4-2-2-16,1-4-10 15,2-1 0-15,-2-3 6 0,6-1-9 16,1 0 12-16,0 1-24 15,2 1 17-15,2 0-7 16,-1 1-19-16,-2 1 14 16,5-3-37-16,-1 3-70 15,-1-1-76-15,1 1-187 16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51.40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72 0 313 0,'0'2'239'16,"-3"-2"-122"-16,3 0-31 16,0 0 5-16,-1 0-14 15,1 0-37-15,0 0 5 16,0 0-7-16,0 0-1 15,0 0 12-15,-3 0-28 16,3 0 0-16,0 1 4 0,-1-1-23 16,-2 3 15-16,3 0-17 15,-3 4 3-15,2 10 11 16,-3 14-12-16,-3 11 0 16,-1 12 11-16,-2 6-11 15,-1-3 13-15,3-1-15 16,3-7 1-16,-1-2-4 15,6-4 3-15,6-4 0 16,-1-6-1-16,2-3-1 16,-2-6-2-16,2-8-5 15,-3-6-22-15,-2-3-27 16,2-7-93-16,4 0-65 16,3-10-207-16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54.15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0 247 0,'2'1'95'0,"0"-1"-22"15,-2 0-3-15,0 2 26 16,-2-2-13-16,4 0 0 16,-4 2 4-16,2-2-51 15,-2 2-5-15,2-1-3 16,2 5 3-16,0 4 5 16,2 1-26-16,3 10-1 15,-2 3 10-15,3 9-19 0,13 111 25 16,-18-114 6-1,-3 1-27-15,1-1 23 0,-1-4-27 16,7 28 3-16,-3-5-2 16,4-12-1-16,3-7-3 15,-3-10-32-15,0-8-65 16,2-11-54-16,5-10-229 16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54.69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0 523 643 0,'2'6'132'15,"2"-2"-20"-15,5-2-38 16,0-4-16-16,6 2-43 16,4-4 9-16,3-2-8 15,0-1-14-15,0-2 25 16,-2-2-15-16,0-4-6 16,-5 1 16-16,-6-6-18 0,-2 2 4 15,-6-1-8 1,-1-3 6-16,-4 2-5 0,-4 1-1 15,0 1-1-15,-4 6-4 16,-4 7 3-16,3 2 2 16,-4 6 0-16,1 4 5 15,-2 6-2-15,6 4-1 16,-2 3 4-16,3 4 4 16,6 2-7-16,0 3-3 15,3 1 4-15,4-3 8 16,0 1-7-16,5-2-5 15,-1-4 0-15,2-3 13 16,3-2-11-16,1-2 10 16,0-2-6-16,7-5 1 15,2 2 4-15,3-6-11 0,4-1 0 16,4-6-6-16,1-7 2 16,3-2-23-16,-5-3-36 15,-2-4-87-15,-6-1-79 16,-5-3-193-16</inkml:trace>
  <inkml:trace contextRef="#ctx0" brushRef="#br0" timeOffset="371">629 259 887 0,'0'0'82'16,"0"0"-3"-16,0 0-4 15,3 2-28-15,-2 0-35 16,6 3 12-16,1 5 3 15,3 9-22-15,-1 5 5 16,1 9-3-16,-3 4 0 16,-3 2-2-16,-1 1-5 0,0-8 0 15,-1-6-2-15,1-7 2 16,-2-5-5-16,0-8-8 16,1-3-50-16,-1-3-50 15,-2-3-62-15,0-5-191 16</inkml:trace>
  <inkml:trace contextRef="#ctx0" brushRef="#br0" timeOffset="818">646 8 865 0,'-5'-7'109'0,"4"6"-60"16,1 1 11-16,1 1-58 16,4 4 4-16,4-1-8 15,1 1 2-15,2 0-7 16,0 5 0-16,-4-1 1 16,-4 2 6-16,-4 0 2 15,-4 3 0-15,-5 0 24 16,-6-1-21-16,1-1 9 15,-1-7-2-15,3-3-11 16,0-9-1-16,5-2 0 16,1-5 1-16,2-1-1 15,4-2 5-15,2 3-5 0,0 0 0 16,2 7-10-16,0-2 10 16,2 4-4-16,1 1 1 15,-2 4-5-15,6 0 3 16,-3 4 3-16,3 1 2 15,-3 0-5-15,-2-1 5 16,-2 2 0-16,-1-3-14 16,-3 0-9-16,0-2-80 15,0-1-85-15,0 0-170 16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51.96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13 271 170 0,'0'5'275'0,"2"3"-209"16,0 0 8-16,1 6-15 15,1 1-28-15,0 7-19 16,-3 0 8-16,-1 3 2 16,0-1-3-16,-1-4 5 15,-3 0-14-15,0-6 6 16,1-2 9-16,1-8-17 16,0 1 20-16,2-4 0 15,0-2 4-15,0 1 4 0,0-2-25 16,2-2 4-16,-2-2-6 15,2-3-3-15,2-5 0 16,0 2-6-16,0-1-1 16,0 4-8-16,-1 3 6 15,-2 4 3-15,-1 4 0 16,-1 0 3-16,-2 3-1 16,-1 7-2-16,0 1 3 15,0-2-10-15,0 4-11 16,0-7-32-16,1-5-47 15,3-3-142-15,-4-3-181 16</inkml:trace>
  <inkml:trace contextRef="#ctx0" brushRef="#br0" timeOffset="577">33 88 255 0,'-5'-2'445'0,"-2"-2"-344"16,6 2-34-16,-2 1-32 16,3 1-31-16,0-2-2 15,3 0-2-15,-2 2 0 16,3 0 1-16,3 0 7 0,-3 0-8 15,-3 2 2-15,2 0 2 16,-3-1 8-16,0 1-10 16,0-2-1-16,-3 0 2 15,3 2 5-15,-1 0-5 16,-2-2-3-16,3 2 5 16,-1-2-4-16,-3 0 0 15,1-2-1-15,2 0 0 16,-2-3 2-16,3 1-2 15,0-1 0-15,0-2 2 16,0 4-9-16,0-3 8 16,3 2-1-16,-2 1 0 15,3 1 8-15,0 0-8 0,4 2 0 16,-1 0 2-16,1 2-11 16,-2 0 6-16,-2 1 3 15,-4 1-7-15,-1 4 16 16,-6 0-9-16,3-1 4 15,-5-2-1-15,4 1 14 16,1-6 0-16,4-4-16 16,-3-3-2-16,3-3-2 15,0 0 1-15,3-4 2 16,-2 1-52-16,6 2-71 16,1-1-114-16,0 5-132 15</inkml:trace>
  <inkml:trace contextRef="#ctx0" brushRef="#br0" timeOffset="1529">0 399 254 0,'2'-5'141'15,"-2"2"-64"-15,0 0 45 16,0 3-17-16,0 0-52 15,0-2-24-15,2 0-5 16,0 0-24-16,2-4 13 16,1 1-12-16,1-1 5 15,-2 1 4-15,0 1-2 0,-1 3 23 16,-3 1 11 0,0 0-22-16,0 1 16 0,0-1-20 15,0 2-16-15,0-2 4 16,0 0-4-16,0 0-3 15,-3 2 1-15,6-2-4 16,-6 2 6-16,3 1 26 16,3 10-7-16,-3 8 18 15,1 9-21-15,-1 9-11 16,0 1 11-16,0 0-9 16,0-5-4-16,-1-8-3 15,2-7 0-15,-1-7-2 0,3-7 2 16,-2-6 0-1,2-3-3-15,-3-4 12 0,1-9-2 16,-1-7-7-16,3-7-17 16,-2-9 16-16,2 2-14 15,-1 4 15-15,-2 6-7 16,-2 7 13-16,-1 5-6 16,2 7 0-16,-2 3 8 15,3 5-17-15,-1 2 9 16,1 0-6-16,0-1 1 15,0 2-8-15,0 1 13 16,0 1-1-16,1 4-88 16,2 7-202-16,-3 0-231 15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58.18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40 0 323 0,'-3'1'207'16,"3"1"-128"-16,-1-2-23 16,1 0-9-16,0 0-14 15,0 2-27-15,1-2 19 0,2 1 0 16,-2 3-5-16,2 2 26 15,0 1-20-15,-2 5 5 16,-1 5 2-16,-1 7-20 16,-5 7 11-16,2 8-1 15,-1 7-21-15,-3 6 22 16,1 2-18-16,1-1-3 16,2-3-4-16,0-8 2 15,1-8-1-15,3-10 0 16,0-11 5-16,0-7 2 15,0-3-3-15,0-5 6 16,0 1 19-16,0-3-10 16,0-8-4-16,-1-8-15 0,2-11-1 15,3-7-8-15,7-5 6 16,2 0 2-16,3 6-8 16,3 6 10-16,-2 2-1 15,-1 7 0-15,-1 7 1 16,1 4-2-16,1 6 4 15,-1 2 9-15,1 7 22 16,2 9-25-16,-6 12 22 16,2 8-7-16,-4 10-24 15,-5 5 13-15,-4-1-13 16,0-4 0-16,1-9-6 16,-2-10-21-16,2-10-70 0,1-5-105 15,4-12-202-15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6:00.92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 3 245 0,'-3'-2'651'16,"3"2"-599"-16,0-2 41 15,-1 4 18-15,1-2-61 0,0 4-40 16,0 3-4-16,1 8 20 15,2 10-18-15,-2 8-7 16,-1 10 16-16,-1 3-16 16,-2-1-1-16,2-7 0 15,-2-11-4-15,3-8 3 16,0-9-40-16,3-9-100 16,-2-6-63-16,6-14-232 15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6:01.09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 14 1193 0,'3'-11'92'0,"-7"8"-46"15,1 4 14-15,1 4-43 16,8 3-3-16,5 6-14 15,4 3-47-15,3 7-86 16,2 6-635-16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40.12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66 99 0,'23'0'63,"0"-23"-48,0 23 1,1 0-16,-1-23 0,0 23 16,1-24-16,-1 1 31,-46 46 63,23 1-79,-24 22-15,24 1 16,0 23-16,0-24 0,0 24 15,0-23-15,0 0 16,0-24-16,0 0 16,-23-23 46,0 0-62,-1-23 16,1 23-16,0 0 15,0-23-15,-1 23 16,1 0-16,0 0 31,69 0 16,-22 0-47,22 0 16,-23 0-16,24 0 15,0 0-15,-24 0 16,0 0-16,1 0 16,-1 0-16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5:58.78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197 90 432 0,'9'-5'293'0,"-1"2"-168"16,-4 0-23-16,-2 3-11 15,-2 0-55-15,3-2-18 0,-3 0-7 16,-3-5-11-16,1-1 0 16,-4-1-1-16,-5-3-19 15,-2 2 17-15,1 0 3 16,-1 3 0-16,-4 2 9 15,2-2-5-15,0 7-2 16,1 2 2-16,-1 4 0 16,-1 5 3-16,0 6-7 15,-1 7 0-15,5 6-1 16,-2 9 8-16,6 4-7 16,4 3 0-16,4-3 2 15,3-4-7-15,2-7 1 0,3-10 4 16,-1-9-6-1,0-7 3-15,-1-6 3 0,2-7 0 16,3-14-17-16,1-7-3 16,7-11-44-16,-3-8 1 15,2 1 28-15,-3 5 22 16,-4 9 13-16,-3 10 15 16,-4 9 13-16,-4 9 40 15,0 4-16-15,0 2-38 16,-2 5 8-16,0 9-11 15,0 6 5-15,2 9-3 16,0 6-9-16,2 3 6 16,2-4-10-16,1-6 0 15,0-7-3-15,2-6-18 16,1-6-37-16,0-6-56 0,2-8-77 16,1-6-152-16</inkml:trace>
  <inkml:trace contextRef="#ctx0" brushRef="#br0" timeOffset="497">427 86 551 0,'-2'0'240'15,"0"0"-155"-15,0 0 32 16,2 2-59-16,0-2-44 16,0 4 2-16,0 3-10 15,0 8 35-15,2 7-3 16,-4 12-15-16,-3 9 13 16,0 1-21-16,-3 2-11 15,0-6 2-15,1-8-3 16,3-11-3-16,1-7 0 15,3-8 9-15,0-6-17 16,3-3 8-16,-2-7 0 16,18-65-5-16,-8 51 5 15,-3-2-7-15,0 4 2 0,2 0-9 16,12-20 8-16,0 6 6 16,-2 6 0-16,3 9-10 15,-3 4 14-15,-7 10-4 16,2 3 21-16,-4 8-8 15,-3 5 19-15,2 13-13 16,-3 12-4-16,-3 6-8 16,-3 5-3-16,2 2-4 15,-2-4 0-15,2-7-42 16,1-9-25-16,3-5-157 16,-2-8-200-16</inkml:trace>
  <inkml:trace contextRef="#ctx0" brushRef="#br0" timeOffset="1201">908 188 378 0,'-3'3'342'16,"-1"-2"-254"-16,3-1-27 16,-2 2-6-16,3-2-47 0,0 2-1 15,4 3 25-15,-1 7-8 16,2 1-11-16,-1 8 58 16,-1 6-20-16,-3 5-9 15,-4 3 5-15,-4 7-41 16,0-2 16-16,-3-2-22 15,3-8 0-15,1-6 3 16,3-9 1-16,4-6-4 16,0-6 0-16,0-8-9 15,4-10 7-15,3-9 2 16,1-13 0-16,4-10-8 16,4-9-1-16,1 1-1 15,2 6 7-15,-3 6-7 0,3 10 10 16,-3 8 0-16,-3 8-1 15,-2 6-4-15,-3 6 10 16,-2 5 8-16,-2 5 20 16,0 9-26-16,-1 6 19 15,-2 7-18-15,-1 8-6 16,-1 0 0-16,-3-4-2 16,4-10 0-16,-3-6 0 15,3-6-6-15,3-9 3 16,1-5-8-16,1-4 11 15,5-9-1-15,2-4 1 16,2-4 0-16,1 0-2 16,-3 5 7-16,-4 8-10 15,-1 6 5-15,-6 5 0 0,3 5 16 16,1 7-11-16,-1 8 12 16,-2 11-5-16,-2 6-5 15,-2 8 0-15,0-2-7 16,-2-2 0-16,1-7-10 15,6-6-13-15,-1-9-20 16,2-4-94-16,0-7-127 16,4-6-205-16</inkml:trace>
  <inkml:trace contextRef="#ctx0" brushRef="#br0" timeOffset="1688">1365 280 910 0,'0'0'150'16,"0"2"-112"-16,3 2 62 15,1 1-20-15,4 1-76 16,5 0 6-16,3 3-10 16,5-4 10-16,2 1-5 15,-1-6-5-15,1-2 0 16,1-5 5-16,-3-7-3 15,-2-4-2-15,0-7 0 16,-5-2 10-16,-3-2-16 16,-4 3 6-16,-6 2 0 0,-1 8-7 15,-4 1 5-15,-3 7-1 16,-1 3-8-16,-2 7 16 16,-2 1-8-16,0 8 3 15,-3 8 0-15,2 5 8 16,1 6-3-16,1 2-4 15,3 1 11-15,4-3-5 16,3-3 1-16,2 0-6 16,6-5 4-16,1-2 7 15,1-4-11-15,6 3-2 16,5-5 1-16,0-2 11 16,5-4-15-16,-1-5 3 0,4-6-10 15,0-5 9-15,1-5-38 16,1-6-4-16,-4-4-27 15,0 0-89-15,-4-2-120 16,-3 1-127-16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6:02.44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8 174 333 0,'7'-9'306'16,"-1"3"-127"-16,-4 3-65 16,-2 3-3-16,0 0-19 0,3 1-40 15,-6-1-2-15,1 2-34 16,2-2-11-16,0 2 14 15,0 0-16-15,0 1-3 16,2 9 15-16,2 10 3 16,-1 12 17-16,-3 7-29 15,0 9-4-15,-4-1 9 16,-3-6-3-16,-1-9-8 16,4-8 0-16,0-12 2 15,1-7-12-15,3-3 8 16,0-6-11-16,3 0 12 15,-2-3-38-15,-1-8 31 16,4-13-14-16,3-10-11 16,-1-8 21-16,4-9-13 15,3 5 10-15,-1 7 10 0,-1 9 4 16,-2 6 1-16,1 11 0 16,-2 5 2-16,-6 7-4 15,4 5 3-15,-1 1-1 16,0 5 14-16,3 3-7 15,4 5-2-15,-3 2-3 16,0 0 6-16,-3-1-4 16,-2-3-4-16,-1-4-9 15,-2-6 7-15,-1-4-11 16,4-5 13-16,3-4 2 16,1-5 9-16,4-6-5 15,3-4-6-15,-1-2 0 0,1 1-7 16,-3 2 13-16,1 6-6 15,2-1 0-15,-2 7-1 16,0 3-3-16,-1 5 8 16,-4 13 8-16,-1 7 32 15,-4 15-30-15,-3 8 6 16,-5 9-20-16,0-3 8 16,0-3-20-16,0-9 1 15,3-11-50-15,4-6-107 16,3-9-223-16,3-10-125 15</inkml:trace>
  <inkml:trace contextRef="#ctx0" brushRef="#br0" timeOffset="565">672 212 432 0,'-3'5'194'0,"3"-1"-87"16,0 0 9-16,0-1-38 0,3 3-21 15,1 1-31 1,1 2 6-16,2 0-6 0,1-1-22 15,1-2 20-15,-1-3-5 16,3-4-12-16,-2-3 2 16,4-5-9-16,0-4-5 15,-3-2 2-15,-2-2 2 16,-4 0 1-16,-4 0 0 16,-5 4 0-16,-6 0-3 15,-4 2 4-15,-2 1-1 16,-3 5 0-16,1 5 7 15,-2 4 1-15,1 9-6 16,2 9 4-16,-1 8 14 16,4 11-17-16,5 1 1 15,6 2-4-15,6-3 12 0,4-4-10 16,7-9 4-16,0-4-5 16,6-7 20-16,5-6-6 15,0-5 0-15,4-6-10 16,0-7 3-16,4-7-4 15,-2-2-4-15,4-3-11 16,-4-3-3-16,4 0-56 16,-8 1-9-16,1 2-54 15,-4 4-183-15,-6 4-107 16</inkml:trace>
  <inkml:trace contextRef="#ctx0" brushRef="#br0" timeOffset="940">1293 195 745 0,'1'-4'114'15,"-1"2"1"-15,0 2-27 16,-1 3-32-16,2 1-10 0,2 8-3 16,3 8-12-16,0 8 4 15,3 11-22-15,-5 6 14 16,-2-1-19-16,-2-1-4 15,-2-3-2-15,-2-9-2 16,4-10-1-16,-2-7-3 16,2-4-51-16,0-8-19 15,0-4-139-15,2-11-257 16</inkml:trace>
  <inkml:trace contextRef="#ctx0" brushRef="#br0" timeOffset="1285">1294 8 671 0,'0'-5'154'16,"-1"2"-91"-16,1 3 10 16,-3 0-53-16,3 3-15 15,3-2 3-15,3 2 0 16,0 0-6-16,3 4 12 15,-1 3-12-15,-1-1-2 16,-3 2 0-16,-3 0 8 16,-2-2-8-16,-3 3 0 15,-3-3 4-15,-1-1 3 0,2-3-2 16,1-2-3-16,1-6-2 16,2-1-27-16,-1-2 21 15,3-2 1-15,3-4-7 16,1-1 4-16,4 1-30 15,1-1-5-15,2 1-91 16,1 3-131-16,0 5-70 16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6:08.79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89 13 674 0,'1'-5'253'15,"2"1"-174"-15,-3 1 23 16,0 2-26-16,1 1-68 16,-1 0-5-16,0 0-3 15,3 0 12-15,-3 0-5 16,0 1 0-16,0-1 7 15,-3 4 25-15,-1 0-27 16,-2 4-1-16,-6 3-11 16,0 4 12-16,-6 2-16 0,2 0 4 15,3-4 0-15,5-3-8 16,4-3 6-16,3-1 2 16,1 1-5-16,0-1 10 15,1 1-11-15,3 6 6 16,4-3 0-16,3 2-7 15,6-1 14-15,2-3-7 16,3 2 0-16,2 0 4 16,8-3-4-16,-4-1 0 15,8 1 4-15,-5-1-15 16,-2 0 16-16,-4-1-5 16,-8 0 0-16,-7-1 9 15,-6 4 0-15,-5 3 10 16,-8 4 3-16,-10 7 21 15,-5-1-34-15,-10 3 11 0,-1-3-10 16,-3-5-1-16,4-5-6 16,3-2-3-16,3-6-15 15,8-5 15-15,3-2-43 16,7 1-27-16,1-5-26 16,8-4-145-16,2-4-230 15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6:06.36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48 90 532 0,'-9'0'206'16,"5"2"-74"-16,0 0-42 16,2-2-15-16,2 0-8 15,-2 0-53-15,2 0 7 16,0 2-9-16,0-2-3 16,0 1-2-16,0-1-7 15,2 2 0-15,4-1 35 16,5 4-28-16,3-1 14 0,6 3-21 15,8 2 10-15,-4 1-8 16,2 1-2-16,3 2 0 16,-7 0-3-16,0 2 6 15,-6 2-3-15,-4 1 0 16,-10 5 2-16,-11 5-11 16,-8 3 10-16,-13 5-1 15,-3-1 0-15,-3-1 6 16,2-4-6-16,3-4 0 15,4-8 5-15,6-5-4 16,6-3-1-16,7-6 0 16,6-3 0-16,2-1 9 0,2-1-9 15,1-2 13-15,-2 2-12 16,3-1 16-16,4 2-5 16,5 0-1-16,6 0 0 15,5 0-5-15,8 0-6 16,-1-2 0-16,5 0-18 15,-4-2 12-15,-3 2-49 16,-4-2-69-16,-2 1-68 16,-4-3-237-16</inkml:trace>
  <inkml:trace contextRef="#ctx0" brushRef="#br0" timeOffset="766">577 4 297 0,'-1'-1'340'0,"1"-2"-178"15,-3 3-44-15,3 3-59 16,-1-2-2-16,1 1-42 0,0 8-9 15,1 8 43-15,3 12-30 16,1 11-6-16,0 11 12 16,-5 4-22-16,-3 2 15 15,-1-5-18-15,0-10 0 16,1-5-3-16,-1-13 8 16,4-11-5-16,-1-8 3 15,1-4 4-15,1-4-13 16,2-2 6-16,-2-2 0 15,2-7 6-15,8-10-6 16,-1-11-7-16,9-5 1 16,3-4-17-16,3 6 12 0,4 7-1 15,0 9 12-15,-5 6-11 16,2 9 6-16,-5 6 5 16,-3 8 15-16,-3 9 19 15,-3 7 12-15,-4 9-31 16,-4 7-14-16,-1-1 9 15,-3-2-8-15,-3-5-4 16,3-6-2-16,0-5-63 16,3-7-51-16,1-3-182 15,4-5-218-15</inkml:trace>
  <inkml:trace contextRef="#ctx0" brushRef="#br0" timeOffset="1216">1117 268 383 0,'-7'18'149'0,"1"4"-30"0,2 4-25 16,4 4-23-1,0 3-22-15,4 5-35 0,2-4 1 16,1-3-7-16,-2-5-3 16,6-6 10-16,0-7-5 15,-1-5 2-15,5-4 23 16,-2-9-30-16,9-8 13 15,-1-10-8-15,0-9-4 16,5-6-1-16,-8 0-5 16,-3-4 0-16,-4 3 6 15,-10 6-2-15,-5-1-2 16,-4 7 7-16,-8 1-6 16,-5 7 20-16,-5 4-23 15,5 6-8-15,-4 5-1 16,3 4-72-16,6 5-25 0,6 4-169 15</inkml:trace>
  <inkml:trace contextRef="#ctx0" brushRef="#br0" timeOffset="1838">1615 114 285 0,'-4'0'305'16,"3"0"-202"-16,-3 0 12 15,1 2-48-15,3 0-57 16,3 7 28-16,-3 12 26 16,1 9-26-16,2 10 14 15,1 9 6-15,-3 5-15 16,6-1-7-16,0-9-36 15,1-6 21-15,-3-8-13 0,4-14-7 16,-3-8 25-16,0-5-16 16,5-9-2-16,4-8-5 15,3-12 4-15,5-11-14 16,1-9 2-16,1-4-25 16,-2 4 24-16,-2 5 1 15,-9 11 5-15,-4 9 7 16,-1 13-3-16,-7 5 17 15,-3 5-12-15,2-1-8 16,-2 7 0-16,3 8 11 16,-1 10-8-16,2 9 4 15,2 9 2-15,1 6-5 0,0 0-5 16,2-8 0-16,3-5-9 16,1-10 3-16,-2-7-15 15,-1-9-19-15,-2-3-147 16,2-8-40-16,1-6-207 15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6:09.36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 22 851 0,'-1'-2'117'16,"-2"-4"-42"-16,3 5 30 16,0-3-52-16,3 1-40 15,-2-1 13-15,-1 2-15 16,3 2-10-16,-3 2 10 15,-3-1-1-15,3 7-1 16,0-6-2-16,3 4-4 16,-2 4 33-16,3 3-26 0,0 17 12 15,3 8 0-15,-3 7-17 16,0 1 9-16,0-1-14 16,1-10 1-16,-1-9-7 15,-2-9 6-15,2-7-9 16,-2-7 3-16,1-3-51 15,-3-2 0-15,0-1-34 16,0-8-115-16,-3-6-186 16,1-13-54-16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6:09.80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65 600 0,'0'-7'304'16,"0"5"-233"-16,2-2 15 16,-2 3 5-16,4-3-64 15,0 0-17-15,3 0 2 16,-1 3-5-16,1-2-7 15,-3 3 0-15,-3 3 1 16,2-2-5-16,-3 3 8 16,0 4 7-16,-3-1 5 15,-1 2-11-15,-2-2 3 0,2-1-8 16,0-2-1-16,2-4-6 16,0-2-8-16,-1-3-13 15,2-1 26-15,1-4-18 16,-3-3 15-16,3 0-14 15,3 0-3-15,-2 2 20 16,4 3-14-16,-1 5 0 16,2 3 15-16,0 1-8 15,1 3 7-15,1 2 2 16,-4 4-1-16,0-3-8 16,0 0-15-16,-2-1-92 15,0 0-265-15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7:10.97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310 187 683 0,'-1'5'207'15,"-2"-5"-112"-15,-1 0 22 16,3-5-25-16,1 5-34 16,-3-2-41-16,3 1 25 15,0 1-17-15,-2-2-11 16,2 2 22-16,-4-3-33 16,-7 0-3-16,-1 0 0 0,0-1 4 15,-11-2-11-15,-5 5 7 16,0 2-4-16,-4 3-11 15,4 3 4-15,-5 8 11 16,8 7 0-16,2 10 7 16,4 8-8-16,5 6 1 15,10 4 0-15,6-1-13 16,6-2 10-16,7-8 3 16,5-6-2-16,1-11 2 15,2-7-11-15,6-7 11 0,-5-8-38 16,2-8 1-1,-1-8-103-15,-1-13-102 0,-1-12-204 16</inkml:trace>
  <inkml:trace contextRef="#ctx0" brushRef="#br0" timeOffset="398">381 102 680 0,'1'0'217'0,"-1"0"-144"15,0 3 16-15,-1 1-20 16,2 9-48-16,-1 12 29 16,-1 12-30-16,-3 15-12 15,-3 12 10-15,-2-2-16 16,-4-4-2-16,2-11 0 0,3-16 6 16,6-10-8-16,0-13 2 15,2-8-23-15,2-4 7 16,0-8 12-16,2-11 1 15,0-13-1-15,7-5-21 16,-1-5 22-16,5 0-1 16,1 13 4-16,1 9-12 15,2 9 8-15,-1 7 4 16,1 8-2-16,0 10 7 16,-1 12 21-16,-3 10-3 15,-3 11-19-15,-4 3 13 16,-4 3-12-16,-1-6-5 0,-3-9 0 15,0-13-13 1,1-6-23-16,2-9-103 0,1-8-255 16,0-9-40-16</inkml:trace>
  <inkml:trace contextRef="#ctx0" brushRef="#br0" timeOffset="863">807 344 204 0,'3'-4'715'16,"-6"0"-576"-16,-1 3-38 15,3-3-34-15,-2-1-54 16,-3-7-1-16,0-2-12 16,0 0 0-16,-5 1-8 0,-1 4 2 15,0 7 6-15,-1 4 0 16,-2 1 8-16,-1 9 3 15,0 3-14-15,1 5 3 16,1 7 0-16,-1 9-7 16,8 3 7-16,6 3 0 15,1-5 0-15,4-5 0 16,4-8-4-16,4-9 4 16,-1-8-8-16,2-7 7 15,-1-7 2-15,0-10 8 16,9-7-6-16,-5-9 10 15,3-7-13-15,-3 1 0 0,-5 11 0 16,-2 8-3-16,-4 10 3 16,-2 9 0-16,-3 4 0 15,0 5 10-15,4 6-4 16,1 7-6-16,6 1 0 16,0 4-8-16,-1-6 6 15,1-4-26-15,-2-8-76 16,-1-8-86-16,-1-8-106 15,6-11-232-15</inkml:trace>
  <inkml:trace contextRef="#ctx0" brushRef="#br0" timeOffset="1201">967 223 554 0,'0'-4'398'0,"-1"4"-308"0,-2 3 26 15,3 3-47-15,4 11-46 16,4 11 19-16,3 9-42 15,1 8 5-15,1 7-6 16,-2-1 1-16,-6-8 0 16,-1-6-1-16,-1-7 12 15,-2-12-8-15,-1-9-3 16,0-7 3-16,-1-7 3 16,-3-10-1-16,-3-9-5 15,-1-10 0-15,-5-7 6 16,7-5-5-16,4-1-1 0,2 8 0 15,4 7-12-15,0 7 7 16,9 9 5-16,-1 3-4 16,4 6 8-16,3-1-6 15,9 4 2-15,-2 0-33 16,1 4 3-16,0 0-108 16,-2-1-106-16,2-3-321 15</inkml:trace>
  <inkml:trace contextRef="#ctx0" brushRef="#br0" timeOffset="1511">1603 17 1042 0,'-15'-1'198'0,"3"-1"-114"16,6 2 17-16,2 2-81 16,2-2 4-16,2 1-24 15,-5 1-1-15,12 6-9 16,3 12 13-16,5 8-3 16,5 11 0-16,4 9 8 15,-4 1-16-15,-2-4 8 0,1-4-33 16,-7-7 20-1,1-8-61-15,-3-9-55 0,-4-10-191 16,-3-7-366-16</inkml:trace>
  <inkml:trace contextRef="#ctx0" brushRef="#br0" timeOffset="1719">1756 0 952 0,'-16'5'273'0,"3"0"-182"16,-2 4-10-16,3 3-73 15,-4 4 4-15,-1 11-11 16,-6 8-1-16,-6 5 0 0,1 6-42 16,-4-4-21-1,0 0-52-15,-4-11-200 0,5-8-291 16</inkml:trace>
  <inkml:trace contextRef="#ctx0" brushRef="#br0" timeOffset="1906">1416 149 943 0,'-1'-1'221'0,"-3"2"-128"15,4 2-23-15,4 1 3 16,9 2-55-16,17-3-6 0,7 1-12 15,19 0-3-15,4-4 0 16,0-4-50-16,-4-3-66 16,-4-1-153-16,-8 1-428 15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7:14.36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191 304 568 0,'-3'0'240'0,"3"-2"-142"15,0 2 18-15,0 0 0 16,-1 0-87-16,1-2-3 0,0 2-5 16,1 0-8-1,-1-2 5-15,0 0-9 0,0 2-7 16,0-2 33-16,-1-1-27 16,-2 0 3-16,-2-2-11 15,-4-3 14-15,-1 3-21 16,-6-3 7-16,4 2 0 15,0 5-13-15,-2 1 13 16,-1 4 0-16,3 5-9 16,-4 8 18-16,-1 5-10 15,-2 6 1-15,7 6 0 16,1 5-6-16,7 4 6 16,8 2 0-16,4-3-1 15,7 0 3-15,4-7-11 0,2-8 9 16,-1-10 0-1,7-4-7-15,-2-12-16 0,0-7-35 16,2-11-136-16,-3-13-234 16</inkml:trace>
  <inkml:trace contextRef="#ctx0" brushRef="#br0" timeOffset="456">408 96 872 0,'-4'0'128'0,"0"4"-46"16,0-2-28-16,8 2-40 0,0 10 8 16,0 11-20-16,0 13 12 15,-1 11-14-15,-3 10 6 16,-7 2-6-16,-1-5 0 15,0-10 0-15,-1-6-2 16,3-14 14-16,4-11-12 16,0-10 4-16,0-5 4 15,2-3 8-15,0-9-7 16,2-6 0-16,2-14-9 16,4-9 7-16,3-8-8 15,4 1 1-15,-3 2 0 16,4 8-13-16,1 11 7 0,-1 10 6 15,-1 4-4-15,-2 13 13 16,-1 16 26-16,0 12-10 16,-4 17-19-16,-1 11 21 15,-1 9-27-15,-4 3 0 16,-4-5-1-16,0-13-6 16,-1-13-11-16,3-9-54 15,0-13-95-15,3-9-227 16,1-10-52-16</inkml:trace>
  <inkml:trace contextRef="#ctx0" brushRef="#br0" timeOffset="952">853 388 365 0,'4'-12'552'0,"-4"-1"-441"16,0 4-3-16,-1-2-56 15,-3-2-44-15,0-4 1 16,1-2-9-16,-3 4 0 16,-4 2-13-16,1 6 6 15,-3 4 7-15,-7 3 10 16,-6 6 6-16,2 7-7 16,-3 4-9-16,0 4 3 15,9 5-1-15,2 6 1 16,6 1-3-16,1 7 0 15,8 0 7-15,8 0-9 0,1-5 2 16,-1-9 0-16,0-5 17 16,0-11-14-16,0-7 12 15,3-7-3-15,2-5 1 16,6-14-10-16,1-10-3 16,3-7-8-16,-1-4-3 15,-1 2 4-15,-4 12 7 16,-4 11-1-16,-8 9 20 15,-1 10-15-15,-1 7-4 16,1 9 0-16,0 7 25 16,4 7-25-16,1 6 0 0,1 1-3 15,3-7-11 1,-5-10 3-16,2-7-66 0,0-10-36 16,-1-15-3-16,3-12-138 15,0-10-45-15,1-16 51 16</inkml:trace>
  <inkml:trace contextRef="#ctx0" brushRef="#br0" timeOffset="1222">1021 275 441 0,'4'-23'276'0,"-1"10"-76"16,-2 9-74-16,2 5-41 15,-2 3-77-15,3 5 45 16,5 4-5-16,2 10-42 16,1 5 20-16,4 7-24 15,-1 5-2-15,-5 6 2 16,-3-3 15-16,-6-4-16 0,-1-5-1 15,-1-10 6-15,-3-9 18 16,-1-8-20-16,1-7 19 16,-2-6-23-16,-3-7 4 15,1-11-4-15,0-11 0 16,0-6 2-16,12-4-15 16,0 4 6-16,8 8 7 15,5 10-8-15,3 8-29 16,6 7 3-16,4 1-107 15,8 4-301-15</inkml:trace>
  <inkml:trace contextRef="#ctx0" brushRef="#br0" timeOffset="1920">1746 0 532 0,'-4'-2'489'16,"4"2"-347"-16,0 0-50 15,0 2-1-15,0-2-83 16,0 1-6-16,0 2-2 16,0 0 4-16,7 10-4 15,-2 7 0-15,2 14 7 0,3 12-7 16,5 5 2-1,-3 4-2-15,0-3 0 0,1-6 16 16,-1-7-18-16,-1-8 2 16,-3-7-38-16,-4-10 1 15,4-6-81-15,-8-4-99 16,4-12-102-16,-1-5-227 16</inkml:trace>
  <inkml:trace contextRef="#ctx0" brushRef="#br0" timeOffset="2132">1922 110 372 0,'0'-10'741'15,"0"6"-597"-15,-2 4-32 0,0 3-36 16,2-3-71-16,-3 3 23 16,2-1-28-16,-2 4 10 15,-2 10-14-15,-7 7 4 16,-7 14 0-16,-5 9-4 15,-2 5-15-15,-1-4-12 16,0-5-40-16,-2-6-115 16,6-10-283-16</inkml:trace>
  <inkml:trace contextRef="#ctx0" brushRef="#br0" timeOffset="2358">1629 226 864 0,'-3'-7'257'16,"-1"7"-150"-16,4 0 14 16,0 3-85-16,0-2-13 15,7 2 11-15,6 0-24 16,8 0 21-16,6 4-31 16,10-2 11-16,5 0-11 15,2 1 0-15,-6-5-17 16,5-1 6-16,-11-4-67 15,1-4-65-15,-6-1-468 16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7:25.03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280 283 472 0,'4'0'232'0,"0"-2"-171"0,-4 2 41 16,1-2-16-1,2 2-56-15,-2 0 28 0,2-2-8 16,-2 1-18-16,-1 1 32 16,0 0-42-16,3 0 16 15,-3 0 6-15,0 0-30 16,-3 0 21-16,3-3-30 16,-1 3-4-16,1 0 14 15,-3-3-15-15,-1-3 0 16,-1-1-2-16,-2-3-9 15,-3 5 11-15,-5 1 0 16,-1 4 3-16,-3 4-3 0,-6 4 1 16,1 1-1-1,-1 2 0-15,-2 4 12 0,2 3-12 16,-2 7 0-16,7 6 2 16,0 7-3-16,7 7 10 15,6 7-9-15,3 4 0 16,8-2 15-16,7-2-15 15,2-5 0-15,52 31 2 16,-54-75-13-16,-2 1 11 16,6-6 0-16,0 0 0 15,15-5-17-15,2-12-15 16,0-10-63-16,3-13-151 16,-7-8-259-16</inkml:trace>
  <inkml:trace contextRef="#ctx0" brushRef="#br0" timeOffset="481">441 141 597 0,'0'-11'390'16,"0"6"-286"-16,-2 0 23 16,2 4-78-16,0 1-31 15,0 0-18-15,0-2 4 16,0 4-17-16,2 4 7 15,2 6 6-15,3 17 31 16,-6 17-28-16,-1 15-3 16,-8 13 6-16,-2 3 7 0,-9 6-13 15,3-9 0 1,4-12 0-16,3-18-9 0,3-10 10 16,1-21-2-16,5-11 0 15,5-6 1-15,-1-11 8 16,3-12-5-16,2-13 4 15,6-8-7-15,1-4 0 16,1 5 0-16,2 9-2 16,-3 10 4-16,3 6-5 15,-1 9 3-15,1 5-11 16,-2 7 0-16,3 7 22 16,-3 8-7-16,-5 11 25 15,-1 8-25-15,-7 10 9 0,-4 9-13 16,0 2 7-1,-4-7-11-15,4-4 4 0,-3-13-16 16,6-12-12-16,-3-10-62 16,4-4-8-16,4-8-43 15,3-2-138-15,1-7-127 16</inkml:trace>
  <inkml:trace contextRef="#ctx0" brushRef="#br0" timeOffset="961">905 465 776 0,'8'-18'246'15,"-4"1"-113"-15,-4 2 6 0,-2 4-95 16,0 0-23-16,0 0-20 16,-4-2 4-16,-5 3-10 15,-1 1-25-15,-6 1 30 16,-4 8-17-16,0 5 14 15,-5 4 3-15,4 7-9 16,2 5 22-16,2 5-13 16,3 7 0-16,6 6 3 15,4 4-15-15,4 4 12 16,4 0 0-16,4-8 0 16,3-7 0-16,0-13-7 15,2-6 7-15,1-12-1 16,3-10-2-16,2-11 3 0,3-14-10 15,1-11 7 1,-1-7-49-16,3-2 27 0,-3 5 11 16,-7 10 14-16,-1 11 8 15,-3 13-4-15,-7 8 6 16,-2 7 3-16,-2 11 3 16,2 8 0-16,-2 13-9 15,4 8 4-15,0 10-15 16,5 3 4-16,-3-3-9 15,2-8-5-15,2-15-96 16,-1-13-38-16,2-15 43 16,4-19-267-16,2-16 34 0</inkml:trace>
  <inkml:trace contextRef="#ctx0" brushRef="#br0" timeOffset="1291">1129 339 419 0,'4'-6'432'0,"-4"5"-287"15,0 1-40-15,0 5-37 16,1 8 13-16,8 9-54 16,-1 10 8-16,3 15-33 15,-3 9 0-15,-1 6 0 16,-3 0 13-16,-7-6-16 16,-1-9 1-16,3-11 0 15,1-14-11-15,-4-13 11 0,1-5-12 16,-1-13-10-1,-3-10-6-15,-1-11 17 0,-2-13 10 16,2-7-60-16,1-4 50 16,3 0-53-16,7 6 4 15,1 6 37-15,5 9-30 16,4 3 37-16,6 8 11 16,4 3-24-16,2 9 27 15,3 5-41-15,5 2-73 16,3 3-116-16,2-2-115 15</inkml:trace>
  <inkml:trace contextRef="#ctx0" brushRef="#br0" timeOffset="1630">1696 0 863 0,'-2'1'99'0,"0"1"-11"16,2-2 28-16,0 2-100 15,2 4-3-15,2 1 35 16,2 8-45-16,5 10 32 0,0 8-14 15,1 10-21 1,-2 9 25-16,1 7-25 0,-3-5 0 16,3-3 1-16,-3-7-1 15,1-8-2-15,-2-10-45 16,-1-11-62-16,0-4-105 16,-1-11-210-16</inkml:trace>
  <inkml:trace contextRef="#ctx0" brushRef="#br0" timeOffset="1862">1835 59 825 0,'-4'0'351'0,"1"2"-259"15,-1 0-20-15,3-2-19 16,1 7-52-16,-4 7 13 15,-5 8-15-15,-3 12 2 16,-7 8-1-16,-6 5 0 16,-2 0-46-16,-6-3-19 15,2-6-52-15,-2-9-240 16,0-8-259-16</inkml:trace>
  <inkml:trace contextRef="#ctx0" brushRef="#br0" timeOffset="2034">1547 199 831 0,'3'-4'274'0,"-2"6"-144"0,7 2-1 15,9 2-84-15,10 2 0 16,14-2-44-16,9 2-1 16,6-3 0-16,0-3-16 15,-2-2-8-15,-4-4-71 16,-9-1-240-16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7:28.04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 8 828 0,'0'1'155'0,"0"2"-12"15,-1-3-52-15,1 0-30 16,1 0-58-16,6 0 24 15,1 1-27-15,8-1 12 16,5 2-23-16,2 0 11 16,6 0-12-16,-2-2 8 15,4 2-45-15,-2-4 21 16,0-2-68-16,-2 1-76 16,-8-4-9-16,-7 2-127 15</inkml:trace>
  <inkml:trace contextRef="#ctx0" brushRef="#br0" timeOffset="358">17 56 725 0,'-7'2'165'15,"1"2"-87"-15,2-4-9 16,4 2-13-16,2 1-29 15,4 3-12-15,3 7 49 16,0 6-39-16,2 10 9 16,-3 11 18-16,-5 10-40 15,-6 6 30-15,-1 7-26 0,-4-1-7 16,1-7-2 0,2-4-7-16,2-12 0 0,3-9-3 15,4-9 14-15,-1-7-11 16,-2-7 0-16,5-1 13 15,-2-4 5-15,0 2-18 16,5-2 0-16,0 2-1 16,6-1 7-16,1 2-12 15,4-1-13-15,1 2-95 16,5 2-64-16,-2-1-498 16</inkml:trace>
  <inkml:trace contextRef="#ctx0" brushRef="#br0" timeOffset="845">657 23 920 0,'5'-2'201'0,"4"2"-105"16,-1 2 19-16,4 0-82 15,7 1-22-15,9 3-2 16,0-2-9-16,4-3-3 0,3 0-3 16,-5-1-30-16,0-2 26 15,-4-2 4-15,-7 0 6 16,-6 2-6-16,-7 2 6 15,-4 2 0-15,-4 0 23 16,0 6-14-16,-2 10 4 16,-5 10-13-16,3 11 7 15,-4 17-3-15,2 11-4 16,4 9 0-16,1 3-2 16,3-3 11-16,3-5-9 15,2-13 0-15,2-17 6 16,-2-11-6-16,2-15 5 0,-3-6 12 15,-1-9 35-15,-2-2-42 16,-2-2 20 0,-4-3-30-16,-5-8-16 0,-9-2 2 15,-7-3-94-15,-14-2-235 16</inkml:trace>
  <inkml:trace contextRef="#ctx0" brushRef="#br0" timeOffset="1948">626 658 148 0,'-3'8'384'15,"1"-3"-308"-15,0-1 12 16,0-1 25-16,2-3-60 15,2 0-2-15,-2-3-19 16,2 3 10-16,0 0 9 16,-2-2-13-16,3 2 9 15,-2 0 16-15,6 0-38 16,4 0 27-16,2 0-26 16,8 0-15-16,2-2 15 15,2 0-15-15,2-1-10 0,-3-1-1 16,0 2 11-1,-1-2-14-15,-5 2 3 0,-2 2-27 16,-1 0 6-16,-3 2-109 16,-3-2-265-16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41.21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0 201 0,'70'-24'63,"-47"1"-63,1 0 0,-1-1 16,0 1-16,1 0 15,-1 23-15,0-23 16,1-1-16,-24 1 31,0 46 16,0 1-31,0 22-16,0 1 15,0 23-15,-24 0 0,24 0 16,0 23-1,0-23-15,-23 0 0,23-24 16,0 1-16,0-24 16,-23-23-16,23 23 15,-24-23 1,1 0 0,0 0-16,-1 0 15,1 0-15,0 0 16,0-23-16,23 0 78,23 23-78,23 0 0,1-24 16,0 1-16,23 0 15,-24 23-15,24-23 16,-23 23-16,-1 0 15,-46 23-15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7:41.51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11 181 0,'0'0'49'0,"0"0"-39"0,0 0-9 16,0-2 11-16,0 2-2 15,0 0 8-15,0 0 2 16,0 2 9-16,0 0 3 16,0-2-3-16,0 1 4 15,0-1 9-15,0-1-6 16,4-1-6-16,-8 0-23 15,4 0-1-15,4 2-5 16,-1 0-1-16,-6 0-1 16,3 0-5-16,3 0 10 15,-2 0-4-15,-1 0 30 16,0 0 29-16,3 0 41 0,-2 0-28 16,-5 0-17-16,3 0-11 15,1 0-41-15,0-2 10 16,-3 2-9-16,3 0 6 15,0 0-8-15,3 0-2 16,-6 0 0-16,3 0-8 16,3 0-21-16,-2 0-42 15,-1-1-64-15,7-3-84 16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8:59.765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27 177 634 0,'-8'-2'168'16,"1"0"-105"-16,2-3 63 15,2 1-5-15,1 0-71 16,2 2 2-16,0-1-37 16,0 2 2-16,0-2 17 15,0 3-33-15,-2 0 21 16,2 0-21-16,0 3 11 16,0-2-17-16,2 6 7 15,4 10-2-15,1 13 8 0,3 15 1 16,-2 12-9-1,0 9 0-15,-4-5 2 0,0-7-8 16,-1-11-8-16,1-13-35 16,-2-8-10-16,2-10-78 15,-2-8-39-15,-2-7-274 16</inkml:trace>
  <inkml:trace contextRef="#ctx0" brushRef="#br0" timeOffset="359">129 115 524 0,'-9'0'217'16,"2"3"-157"-16,3-3-26 16,4 0-3-16,4 1-11 15,5-1-14-15,8 2 2 16,8-2-7-16,11-2 7 15,2-2-3-15,5-5-5 16,5-2 0-16,3-3 7 16,-2 0 1-16,3 1-6 15,-4 4-2-15,-7 3 2 16,-9 6 3-16,-8 6 10 16,-8 13 33-16,-9 12 15 15,-7 19-47-15,-7 17 5 16,-7 19-18-16,-5 11 12 0,-4 3-24 15,1-4 9 1,3-12-12-16,4-15-22 0,5-21-75 16,6-18-35-16,0-13-144 15</inkml:trace>
  <inkml:trace contextRef="#ctx0" brushRef="#br0" timeOffset="982">294 300 417 0,'-2'-3'190'0,"-2"4"-91"16,2 3-10-16,0 7-1 0,2 6-30 16,-3 4-49-16,3 3 7 15,0 2-14-15,0-6 2 16,0-4-7-16,0-7 3 15,3-4-8-15,-3-5 2 16,0-3 12-16,2 1-5 16,-2-4 21-16,0-1-13 15,2-2 10-15,2-1-19 16,2-1 0-16,5 2-4 16,4-1 4-16,-2 4-1 15,2 3 1-15,-5 3-10 16,-3 5 9-16,-4 10 2 15,-13 6 6-15,-4 9-2 0,-5 3 2 16,-4 1-7-16,3-8 0 16,3-9 2-16,9-10-3 15,4-5 1-15,4-4 0 16,3-2 27-16,2-5-8 16,3-2 25-16,7-3-32 15,2 0-6-15,3 1-4 16,3 1-2-16,2 5 0 15,-2 4-4-15,-6 0-15 16,-5 6-12-16,-8 6 23 16,-12 13-27-16,-11 8 13 15,-10 9-5-15,-7 7 6 0,-3 0-5 16,5-13 6-16,8-7 20 16,12-13 0-16,6-7 2 15,8-8 24-15,5 0-6 16,8-5 26-16,6-5-6 15,5 1-37-15,10-4 7 16,3-4-10-16,8-4-13 16,10-10-51-16,9-6-270 15</inkml:trace>
  <inkml:trace contextRef="#ctx0" brushRef="#br0" timeOffset="1202">802 45 672 0,'-4'1'182'0,"1"3"-154"16,10-2 59-16,9-2-12 15,91-13-69-15,-81 8-4 16,-2-1-2-16,2 1-59 15,-10 1-137-15,20-2-169 16</inkml:trace>
  <inkml:trace contextRef="#ctx0" brushRef="#br0" timeOffset="1808">804 168 561 0,'-6'2'175'0,"3"-2"-98"15,6 5 20-15,1 6-9 16,0 10-12-16,4 13-50 16,-4 12-20-16,-1 10 4 15,-10 8-4-15,-5 2-12 16,-5 2 1-16,-3-9-56 16,1-8-17-16,2-14-20 15,6-15-19-15,6-16-99 16,5-21 119-16,8-17 97 15,7-15 12-15,2-8 33 0,3-7 52 16,2 5 33-16,1 0-40 16,0 7-13-16,2 0-38 15,2 7 14-15,2 4-21 16,2 7-26-16,1 10 20 16,-4 7-24-16,-10 9 4 15,-3 6 50-15,-7 15-23 16,-12 7 8-16,-7 10-37 15,-2 6 8-15,-8 2-10 16,-3-5-2-16,0-12-8 16,5-4 6-16,3-10-47 15,5-7-11-15,5-6-54 0,4-7 74 16,4-4 34-16,3-1 6 16,0-1 0-16,2 4 15 15,0 7-7-15,-3 5 43 16,0 6-16-16,0 7 7 15,0 11 22-15,-3 14-51 16,2 14-6-16,-3 13 1 16,-3 2 1-16,2 0-9 15,1-11 0-15,1-13-2 16,2-14-7-16,1-15-1 16,0-10-10-16,-2-8 14 15,5-10-31-15,1-13-54 16,3-19-41-16,1-13-239 15</inkml:trace>
  <inkml:trace contextRef="#ctx0" brushRef="#br0" timeOffset="2610">1049 0 413 0,'5'-4'266'0,"2"4"-124"15,3 2 14-15,2 2-59 16,7 0-56-16,8-1 0 15,3 1-41-15,6 0 0 16,4-2 2-16,-5-1 0 16,-6-1-4-16,-9 3-8 15,-9 0-38-15,-14 5 43 16,-10 7-29-16,-15 3-15 0,-4 7-3 16,-8-3-75-16,5-4-67 15,6-6 106-15,8-9 34 16,10-3 54-16,6-3 80 15,2 0 43-15,3 3-12 16,0 3-48-16,0 0 18 16,7 8 5-16,1 8-20 15,0 13-1-15,1 15-41 16,-5 14 4-16,-7 12 0 16,-5 1-21-16,-2-1-3 15,-1-10-4-15,3-18-8 16,4-17 5-16,1-15-30 15,10-17 33-15,4-18-9 0,3-13 13 16,5-14-8-16,4-9 1 16,-2-4-2-16,0 5-4 15,1 1 8-15,0 6 1 16,-1 2-3-16,5 2 7 16,-2 9-4-16,-3 11 0 15,-5 11 0-15,-4 12 7 16,-1 12 5-16,-3 15 11 15,1 13 4-15,-5 12-27 16,-2 8 13-16,-4 7-13 16,-5-2 12-16,-1-9-21 15,-2-6 9-15,2-11-13 0,-3-14-6 16,1-5-67-16,-5-12-34 16,-1-10-87-16,1-10-178 15,1-9 167-15,6-8 145 16,5-3 73-16,3 1 201 15,5 6 3-15,-3 5 37 16,0 10-64-16,-2 8-61 16,0 5-42-16,0 5-37 15,0 11 29-15,0 7-14 16,0 10-42-16,0 9 12 16,-2 9-16-16,-5 3-1 15,-4-1 4-15,-5 2-9 16,-4-8 0-16,-5-4 0 0,5-10-6 15,0-9-1-15,4-9-32 16,0-8-57-16,3-5-64 16,1-9-159-16,4-10-185 15</inkml:trace>
  <inkml:trace contextRef="#ctx0" brushRef="#br0" timeOffset="2783">1202 649 441 0,'18'-6'302'16,"-1"12"-79"-16,1 7-41 15,2 6-79-15,6 5-40 16,3 4-43-16,0 3-1 16,4 0-19-16,1-1 0 0,0-3-3 15,0-5-20-15,-4-5-19 16,-4-8-24-16,-4-5-102 16,-4-6-53-16,-6-7-187 15</inkml:trace>
  <inkml:trace contextRef="#ctx0" brushRef="#br0" timeOffset="2986">1850 293 763 0,'-2'-2'486'16,"-7"4"-460"-16,5-1 52 15,3 3-41-15,9 0-31 0,4 0-11 16,10-3 5-16,6 3-70 16,4 1-102-16,-6-2-314 15</inkml:trace>
  <inkml:trace contextRef="#ctx0" brushRef="#br0" timeOffset="3195">1738 690 1118 0,'-4'-2'155'0,"-3"0"-93"15,3 2 13-15,8-2-41 0,9-1-32 16,10-5 17-16,8-2-19 16,10-2-6-16,4 0 2 15,3-1-51-15,-1 3-4 16,-9 0-66-16,-4 0-114 15,-12 3-132-15</inkml:trace>
  <inkml:trace contextRef="#ctx0" brushRef="#br0" timeOffset="4335">2173 166 512 0,'-5'2'202'0,"1"0"-130"0,7-1-5 15,-2 1 17-15,10 0-55 16,6 2-16-16,7 2-10 15,4-3 6-15,3 3-9 16,-6-1 0-16,-5 3 4 16,-9 5 29-16,-14 8-19 15,-12 6-3-15,-7 3-7 16,-6 4 3-16,-2-6-7 16,9-10 0-16,8-5-16 15,3-7 3-15,9-4-43 16,5-6 53-16,7-1-4 0,2-1 14 15,6-1-5-15,2-1-2 16,-1 1 6-16,1 5-9 16,-2 0 3-16,-4 4 0 15,-3 3-7-15,-3 7 17 16,-9 5-9-16,-13 7-1 16,-3 8-12-16,-7 4 8 15,-2 0-2-15,3-4-14 16,13-6 4-16,2-7-20 15,11-6 31-15,7-6 2 16,4 0 3-16,3-1 8 16,5 0 1-16,1-1 14 15,1 4 21-15,1 2-18 16,-6 7 44-16,-3 8-7 0,-9 7-46 16,-3 5 9-16,-2 1-26 15,-7-2 0-15,-3-6 0 16,6-10-4-16,-3-6-20 15,1-9-93-15,2-8-208 16,1-15-188-16</inkml:trace>
  <inkml:trace contextRef="#ctx0" brushRef="#br0" timeOffset="4696">2627 89 962 0,'-2'-8'158'0,"-3"7"-42"16,-5 7-64-16,0 9-34 16,-6 9-12-16,-6 11 3 15,-4 10-15-15,-3 6 6 16,2-5-43-16,4-7 13 16,6-9-46-16,6-10 4 15,7-10 16-15,4-7 30 16,4-3 26-16,3 0 16 15,4 0 6-15,3 4 37 16,2 4-45-16,3 5 5 0,4 6 17 16,-2 11-24-1,-3 12 23-15,-3 14-12 0,-9 13-23 16,-6 9 20-16,-4 4-19 16,-7-3-1-16,-1-9 0 15,0-11-3-15,4-17-6 16,-1-12-56-16,5-13-72 15,0-17-273-15</inkml:trace>
  <inkml:trace contextRef="#ctx0" brushRef="#br0" timeOffset="5587">2666 222 491 0,'4'-34'382'16,"0"16"-278"-16,0 6 13 0,0 9-41 15,5 2-74 1,1 1 2-16,1 0-8 0,-3 3 10 16,-2 6-6-16,-4 10 13 15,-10 8-7-15,-7 9-12 16,-5 5 4-16,-4-2 2 16,3-4 1-16,1-8 4 15,10-13-5-15,4-4 0 16,6-8-15-16,1-4 15 15,8-4 1-15,2-3-1 16,5-4 6-16,4 2 6 16,4-1-12-16,-1 1 0 15,-3 6 2-15,1 1-14 16,-6 2-1-16,-7 7 13 0,-4 5 13 16,-12 9-11-16,-8 9 10 15,-4 6-12-15,-3 2 4 16,1-4-13-16,9-8 6 15,5-7-15-15,3-9 16 16,8-8-16-16,3-8 18 16,2-5 3-16,7-9 10 15,1-4-19-15,5-6 6 16,1 0 0-16,-6 6-5 16,-2 6-3-16,-4 8 6 15,-4 7-2-15,-3 7-15 0,-6 3 12 16,-5 7 7-1,0 5 0-15,-5 5 8 0,1 5-1 16,2 9 1-16,1 3-8 16,5 0 10-16,0 3-11 15,2-3 1-15,0-2 0 16,2-5 2-16,-5-6 10 16,1-8-11-16,0-1-1 15,-1-7 1-15,-2-5 7 16,2-3-8-16,0-8 0 15,-1-1 9-15,-1-8-3 16,3-7 7-16,2-1-6 0,2 1-2 16,2-3 2-1,5 7-7-15,3 3 0 0,0 8-4 16,6 1 3-16,4 4 1 16,3 2 0-16,1 8 4 15,1-3-10-15,-2 3 6 16,-7-4-3-16,-6 6 0 15,-11 11 6-15,-14 7 8 16,-7 9-11-16,-8 8 4 16,0-1-10-16,4-8 6 15,9-10 0-15,8-9 3 16,5-6 6-16,4-7 11 16,4-2 14-16,4-4-17 15,4 0 13-15,7-4-29 16,3-5-1-16,6-6 0 0,3-8-47 15,3-8-28 1,0-7-149-16,-5-12-277 0</inkml:trace>
  <inkml:trace contextRef="#ctx0" brushRef="#br0" timeOffset="6795">3026 92 965 0,'0'-12'157'15,"-1"8"-40"-15,1 4-41 16,4 5-46-16,5 6 8 16,4-1-37-16,2 6-1 0,1-2 0 15,0 3-30-15,-3-6-45 16,-2-1-48-16,-1-9-141 16,4-6-102-16,1-10 104 15,4-2 262-15,-1-2 42 16,-3 3 130-16,-5 5 71 15,-4 7-64-15,-4 4-71 16,-4 4 12-16,-2 7-56 16,-8 9-18-16,-7 8-13 15,-8 6-30-15,-10 9 15 16,-4 0-18-16,-2-4 4 16,5-4-10-16,3-7 6 15,10-7 0-15,10-8-2 16,7-8-1-16,8-5 3 15,4-1 12-15,8-3 3 0,12-2 21 16,4-5-36-16,9-2 0 16,7-8-2-16,2-5-9 15,3-7-11-15,-4-1-58 16,-6 3 9-16,-11 2 70 16,-11 3-16-16,-15 8-13 15,-11 1 17-15,-5 4-9 16,-6-1 11-16,-3 4 3 15,-1 1 8-15,8 1-4 16,2 3 9-16,7 1 11 16,3 4 35-16,2 1-24 15,0 2 30-15,2 7-1 0,0 9-27 16,0 9 11-16,2 9-40 16,0 10 15-16,2 4-9 15,1-5 7-15,-1 0-13 16,0-2 0-16,-4-10-18 15,2-5 13-15,-2-9-19 16,0-7-17-16,0-11 4 16,-2-6-57-16,0-5-92 15,0-2-10-15,2-6 38 16,0-14 53-16,0-3 105 16,0-2 82-16,0 10 163 15,-2 12-95-15,0 8-21 16,-5 10-46-16,-6 11-38 0,-3 11 26 15,-6 7-56-15,-4 9-7 16,2 0-5-16,3-1 2 16,5-9-10-16,5-12-10 15,7-6-47-15,4-13 13 16,7-8 17-16,5-10 32 16,7-5 9-16,1-3-3 15,5-1 2-15,2 0-8 16,-1 5 4-16,4 3-6 15,3 1 2-15,0 3-7 16,-6 6 6-16,-4 2-14 16,-10 6 14-16,-8 6 1 15,-9 5 0-15,-8 6-11 16,-5 6 9-16,-3-4-36 0,-5 3-21 16,6-8-6-16,3-5 60 15,5-5 2-15,3-2 3 16,6-4 47-16,0 2 2 15,2 0-11-15,0 2-23 16,0 0-5-16,2 5 7 16,0 2 5-16,0 10-21 15,3 2 14-15,-4 9-8 16,-1 0-7-16,-1 1 0 16,-2-3 6-16,1 0-9 15,4-5 3-15,1-5 0 16,2-3-8-16,6-2 12 15,1-2-4-15,5-2 0 0,-1 3 11 16,3-3-10-16,2 0-1 16,-2-3 0-16,-3 0-11 15,-2-5 13-15,-6 2-2 16,-4-3 0-16,-1-3-31 16,-10-2-74-16,-5-3-7 15,-6-5-59-15,-7-4-190 16</inkml:trace>
  <inkml:trace contextRef="#ctx0" brushRef="#br0" timeOffset="7020">3097 626 443 0,'-12'-16'363'15,"3"6"-235"-15,5 9 7 0,4 1-33 16,6-3-77-16,2 0 1 16,8 1-26-16,6 0 0 15,3 2-11-15,2 6 11 16,-1 7-4-16,-3 5 4 15,-8 11 3-15,-9 8 36 16,-8 6-23-16,-8 3-16 16,-7-2 15-16,-2-4-15 15,3-10-1-15,3-8-8 16,5-12-80-16,4-7-101 16,5-18-239-16</inkml:trace>
  <inkml:trace contextRef="#ctx0" brushRef="#br0" timeOffset="7388">3453 149 789 0,'25'-28'211'0,"-9"17"-79"16,-5 9-12-16,-3 4-60 16,-2 6-43-16,1 8 22 15,-6 7-39-15,-1 8 4 16,0 5-4-16,-4-1 2 15,0-5-7-15,3-10-21 16,-2-5-50-16,6-7 45 16,5-8 7-16,1-8 24 0,5 0 5 15,2-2-1-15,1-2 24 16,-1 2-13-16,0 5-12 16,-1 4 10-16,2 4 0 15,-5 9-1-15,-1 11 38 16,-10 10-43-16,-5 9 17 15,-8 15-10-15,-7 4-11 16,-6 2 5-16,-3-3-7 16,-1-6-1-16,3-11 0 15,2-11-53-15,2-12-49 16,-2-9-135-16,8-15-333 16</inkml:trace>
  <inkml:trace contextRef="#ctx0" brushRef="#br0" timeOffset="7561">3447 565 646 0,'6'-32'351'0,"-2"17"-181"0,-4 8-54 16,0 12-57-16,9 3-5 16,6 9 3-16,5 7-53 15,10 7 21-15,8 6-25 16,2 5 1-16,-6-1-11 16,4-4 4-16,-3-2-26 15,-1-6-20-15,-6-9-84 16,-4-2-136-16,-7-4-309 15</inkml:trace>
  <inkml:trace contextRef="#ctx0" brushRef="#br0" timeOffset="8287">3919 62 352 0,'0'0'245'0,"-1"0"-183"15,1-3 84-15,0 2 2 16,-4 5-75-16,-7 5-8 15,-4 9-39-15,-11 11 17 16,-9 10-28-16,1 5-5 16,3-3-7-16,8-7-3 15,10-10-31-15,9-8 30 16,8-11-20-16,7-5 21 0,3-2 30 16,2-6-5-16,6 0 29 15,-1-1-19-15,-4 2-21 16,5 1 3-16,-4 4-14 15,-2 4-3-15,-3 4 0 16,0 4 7-16,-7 4 0 16,-6 7-7-16,-1 7-6 15,-4 3-5-15,0 3-73 16,-1-3 19-16,0-1 15 16,0-3 35-16,-1-3 15 15,3 0 3-15,-1 2 12 0,-2 4 43 16,3 2-38-1,3 1 9-15,-2-3-8 0,6-2-16 16,2-6-1-16,-1-3-4 16,3-8 0-16,-2-5-11 15,-1-4 0-15,-1-2 5 16,-1-6-14-16,0-7-10 16,-2-7-48-16,-2-12-120 15,2-13-231-15</inkml:trace>
  <inkml:trace contextRef="#ctx0" brushRef="#br0" timeOffset="9114">4035 30 833 0,'7'-6'245'16,"-3"12"-88"-16,-3 9-40 0,6 7-31 16,1 13-31-16,2 12-38 15,-2 15 8-15,-4 6-22 16,-1 7-3-16,-3 5 0 15,-4-3-12-15,0-6 12 16,0-15-28-16,4-16-16 16,0-13 28-16,0-16-36 15,1-15 2-15,6-18 30 16,1-17-33-16,4-17 12 16,5-17-9-16,-1-9 41 15,2-2-5-15,-6 4 17 16,0 11-3-16,1 13 13 0,-5 15-12 15,0 17 37 1,0 14-17-16,0 9 1 0,3 10 25 16,2 8-35-16,-1 11 9 15,0 11 6-15,-5 13-25 16,-7 7 23-16,-7 3-25 16,-4 1 4-16,-2-4-7 15,-4-4 3-15,-2-6-1 16,-1-10 0-16,1-12-47 15,5-8 18-15,-1-14-8 16,3-11-47-16,1-15 84 16,5-7 1-16,-1-7 10 15,6-4 14-15,2 1-13 16,2 8 32-16,3 7-43 16,5 6 9-16,-3 5-19 0,4 5 10 15,4 1-3-15,5 5-2 16,-1 1-39-16,2 1 21 15,-4 1-21-15,-3 4 3 16,-14 7 31-16,-5 8 9 16,-12 7 1-16,-9 12 0 15,-3 3 7-15,-1-2-13 16,6-5 6-16,6-10-10 16,10-9 1-16,7-8 16 15,3-8-7-15,7-1 58 16,-2-3-25-16,4-1 13 15,3-2-31-15,2 1-12 0,-5 0-3 16,-1 1 0-16,-3 2-14 16,-7 5-25-16,-6 7-23 15,-10 5 3-15,-6 7-55 16,-6 0-142-16,1 1 90 16,6-6 166-16,2-6 25 15,13-5 111-15,0-5 36 16,5-1-27-16,6 0-13 15,2 0-40-15,7-1-19 16,4-2-67-16,3 0-4 16,8-5-2-16,0-3-102 15,2-4-310-15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9:11.485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14 12 652 0,'-5'-3'226'15,"1"2"-131"-15,3-2 24 0,1 3-48 16,-4-4-55-16,4 4-7 15,0 3-9-15,0-3 0 16,1 4-3-16,3 5 7 16,3 9-2-16,1 8 0 15,1 8 2-15,-1 11 27 16,-1 7-25-16,-3 6 18 16,-4 9-13-16,0 5-3 15,-3 5-4-15,2-2-4 16,-2-10 6-16,1-13-16 15,0-15 10-15,4-16 0 16,-2-12-2-16,0-8 20 16,2-4-17-16,-2-10 18 0,0-9-18 15,3-10 7-15,-2-9-5 16,6-6-3-16,1 1 0 16,4 3 10-16,2 8-10 15,9 1 0-15,4 6 0 16,5 4-13-16,2 7 13 15,6 4 0-15,-5 11-2 16,-4 12 10-16,-5 13-3 16,-2 13-5-16,-9 11 7 15,-10 7-5-15,-9 4 5 16,-8-2-5-16,-6-6 21 16,-8-7-14-16,-3-10 23 0,-2-13-15 15,-2-8-14-15,0-14-3 16,-2-11 0-16,4-10-6 15,2-10-5-15,6-8-71 16,6 0-83-16,9 2-546 16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9:23.618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110 3 580 0,'2'-2'490'0,"1"1"-386"15,-6 2-24-15,3 1 13 16,4 4-74-16,3 9 8 16,5 8-9-16,7 11-10 15,3 13-8-15,4 3 0 0,0 0-9 16,-3-3 6-16,-2-6-37 15,-5-9-26-15,-4-10 4 16,-4-8-68-16,-3-9-115 16,0-5-71-16</inkml:trace>
  <inkml:trace contextRef="#ctx0" brushRef="#br0" timeOffset="172">364 69 993 0,'-1'-17'242'15,"-3"8"-137"-15,-3 6 14 16,3 6-81-16,-1 0-25 16,-4 5-13-16,-7 7-1 15,-6 10-12-15,-2 13-10 0,-9 9-33 16,0 6 4-16,-1 1-98 16,1-5-208-16</inkml:trace>
  <inkml:trace contextRef="#ctx0" brushRef="#br0" timeOffset="336">0 188 1144 0,'4'-12'99'16,"0"7"-3"-16,3 5-45 16,12 1 2-16,11 2-39 0,14-3-3 15,14 0-22 1,8-3-8-16,1 0-87 0,-3-3-211 15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9:20.766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0 39 103 0,'2'-13'619'15,"-2"3"-470"-15,2 3-33 16,-2 3 6-16,0 0-59 16,0 3-48-16,0 1 21 15,0 1-23-15,3 8 4 16,2 10 47-16,3 13-58 15,0 16 12-15,-3 14-18 16,-5 10 15-16,-5-1-16 16,0-4 1-16,-2-15 0 0,6-12-4 15,-2-16 9-15,2-12-5 16,1-5 0-16,0-7 10 16,-3-3-7-16,3 2-3 15,3-3 0-15,-3 2-2 16,1-1 7-16,2 3-5 15,-3 0 0-15,0 0 2 16,4-6-8-16,4-9 6 16,4-13 0-16,9-11-5 15,6-12 12-15,-2-5-7 16,-2 1 0-16,-1 3 6 16,-3 7-13-16,-3 8 7 15,-3 7 0-15,-5 11-4 0,-1 6 7 16,-7 9-3-16,0 4 0 15,0 4 8-15,0 0-13 16,4 9 5-16,0 11 0 16,0 15-2-16,-1 12 14 15,-3 14-12-15,-4 6 0 16,-7-1 4-16,7-4-10 16,-1-7 6-16,1-12 0 15,4-10-5-15,0-9 10 16,0-11-5-16,2-10 0 15,-2-1-5-15,2-6-3 16,-2-4 4-16,2 2 2 0,-2-1-6 16,0-5-40-1,0-5-48-15,0-3-161 0,4-4-230 16</inkml:trace>
  <inkml:trace contextRef="#ctx0" brushRef="#br0" timeOffset="811">540 371 650 0,'11'-12'303'15,"-2"0"-210"-15,-8 2 20 16,2-3-29-16,-2-3-68 16,2-2-7-16,-3-1 22 0,-3 2-28 15,-5 4 13 1,-4 4-14-16,-5 2 8 0,-3 5-12 15,-5 4 2-15,-2 5 0 16,2 6-7-16,1 8 12 16,0 5-5-16,8 6 0 15,4 3 4-15,5 3-15 16,10-2 11-16,1-4-1 16,5-4-9-16,4-9-2 15,-1-8 12-15,0-5-1 16,-1-5 8-16,4-5-9 15,-5-3 2-15,2-4 0 0,0 0-6 16,-1 1 11 0,-3 3-5-16,-4 5 0 0,-1 2-7 15,19 22-5-15,-11-9 10 16,1 0 2-16,-1 0-11 16,-1-1 13-16,9 9-2 15,0-4 0-15,-5-7-6 16,1-4-3-16,-3-6 9 15,0-6 0-15,1-8-7 16,2-11-17-16,2-9-27 16,0-8-46-16,2-7 0 15,-7 4 96-15,-4 2-1 16,-1 10 2-16,-6 9 69 16,-2 7 4-16,1 8 7 15,-3 3-36-15,7 8-33 0,-5-2 26 16,2 4-37-16,2 1 5 15,5 7 15-15,-3 8-19 16,7 8 10-16,3 10-8 16,-2 6 3-16,-4 3 4 15,-3-2-10-15,-1-5 0 16,-1-7-5-16,-4-11 11 16,0-9-9-16,2-8 3 15,0-5-4-15,-4-1 0 16,2-5 4-16,-2-8 0 15,4-13-5-15,-4-11 9 16,4-10-4-16,0-4 0 0,6-1 6 16,3 10-13-16,1 12 7 15,9 7 0-15,3 9-8 16,8 7 7-16,5 10 1 16,2 4 0-16,5 5-42 15,-3 4 2-15,-2 0-92 16,-3-2-164-16,-3-4-254 15</inkml:trace>
  <inkml:trace contextRef="#ctx0" brushRef="#br0" timeOffset="1440">1371 41 783 0,'0'-5'139'15,"0"4"-6"-15,0 1-32 16,0-3-45-16,-2 3-55 15,2 3 13-15,0-3 9 0,-2 1-20 16,-3 2 1 0,-7-1-4-16,-6 4-8 0,-8 6 4 15,-6-1-30-15,-4 4 16 16,6-2 14-16,3-2-30 16,8-5 33-16,6-2-17 15,9-7 18-15,3 2-1 16,2-1 8-16,2 0-3 15,-3 0 15-15,1 2-9 16,2 0 27-16,1 0-20 16,4 0-1-16,2 0 24 15,2 2-32-15,-1 3 38 16,2 11-11-16,-3 11-26 16,-1 12 9-16,-4 12-18 15,-2 7 0-15,-6 2-3 0,2-7 8 16,-3-6-5-16,4-15 0 15,-3-10 2-15,6-11-2 16,-2-5 4-16,2-5-2 16,1 2 30-16,1-2-30 15,6 3 27-15,4 1-26 16,6 3 5-16,1 0-8 16,4-3 0-16,-1 1-10 15,7-3-2-15,-3 0-58 16,-2-6-11-16,-3-2-74 15,-3-4-269-15</inkml:trace>
  <inkml:trace contextRef="#ctx0" brushRef="#br0" timeOffset="1662">1547 201 695 0,'0'-8'383'0,"-2"7"-288"16,0 1 6-16,0 1-43 15,2 4-9-15,4 8-19 16,1 8-15-16,0 11-4 16,2 11 1-16,1 5-12 15,-4 0 0-15,0-3-23 16,-1-9 6-16,-3-11-75 16,4-9-76-16,0-11-145 0,4-12 35 15</inkml:trace>
  <inkml:trace contextRef="#ctx0" brushRef="#br0" timeOffset="1928">1675 303 463 0,'7'-13'290'16,"-6"4"-134"-16,2 9 3 15,0 13-53-15,1 7-42 16,1 10-49-16,6 10-6 16,2 3-5-16,0-1 6 15,5-8-10-15,-2-8 0 16,2-12 4-16,-1-6-3 15,0-8 0-15,-3-8-1 16,2-6 21-16,-3-12-11 0,0-4-10 16,-5-2 0-1,-6 1 5-15,-6 1 0 0,-6 7-5 16,-8 6 0-16,-3 6-12 16,-9 6-11-16,-3 5 0 15,1 5-26-15,4 3-148 16,3 2-160-16</inkml:trace>
  <inkml:trace contextRef="#ctx0" brushRef="#br0" timeOffset="2303">1866 139 661 0,'9'-7'311'16,"3"-1"-225"-16,4-1 34 15,7 1-57-15,2-3-61 16,8 0 12-16,2 0-14 16,-1 3 5-16,-4 4-10 15,0 3 5-15,-8 1 0 16,-1 7 22-16,-5 4-9 16,-2 12 22-16,-6 14-22 15,2 16-7-15,-6 13 6 16,0 10-12-16,-1 3 0 15,-2-6-1-15,2-13 12 16,-3-17-11-16,1-17 0 16,2-16 2-16,-3-8 51 0,-3-4-27 15,3 2 8-15,0-3 20 16,-8-3-51-16,-2 1-6 16,-9-3-5-16,-10 0-63 15,-6-1 11-15,-6 2-167 16,-3 1-545-16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9:29.703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0 316 537 0,'0'-7'260'16,"0"1"-209"-16,1 5 122 15,3 1-29-15,6-3-85 16,2 2 18-16,6-1-49 0,9-2-9 16,8 1 20-16,9-1-31 15,8-2 9-15,12 3-12 16,10-3 11-16,5 4-14 16,2-2-2-16,-1 0 0 15,-3 3-1-15,-1-3 7 16,2-2-6-16,-1-1 0 15,0-2 8-15,3-1-12 16,-5-1 4-16,-2 0 0 16,-4 2-7-16,-9 0 10 15,-6 0-3-15,-10 5 0 16,-14-3-14-16,-4 6 10 0,-10-1-17 16,-6 2-27-16,-2-2 3 15,-4 2-53-15,-1-1-82 16,-6 2-144-16,-1-1-107 15</inkml:trace>
  <inkml:trace contextRef="#ctx0" brushRef="#br0" timeOffset="299">1261 16 589 0,'-7'-10'680'0,"3"8"-647"0,3-2-3 16,1 4 35-16,0 1-65 16,1-1 3-16,8 3-6 15,7 2 4-15,7 4-9 16,9 6 2-16,0 7-12 16,1 7 6-16,-6 0 16 15,-2 2-4-15,-9-1 0 16,-2-1 11-16,-10-1 5 15,-7 1-16-15,-9 3 4 16,-12 8-11-16,-8 6 4 16,-12 6-33-16,-9 4-114 15,-6 0-524-15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9:26.920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28 10 649 0,'-4'-1'139'0,"4"-2"-98"16,0 2 66-16,0-1-4 15,0 0-29-15,0 2-56 16,0 0 8-16,-2 0 3 15,2 0-28-15,0 2 17 16,0-2-14-16,0 2-4 16,0 2 29-16,2 12-28 15,0 22 22-15,-2 23-10 16,2 19-4-16,-4 22 3 0,-4 5-12 16,-1-8 1-16,2-13-7 15,1-18 6-15,1-21-7 16,6-21 6-16,-2-13-4 15,-1-13 4-15,3-5 1 16,1-12 0-16,4-13 1 16,5-13 1-16,6-9-2 15,1-7 0-15,1 3 6 16,2 4-7-16,-3 14 1 16,2 6-2-16,1 12-6 15,2 8-5-15,0 12 12 16,-4 14-7-16,-4 12 16 15,-12 11 4-15,-10 14-6 0,-12 6-1 16,-10 5 11 0,-6-5-7-16,-1-5-9 0,1-12 1 15,5-12 0-15,3-11-2 16,2-12-28-16,4-8-23 16,1-14-39-16,6-13-287 15</inkml:trace>
  <inkml:trace contextRef="#ctx0" brushRef="#br0" timeOffset="228">480 33 895 0,'-5'5'234'0,"-1"-3"-218"15,6 0 8-15,6 0 32 16,16 0-56-16,6 0 0 16,13 0-1-16,10-2-53 15,2-6-80-15,-5-1-169 16,-8-1-159-16</inkml:trace>
  <inkml:trace contextRef="#ctx0" brushRef="#br0" timeOffset="549">530 94 694 0,'-9'-7'289'0,"3"4"-168"0,1 2-37 16,4 1-5-16,-2 1-70 16,3 4 2-16,4 12 17 15,-1 17-25-15,1 15 17 16,0 18-20-16,-2 15 3 15,-8 6 2-15,-1-6-3 16,2-9-2-16,1-15 0 16,4-18 9-16,1-16-9 15,3-15 0-15,-1-5 1 16,-2-7 2-16,2 2-1 0,1-2-2 16,6 2 8-16,5 1 5 15,5-2-14-15,8 0 1 16,3 1-21-16,-1-3-10 15,0 0-120-15,0-5-233 16</inkml:trace>
  <inkml:trace contextRef="#ctx0" brushRef="#br0" timeOffset="1238">1119 12 732 0,'-4'4'203'16,"3"-2"-88"-16,1-2 41 16,1 0-73-16,2 0-34 15,-3-2 6-15,1 2-45 0,2 0 7 16,-1 0-12-16,0-2 9 16,0 2-13-16,0-2-1 15,0 2 0-15,5 0-5 16,3 0 8-16,4 0-3 15,5 0 0-15,3-2-12 16,4 1 8-16,-4 1-7 16,1-3 10-16,-4 2-13 15,-5-1 12-15,-2 2 2 16,-1 2 0-16,0-1-1 16,-3 3-1-16,2 2 2 15,1 3 0-15,1 8-10 16,-4 5 17-16,0 16-7 15,-5 10 0-15,-3 14 8 16,-4 11-8-16,-6 1 0 0,5-1 0 16,-2-8-6-16,3-11 12 15,3-13-6-15,-2-11 0 16,3-12 5-16,0-6-5 16,0-7 6-16,-1-2-3 15,-2-3 25-15,3 0-25 16,-2 0 5-16,0 0-7 15,2 0 12-15,-2 0-6 16,2 0-7-16,-2-3 0 16,-7 2-6-16,-3-3-9 15,-8 0 4-15,-12-1-17 16,-5-5-87-16,-5-1-90 0,0-2-401 16</inkml:trace>
  <inkml:trace contextRef="#ctx0" brushRef="#br0" timeOffset="2116">913 188 412 0,'-2'-4'317'0,"0"2"-194"15,-1 2-20-15,3 2 17 16,-1 0-72-16,-2 1-46 15,3 12 15-15,0 10-9 16,4 10-8-16,5 12 0 16,2 5 10-16,-2-2-17 15,6-7 7-15,-1-9 0 16,-1-13-8-16,0-11 7 0,-1-4 1 16,0-9 2-1,1-7 8-15,2-13-7 0,-2-7-3 16,2-10 0-16,-5-3-6 15,-3-2 14-15,-10 6-8 16,-1 9 7-16,-8 8-3 16,-2 5 13-16,-5 6-17 15,0 9-2-15,1 4-13 16,-1 5-76-16,0 6-94 16,1 4-230-16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9:15.666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1 368 744 0,'-3'-4'129'0,"3"4"-35"0,0-1 6 16,3 1-47-16,-2 0-22 16,-1 0-27-16,3-3-4 15,-2 3 7-15,-1 0 1 16,3 0 8-16,-3-1-9 16,4 1 5-16,-4-2 17 15,7 2-27-15,-2 0 21 16,2 0-3-16,2 2-17 15,8-1 27-15,2 2-29 16,6-2 0-16,3 3 20 0,6-2-13 16,3 4 2-1,7 5 8-15,1 2-15 0,7 2 15 16,4 3-18-16,4-1 0 16,0-4-2-16,3-3 10 15,-7-7-8-15,-4-6 0 16,-10 1 6-16,-8-2-6 15,-9-2 0-15,-9 5 0 16,-8-1-9-16,-4 2 18 16,-4 0-9-16,0 2 0 15,-1-2-34-15,1 0 7 16,-3 0-55-16,2-6-94 16,-10-3-214-16,4-1-57 15</inkml:trace>
  <inkml:trace contextRef="#ctx0" brushRef="#br0" timeOffset="293">721 254 189 0,'-10'-11'737'16,"1"4"-568"-16,4 5-60 16,1 2-57-16,4 0-17 15,0 4-35-15,4 3 11 16,10 8 6-16,6 9-17 15,7 6 0-15,6 6-1 16,1-2 9-16,-1-7-8 16,-2-3 0-16,-2-5 9 0,-4-4-13 15,-9-4 12-15,-4-4-6 16,-8 1 53-16,-8 6-51 16,-12 9 8-16,-15 11-12 15,-12 7-7-15,-13 4-3 16,-7-2-75-16,2-4-120 15,1-12-450-15</inkml:trace>
  <inkml:trace contextRef="#ctx0" brushRef="#br0" timeOffset="16491">1871 77 579 0,'0'4'119'16,"0"-4"-15"-16,2 0 3 16,-2-2-25-16,2 0 1 15,0 2-41-15,-2-2-13 16,0 1 14-16,0 1-36 0,2 0 21 16,-2-3-8-16,0 6-19 15,0-3 25-15,0-3-20 16,-2 3-6-16,2-1 24 15,0 1-22-15,-2-4 25 16,-6-3-27-16,-7-5 1 16,-5 0-16-16,-5-4 15 15,-5 6-9-15,-3 4 5 16,-2 4-20-16,-4 10 18 16,0 2 4-16,-3 10-14 15,5 7 10-15,4 9 4 16,8 8 2-16,6 12-3 15,15 8 13-15,5 1-10 16,13-2 0-16,4-7-28 0,6-13 24 16,8-13-1-16,1-11-2 15,5-10 7-15,-1-11-47 16,2-8-103-16,-2-8-171 16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9:36.271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245 523 478 0,'-7'-6'79'0,"0"4"-49"0,6-1 20 15,-2 1-5-15,2 2-29 16,1-2-13-16,0 0 43 16,-3 1-20-16,3-5 5 15,-1-1 62-15,-3-2-21 16,0 1-4-16,-3-4-3 15,-6 2-43-15,1 2 33 16,-3 0-42-16,-1 4 0 16,-1 3-9-16,1 5 4 15,-3 2-8-15,3 5 0 16,-2 8 1-16,-1 8-6 0,2 6 7 16,2 10-2-16,6 6 13 15,5 1-7-15,5 0 2 16,7-3-8-16,4-8 8 15,8-9-23-15,4-7 15 16,1-9 0-16,5-6-5 16,3-8-19-16,2-6-4 15,-1-9-58-15,2-9-120 16,-4-10-86-16</inkml:trace>
  <inkml:trace contextRef="#ctx0" brushRef="#br0" timeOffset="464">399 345 677 0,'-4'-12'174'16,"3"6"-76"-16,-2 4 21 16,3 2-39-16,0 2-66 15,-1 0 16-15,1-2-28 16,1 6 4-16,2 8 16 15,-2 18-6-15,3 15-16 16,-1 14 15-16,-3 12-5 16,-4 2-4-16,0-8-6 15,-3-11 6-15,3-13-13 0,3-13 7 16,1-10-15 0,1-13 11-16,2-3-21 0,-3-5 24 15,4-12 1-15,4-12 0 16,4-13-6-16,5-12 6 15,3-6 0-15,3 3-1 16,-2 10 9-16,-2 9-8 16,-1 13 0-16,1 10 2 15,-3 7 8-15,3 6-1 16,-2 9 29-16,2 8 25 16,-6 11-49-16,0 8 6 15,-5 10-20-15,-4-2 7 16,-4-1-17-16,3-8-22 15,-2-12-40-15,6-11-50 16,1-8-56-16,3-12 8 0,7-12-214 16</inkml:trace>
  <inkml:trace contextRef="#ctx0" brushRef="#br0" timeOffset="907">892 615 385 0,'22'-17'275'15,"-6"1"-101"-15,-6 5 21 16,-3 6-62-16,-6 1-56 15,-2 2-14-15,-2-5-60 16,-2-1 10-16,-6-3-13 16,-2 0-6-16,-2 0-4 15,2 4-12-15,-4 3 10 16,1 5 10-16,1 5-17 0,-1 7 17 16,3 6 2-16,1 7-5 15,5 6-7-15,3 4-1 16,8 2 5-16,3-5 3 15,5-4-8-15,2-9 13 16,2-5 0-16,-2-7 5 16,0-8 10-16,1-4-13 15,-2-9 7-15,9-10-5 16,0-12 5-16,1-6-11 16,-2 0 2-16,-5 6 0 15,-4 10-2-15,-8 12 9 16,-1 11-7-16,-6 4 18 0,3 9-12 15,3 10 2-15,1 7-8 16,2 7 10-16,7 4-20 16,0-3 10-16,3-6-11 15,2-10 10-15,0-7-38 16,-1-7 15-16,4-10-49 16,1-11-126-16,-2-11-85 15,1-8 4-15</inkml:trace>
  <inkml:trace contextRef="#ctx0" brushRef="#br0" timeOffset="1208">1249 508 517 0,'0'-15'211'16,"-2"7"-70"-16,0 6-8 15,2 4-18-15,0 1-66 0,2 6 7 16,4 7-5 0,1 9-40-16,2 8 13 0,2 7-21 15,1 3-2-15,-4-4 1 16,-1-8 10-16,-3-5-14 15,-2-9 2-15,-2-10-1 16,3-4-12-16,-3-3 13 16,-3-4-4-16,-3-2-10 15,-1-7-2-15,-2-7 13 16,-2-10-9-16,7-6-18 16,1-4 24-16,10-3-33 15,4 7 0-15,1 8 16 16,6 9-26-16,5 10-24 15,6 5-31-15,5 7-11 16,4 2-62-16,2 0-57 0</inkml:trace>
  <inkml:trace contextRef="#ctx0" brushRef="#br0" timeOffset="1494">1621 224 390 0,'-5'-3'605'0,"2"1"-526"16,6 0-1-16,2 0 23 15,8 2-71-15,8 0-6 16,10-1-24-16,4 1 4 15,5-3-11-15,3 2 7 16,-2-1-39-16,-5-2-15 16,-5 2-101-16,-13 0-39 15,-7 4-79-15,-15 0-31 16</inkml:trace>
  <inkml:trace contextRef="#ctx0" brushRef="#br0" timeOffset="1813">1742 197 668 0,'-5'-2'262'0,"1"2"-120"16,3 0-21 0,1 0-88-16,0 5-1 0,4 9 23 15,4 10-37-15,-2 13 1 16,2 11-13-16,1 14-3 16,-4 3-1-16,-5-2 11 15,1-5-13-15,-1-4 0 16,0-15 2-16,0-6-14 15,3-15 17-15,-3-5-5 16,0-7 0-16,0-5 5 16,0-1-5-16,1 0 0 15,2 0 4-15,5-1-7 0,2 1 13 16,5 0-8-16,5-2 3 16,7-2 8-16,5-5-23 15,-2-5 10-15,1 2-46 16,-6-4-23-16,-2 6-156 15,-7 2-276-15</inkml:trace>
  <inkml:trace contextRef="#ctx0" brushRef="#br0" timeOffset="2067">2129 441 1170 0,'-7'-4'79'0,"3"4"6"0,3 0-32 16,-2 2-10-16,3 0-43 16,0 3 9-1,0 16-11-15,0 14 10 0,0 12-8 16,0 12 0-16,0 10 3 16,4-9-14-16,0-10-9 15,5-12-39-15,0-10 2 16,-1-12-64-16,1-9-56 15,0-17-134-15</inkml:trace>
  <inkml:trace contextRef="#ctx0" brushRef="#br0" timeOffset="2385">2330 406 1145 0,'0'3'126'0,"-1"1"-74"16,-3-2 11-16,5 6-24 15,3 15-36-15,0 7 12 16,4 11-15-16,1 10-10 16,1-4 2-16,0-7-21 15,4-10 7-15,-2-11 20 16,0-10 4-16,-2-5 1 16,5-12 3-16,-3-4 0 15,4-13 10-15,4-6-11 16,-4-9-5-16,-4-6 12 15,-5 4-2-15,-7 4-2 0,-4 2-8 16,-4 10 2-16,-6 9-9 16,0 8 7-16,-2 7-19 15,-7 7-24-15,0 11-77 16,-2 6-153-16,1 3-368 16</inkml:trace>
  <inkml:trace contextRef="#ctx0" brushRef="#br0" timeOffset="2842">2539 210 1365 0,'3'-13'43'16,"-3"5"-32"-16,4 4 41 0,4 2-27 15,11-3-15-15,7-4-10 16,8-1 9-16,4 3-18 15,1 3 9-15,-7 6-29 16,-4 4 25-16,-6 1-14 16,-3 4 16-16,-4 0-2 15,-3 4-11-15,-4 2 12 16,-2 2 3-16,2-2-12 16,-3 1 6-16,-1-2 0 15,0 0 6-15,-4 2 0 16,2 3 12-16,-4 7-9 15,0 8-3-15,0 4 5 16,0 9-6-16,0 3 1 0,0-1 0 16,4-5-1-16,2-10 9 15,-2-12-8-15,2-11 0 16,-1-8 2-16,-2-3 26 16,2-2-26-16,-3-2 19 15,-3 2 18-15,3 0-35 16,-1 2 28-16,-4 0-32 15,-1 2-21-15,-11 1-4 16,-3 5-56-16,-12 3-92 16,-7 2-647-16</inkml:trace>
  <inkml:trace contextRef="#ctx0" brushRef="#br0" timeOffset="5311">3571 8 491 0,'4'-4'142'0,"-4"-1"-13"16,2 5 7-16,-4 0-40 0,0 2 16 16,0-2-52-1,-2 4-42-15,-4 7 6 0,-13 11-18 16,-13 14 0-16,-11 18 17 15,-11 16-15-15,-8 19 26 16,0 9-20-16,4 5-8 16,5-1 2-16,6-5-6 15,8-13-2-15,7-15 0 16,5-13-24-16,9-15 6 16,5-12-27-16,5-10-20 15,3-8-24-15,2-8-37 16,2-3-24-16,-1 0-68 15,-1-8 49-15</inkml:trace>
  <inkml:trace contextRef="#ctx0" brushRef="#br0" timeOffset="6015">3852 475 721 0,'-1'-3'181'15,"-2"2"-50"-15,2-1-35 16,1 0-16-16,-3 2-57 15,2-4-21-15,-5-4 6 16,1 2-3-16,-3-4-5 16,0 1 0-16,-5 1 4 15,-3 6-10-15,-6 2 6 16,-4 6-1-16,-4 5-15 0,1 5 15 16,2 11 1-1,5 8 0-15,2 10 8 0,8 3-11 16,9 5 3-16,6-7-1 15,9-6-9-15,6-10 0 16,2-7 10-16,3-7-9 16,2-11 8-16,2-6-9 15,5-15-3-15,3-11-70 16,2-11-54-16,0-10-145 16,2-6-61-16</inkml:trace>
  <inkml:trace contextRef="#ctx0" brushRef="#br0" timeOffset="6427">4085 301 566 0,'6'-13'212'16,"-4"4"-72"-16,1 7 7 0,-3 4-56 15,-3-1-54-15,3 6-6 16,0 9-26-16,0 12 25 16,0 15-19-16,0 11-2 15,-2 10 9-15,-4-1-18 16,-1-7 3-16,-1-12-15 15,3-12 12-15,1-12-1 16,3-10-1-16,1-8-11 16,1-6 12-16,2 2 1 15,-2 0 0-15,-1-2-7 0,3-1 8 16,-1-10-1 0,6-9 0-16,3-8-1 0,4-5-2 15,2-2 3-15,3 7 0 16,0 6-6-16,-1 8 6 15,-1 2 0-15,0 8-8 16,-5 6 17-16,-2 11-2 16,-3 12 12-16,-3 13-17 15,-4 11 15-15,-2 4-17 16,-2 1-2-16,3-7 1 16,0-10-51-16,4-7-5 15,3-9-151-15,1-10 51 16,4-11-63-16,5-8-256 15</inkml:trace>
  <inkml:trace contextRef="#ctx0" brushRef="#br0" timeOffset="7456">4512 560 406 0,'22'-20'223'16,"-6"1"-62"-16,-5 6-28 16,-7 6 13-16,-2 3-61 15,-2 0-49-15,-4 0-10 16,-2 0-23-16,-6 1-3 15,-3 1 0-15,-6 4-9 16,1 5 3-16,-3 10 6 16,-1 4 0-16,3 7-4 15,4 2 4-15,2 0 0 16,7-1 0-16,4-2-43 0,5-9 14 16,3-3-19-1,6-6-5-15,-2-3 38 0,2-3-6 16,1-3 21-16,1-2 0 15,-3 1 1-15,5-1-4 16,0 5 3-16,1 5 0 16,1 7 35-16,3 2-18 15,-5 0 5-15,2 1-2 16,-1-7-18-16,-2-4 22 16,-1-4-9-16,3-7-7 15,-2-9 11-15,7-9-18 16,-1-8-1-16,-2-4 0 15,0-4-17-15,-3 5 14 16,-6 2-3-16,-4 5-18 16,-3 5 6-16,-2 4-24 0,1 4-7 15,-3 0-14-15,3 4-24 16,3-1 43-16,-2 1 3 16,3 1 31-16,3 2 5 15,-3 2 10-15,0 1 28 16,-2 3 36-16,0-1 2 15,-2 1 14-15,0 1-27 16,0 2-24-16,0-2 15 16,4 5-6-16,5 5-6 15,3 8 8-15,4 5-37 16,1 11 24-16,0 6-26 16,-3 5-1-16,-2-2-5 0,-1-1 2 15,-2-6-2-15,-1-2 0 16,-4-9 7-16,-1-5-8 15,1-6 1-15,-3-5 0 16,-1-6-6-16,0-3 6 16,3-2 0-16,-3-2 0 15,1 2 9-15,-1-2-15 16,3 2 6-16,-3 1 0 16,0-2-11-16,0 0 8 15,1-2 3-15,2-4-2 16,-3-5 5-16,-3 0-12 15,3-1 4-15,-4 1-3 16,3 1-5-16,-3 5 3 0,0 0 10 16,-2 3-5-16,5 0 4 15,1 2-1-15,-3-1 2 16,6 3 0-16,-6-6-11 16,3 2 12-16,0-5-1 15,0-2 0-15,-1-4 6 16,2-6-9-16,2-5 3 15,1-4 0-15,3-7-6 16,-2 1 8-16,3 3-2 16,1 5 0-16,-1 8 5 15,-1 8-7-15,-2 6 2 16,3 6 0-16,6 6 5 0,2 6-3 16,5 4-2-16,3 9 0 15,4 1 9-15,-1 0-21 16,2-5 8-16,-1-3-50 15,4-9-45-15,-1-7-116 16,2-12-210-16</inkml:trace>
  <inkml:trace contextRef="#ctx0" brushRef="#br0" timeOffset="7909">5454 254 1025 0,'-3'-7'130'0,"3"4"-81"0,0 3 31 15,0 1-56-15,9 8-12 16,3 7 27-16,7 7-33 15,6 13-3-15,3 9-3 16,4 3 9-16,-4 2-14 16,2-1 5-16,-5-6-25 15,-2-9 23-15,-6-8-44 16,-5-9 10-16,-4-7-7 16,-4-3-51-16,-2-6-82 15,-4-2-139-15</inkml:trace>
  <inkml:trace contextRef="#ctx0" brushRef="#br0" timeOffset="8118">5742 345 739 0,'-2'-16'402'16,"0"8"-304"-16,-1 5-15 16,2 3 7-16,-2 2-70 15,2-1-12-15,-2 1-12 16,-4 8 6-16,-5 6-2 15,-4 16 0-15,-9 13 2 16,-4 9-14-16,-2 2-3 16,2-2-49-16,2-10-2 15,4-6-109-15,2-8-264 16</inkml:trace>
  <inkml:trace contextRef="#ctx0" brushRef="#br0" timeOffset="8321">5462 433 967 0,'-2'-10'137'16,"2"7"-40"-16,0 5-50 15,8 4 15-15,10 3-16 16,10 4-41-16,12 3 9 16,6-3-14-16,6 0 1 15,-1-6-12-15,-6-4 7 16,-2 0-27-16,-3-7-44 15,-7-4-203-15,-5-3-481 0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0:42.92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287 323 878 0,'0'-2'118'0,"-1"0"-13"0,-2 2-16 15,2 0 5-15,-2 2-44 16,2-2-49-16,1 0 35 15,-3 0-30-15,3 0-4 16,0-2 9-16,0 2 2 16,0-1-13-16,0 1 0 15,-5-4 12-15,-4 0-25 16,-6-1 13-16,-5 3-9 16,-7 0 8-16,-5 7-47 15,-1 8 29-15,1 8 16 16,0 3-20-16,4 8 11 0,7 2 12 15,6 3 0 1,7 4-14-16,15 6 19 0,5 0-5 16,9 0 0-16,3-4 0 15,8-6-11-15,-1-7 11 16,-2-11-16-16,3-8-29 16,0-9-132-16,1-12-45 15,-2-12-183-15</inkml:trace>
  <inkml:trace contextRef="#ctx0" brushRef="#br0" timeOffset="391">480 213 746 0,'-1'-5'108'0,"-2"1"-33"0,3 4 66 15,0 1-97-15,3 7-30 16,-2 13 23-16,2 16-31 15,-3 15 5-15,0 16 1 16,0 6-15-16,-4-5 3 16,-1-10-30-16,5-12 22 15,-2-17-19-15,4-13 27 16,-2-10-19-16,0-7 8 16,2-7 8-16,1-12-4 15,1-9 14-15,7-11 12 0,1-6-19 16,4-3 0-1,5 3-7-15,3 8 7 0,4 7 0 16,0 9-3-16,-3 10 18 16,-2 11-2-16,-4 15 54 15,-7 15-40-15,-3 15-9 16,-4 9-7-16,-2 4-11 16,-2-8 0-16,3-5-52 15,3-16-73-15,1-6-174 16,3-13-61-16</inkml:trace>
  <inkml:trace contextRef="#ctx0" brushRef="#br0" timeOffset="803">980 404 270 0,'15'-21'482'16,"-6"6"-361"-16,-5 8 77 15,-4 3-101-15,-1 4-58 16,-2 0-10-16,-2-2-24 15,-3 0-10-15,-5 0-3 16,-2 2-57-16,-5 6-2 16,1 7 21-16,-2 8 16 15,6 8 29-15,3 7 0 16,4 3 1-16,8 2 0 16,4-2 6-16,4-6-3 15,4-5-3-15,1-9 2 16,4-8-8-16,-3-11 6 0,2-11 0 15,3-12-7-15,1-12-18 16,-4-9 2-16,0-7 2 16,-1 3 21-16,-5 7 11 15,-2 11-10-15,-4 15 69 16,-4 10-11-16,3 10-37 16,-2 15 44-16,3 9-55 15,5 8-3-15,2 6 4 16,5 1-12-16,0-9-9 15,1-9-33-15,2-9-209 16,0-7-68-16,-1-14-59 16</inkml:trace>
  <inkml:trace contextRef="#ctx0" brushRef="#br0" timeOffset="1141">1351 235 875 0,'0'-4'117'0,"-3"4"4"15,2 1-57-15,1-1-17 16,1 3-45-16,2 9 9 16,5 5 17-16,2 10-25 15,5 11-3-15,1 8 0 16,-1 6 9-16,-2 6-14 16,-4 2 5-16,-5 0 0 15,-1-8-13-15,-2-13 15 0,-1-11-2 16,-1-13 0-1,1-9 15-15,0-6-27 0,-3-8 12 16,-1-9 0-16,3-13 5 16,-6-12-5-16,6-13 0 15,-2-6-3-15,3 1-13 16,7 5 8-16,2 8-18 16,3 6-8-16,6 9-16 15,4 8-68-15,5 9-57 16,6 8-179-16</inkml:trace>
  <inkml:trace contextRef="#ctx0" brushRef="#br0" timeOffset="1441">2038 16 625 0,'0'-9'420'15,"0"6"-401"-15,-1-1 56 16,1 4-20-16,0 3-55 16,0-2 0-16,4 5 3 15,5 7 7-15,6 7 0 16,6 16-10-16,6 7 3 16,2 10 4-16,-1 7-4 15,2 4-3-15,-5-5 0 16,0-4 13-16,-1-11-21 0,-3-8 8 15,-2-10-24-15,-4-9-16 16,-3-8-111-16,-4-5-17 16,-2-10-116-16</inkml:trace>
  <inkml:trace contextRef="#ctx0" brushRef="#br0" timeOffset="1629">2371 109 914 0,'-1'-13'307'16,"-2"7"-238"-16,-2 9 32 16,0 0-59-16,-6 4-27 15,-2 8-18-15,-10 11 3 0,-6 13-21 16,-5 16 12 0,-3 10-76-16,-3 3-73 0,8-2-98 15,-1-8-264-15</inkml:trace>
  <inkml:trace contextRef="#ctx0" brushRef="#br0" timeOffset="1795">2034 353 1103 0,'4'-11'122'0,"-1"7"-52"16,-3 6 22-16,5 0-43 15,16 1-41-15,14 3 16 0,17 0-24 16,11 1-18-1,5 4-24-15,0-2-233 0,-8 3-696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42.51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0 210 0,'117'-47'62,"-70"24"-62,-1-24 16,-23 24-16,24-1 16,-24 1-16,-23 0 31,-23 46 31,23 0-46,0 24-16,0 0 16,-23 23-16,23-24 15,-24 24-15,24-23 16,0-1-16,-23 1 16,23-24-16,-23 0 15,23 1-15,-23-1 16,-1-23-1,1 23-15,0-23 16,-1 0-16,1 0 16,0 0-1,46-23 48,0 23-63,1-23 15,22 23-15,24-24 16,-23 1-16,-1 23 16,1-23-16,-24 23 15,1-23-15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0:45.49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204 433 644 0,'-8'-6'263'0,"-1"1"-147"0,4-1-11 16,-2 0-27-16,0 2-27 15,2 1-49-15,1 0 33 16,-4 0-33-16,-3 2-2 16,-2 2 0-16,-6 4-1 15,-3 7 1-15,-1 9 0 16,-1 9 8-16,5 9 4 16,5 9-12-16,7 6 0 15,11 4-6-15,8-3 9 16,12-6-3-16,4-11 0 15,8-10-18-15,3-15 6 16,6-15-85-16,-1-17-102 16,1-18-50-16,-2-17-227 0</inkml:trace>
  <inkml:trace contextRef="#ctx0" brushRef="#br0" timeOffset="352">500 197 690 0,'-4'-3'253'15,"0"5"-151"-15,0 7-30 16,2 10-44-16,2 13 8 16,-2 14-25-16,2 14-6 15,0 11-5-15,-2 5 18 16,-4 0-25-16,-1-3 7 16,1-9 0-16,-1-18-3 0,3-16-11 15,3-13 9-15,-2-13 0 16,6-14-1-16,-2-10 6 15,3-13 0-15,5-12 1 16,2-8-5-16,1 0 6 16,4 2-2-16,5 10 0 15,2 9 3-15,4 10-3 16,5 9 0-16,-2 13 0 16,-3 17 13-16,-2 16-11 15,-5 17 13-15,-5 9-15 16,-4 2 11-16,1-1-27 15,1-13-8-15,0-13-265 16,6-11-238-16</inkml:trace>
  <inkml:trace contextRef="#ctx0" brushRef="#br0" timeOffset="735">1005 543 715 0,'7'-23'149'0,"-5"3"2"16,-2 5 1-16,-2 2-100 15,-1 3-28-15,-2 0-1 16,-3 2-23-16,-4 4-4 16,-5 4-2-16,-5 8-43 15,-2 14 43-15,-1 12 5 16,-2 8 1-16,5 9-3 16,3 3 7-16,11-7-4 15,4-8 0-15,5-13 8 0,7-5-12 16,4-14 4-16,6-7 0 15,0-10-12-15,2-8 16 16,2-13-8-16,0-7 4 16,-1-5-14-16,-2 3 8 15,0 8 6-15,-7 9-12 16,-4 10 6-16,0 10-2 16,-1 12 8-16,1 11 33 15,2 8-31-15,5 9 15 16,1 2-17-16,1-1-6 15,2-8 6-15,-1-7-195 16,1-10-112-16,1-13-46 16</inkml:trace>
  <inkml:trace contextRef="#ctx0" brushRef="#br0" timeOffset="1103">1358 400 397 0,'2'-13'477'0,"-2"6"-354"15,-2 7-34-15,2 3-26 16,4 10 14-16,4 10-51 16,3 15 1-16,0 14-27 15,1 18 2-15,-4 6-2 16,-2 1 2-16,-4-3-2 16,0-9 0-16,-2-15-21 0,3-16 21 15,-3-13 0-15,1-14 2 16,-2-9-6-16,-4-15 7 15,-3-14-3-15,4-16 0 16,-4-16-21-16,4-12 15 16,8 0-8-16,1 8 13 15,6 11-23-15,2 13 23 16,4 14 1-16,7 10 0 16,3 6 2-16,4 9-4 15,6 4 2-15,4 4 0 16,7-1-3-16,0 1 3 15,4-2-25-15,-3-4-237 16,-6-2-133-16</inkml:trace>
  <inkml:trace contextRef="#ctx0" brushRef="#br0" timeOffset="1404">2042 0 1113 0,'0'2'97'16,"-3"0"-76"-16,3 0 1 0,7 1 20 16,2 10-21-1,9 13-10-15,3 14 2 0,3 18-10 16,3 13-3-16,-1 7 0 15,-2-1 11-15,-1-7-19 16,-5-14 8-16,-1-13-24 16,-3-13 5-16,-6-16-81 15,-1-7-58-15,-3-14-146 16,-4-13-325-16</inkml:trace>
  <inkml:trace contextRef="#ctx0" brushRef="#br0" timeOffset="1586">2304 52 1130 0,'-1'-9'152'0,"-2"14"-86"0,-1-5 16 15,4 0-49-15,-2 4-11 16,-5 13-16-16,-6 17-6 16,-6 16-22-16,-9 15-1 15,0 10-63-15,-5-2-30 16,0-10-88-16,2-13-223 15</inkml:trace>
  <inkml:trace contextRef="#ctx0" brushRef="#br0" timeOffset="1750">1995 235 811 0,'7'-24'368'0,"-3"10"-339"15,-1 9 48-15,1 5-21 16,6 2-34-16,14 0-3 15,10-1-19-15,11 3 5 16,7 3-20-16,2 2-63 16,-4 1-318-16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0:48.19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117 442 911 0,'-4'-13'138'15,"-1"3"-75"-15,1 1 27 0,4 4-77 16,-3-1 8-16,6 0-21 16,-2 2 4-16,-1 3-19 15,-1 1 15-15,-6 7-51 16,-5 10 51-16,-8 9 2 15,3 13 11-15,-2 7-10 16,2 9 9-16,6 6-8 16,10 7-4-16,9-3 0 15,8-6-5-15,9-10 19 16,8-13-14-16,5-20 0 16,6-14 3-16,2-20-22 0,2-18 4 15,-2-16-89-15,-7-13-70 16,-4-10-212-16</inkml:trace>
  <inkml:trace contextRef="#ctx0" brushRef="#br0" timeOffset="373">538 205 475 0,'4'-12'318'0,"-1"7"-201"16,-3 1 36-16,0 4-67 15,1 0-42-15,-1 3-4 16,0 6-39-16,4 18 38 15,0 15-21-15,-4 17-8 16,3 16-5-16,-6 7-5 16,-2-2 0-16,1-9-1 15,0-12-12-15,0-12-17 0,1-17-18 16,3-13 4-16,0-10 19 16,3-16-41-16,2-14 17 15,6-12 29-15,-2-12-28 16,6-8 48-16,5 4-1 15,0 4 2-15,1 12-5 16,7 7 4-16,4 8 0 16,-1 7 5-16,-2 13 3 15,-2 13 141-15,-9 17-96 16,-7 16-44-16,-3 12 13 16,-4 2-22-16,1-5-4 15,5-6-3-15,2-12-147 0,2-14-173 16,5-12-120-16</inkml:trace>
  <inkml:trace contextRef="#ctx0" brushRef="#br0" timeOffset="788">1188 384 737 0,'11'-26'179'0,"-9"7"-8"15,-4 8-83-15,-6 3-48 16,-5 3-27-16,-2 1-11 15,2 7-4-15,-7 3-30 16,0 12 29-16,-3 10-18 0,0 11 29 16,2 7-8-1,5 6 0-15,3 3 18 0,9-5-18 16,2-4 0-16,8-6 0 16,3-13-10-16,3-8 6 15,3-16-1-15,5-13-33 16,4-16-20-16,-3-12 54 15,7-10-32-15,-4-6 23 16,0 2 3-16,-4 5 20 16,-1 10-1-16,-7 11 38 15,-3 10-22-15,-5 9 18 16,-4 9-40-16,1 5 3 16,6 8 46-16,4 8-49 0,5 7 9 15,5 4-12 1,3 4 11-16,1-6-23 0,1-6 12 15,-4-7-28-15,1-8-77 16,0-7-85-16,-5-10-138 16</inkml:trace>
  <inkml:trace contextRef="#ctx0" brushRef="#br0" timeOffset="1072">1584 310 633 0,'-4'1'273'15,"-2"5"-185"-15,2 7 15 16,1 3-73-16,6 13-10 16,1 6-20-16,2 12 13 15,5 5-16-15,-3-2 3 0,0 1 0 16,0-9-7-16,-4-9 10 16,-2-11-3-16,0-12 0 15,1-7 6-15,-6-11-6 16,-1-9 6-16,-3-9 9 15,3-7 2-15,0-10-8 16,7-2 0-16,2 4-9 16,9 6-19-16,3 9 18 15,4 5-61-15,7 6-126 16,4 2-162-16</inkml:trace>
  <inkml:trace contextRef="#ctx0" brushRef="#br0" timeOffset="1367">2216 0 1080 0,'-8'0'74'0,"1"4"-60"16,3-1 18-16,11 7-30 0,2 8 30 16,12 14-32-1,9 11 2-15,9 9-9 16,4 6 7-16,3-4-22 0,-2-4-30 16,-7-5-99-16,-6-9 29 15,-9-14-108-15,-7-11-27 16</inkml:trace>
  <inkml:trace contextRef="#ctx0" brushRef="#br0" timeOffset="1545">2553 22 888 0,'-15'-1'293'0,"-5"6"-232"15,-5 13 28-15,-2 5-56 16,-3 14-21-16,-2 10-9 0,-3 11-3 15,-2 9 0-15,2 2-37 16,-1-4-50-16,3-7-188 16,2-11-293-16</inkml:trace>
  <inkml:trace contextRef="#ctx0" brushRef="#br0" timeOffset="1720">2069 239 837 0,'0'-16'281'0,"0"9"-268"16,0 7 81-16,12 4 3 16,15 2-68-16,14-1-11 15,19 1-13-15,17-1-5 0,9-3 0 16,-2-4-51-16,-2-5-160 16,-4-8-693-16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0:50.73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278 431 469 0,'0'-7'354'15,"0"-1"-257"-15,-1 3 28 16,1-2-38-16,-4 4-50 0,-1-3-36 15,-1-1 19 1,-3 0-20-16,-6 2-6 16,-6 7 3-16,-9 6-21 0,-5 9 24 15,-3 9 0-15,1 9 1 16,5 12 10-16,7 9-11 16,10 7 0-16,8 1 3 15,14-1 8-15,5-5-11 16,7-15 0-16,7-12 1 15,4-14-14-15,4-15 13 16,6-19-124-16,2-16-70 16,1-21-252-16</inkml:trace>
  <inkml:trace contextRef="#ctx0" brushRef="#br0" timeOffset="374">487 254 192 0,'3'-6'578'15,"-3"6"-495"-15,0 7 11 16,1 12 27-16,2 11-89 16,-2 15-4-16,-1 18-12 15,-1 10-14-15,-6 7 7 16,1-3-9-16,0-9 0 16,-3-12-1-16,8-17-4 15,-2-16-5-15,2-14 10 16,1-8-30-16,1-11 25 15,6-13 5-15,1-13 0 16,5-13-7-16,3-7 7 0,5-2 0 16,-1 6 0-16,3 15-2 15,2 9 1-15,-2 13 1 16,0 11 0-16,-5 15 31 16,-3 21 7-16,-7 18-6 15,-1 13-28-15,-7 11 11 16,1 0-15-16,-2-11 0 15,5-14-13-15,2-14 5 16,2-12-138-16,3-16-127 16,5-14-184-16</inkml:trace>
  <inkml:trace contextRef="#ctx0" brushRef="#br0" timeOffset="788">1044 504 874 0,'7'-15'182'16,"-7"7"-66"-16,-4 1-46 16,-4 1-57-16,-3-1 10 15,-3 1-23-15,-7 4-9 16,-4 6 8-16,-4 11-33 16,-4 7 34-16,2 14 0 15,2 4 8-15,6 9-4 16,6 0-4-16,5-3 0 0,8-5-6 15,4-9 6-15,5-11 0 16,6-11 0 0,4-6-8-16,2-13 3 0,3-8-9 15,1-13 14-15,2-9-3 16,-1-4-5-16,0 2 8 16,-6 8-6-16,-4 10 19 15,-3 10-20-15,-5 12 7 16,-2 8 0-16,2 16 11 15,2 10-9-15,1 12 6 16,1 9-8-16,0-4 11 16,4-9-28-16,1-11 17 15,2-11-135-15,3-14-26 0,-2-14-104 16,6-14-65 0</inkml:trace>
  <inkml:trace contextRef="#ctx0" brushRef="#br0" timeOffset="1140">1239 444 577 0,'3'-11'245'0,"-2"5"-120"16,2 8 0-16,-2 3-68 15,6 12 2-15,-1 8-58 16,6 7 4-16,0 17-5 16,3 6 15-16,-2 3-12 15,2 2-3-15,-6-5 0 16,-2-10-3-16,-3-8 9 15,0-15-6-15,-1-10 1 16,-2-7 11-16,-1-5-5 0,-1-8-7 16,-2-6 4-16,-1-10-8 15,-3-14-2-15,2-18-2 16,2-5 4-16,2-6-15 16,5 2 11-16,4 6 7 15,4 15 1-15,3 10-8 16,6 16 6-16,3 8 2 15,5 6-4-15,2 11 14 16,1 2-21-16,-1 4 7 16,-5 4-214-16,-3-3 109 15,-3-1-469-15</inkml:trace>
  <inkml:trace contextRef="#ctx0" brushRef="#br0" timeOffset="1433">1807 120 938 0,'-2'-6'198'0,"10"-1"-190"15,-8 5 56-15,7 5-63 16,2 5 16-16,5 3 20 15,8 13-34-15,6 9 20 0,6 12-23 16,-1 4 6 0,-4-1-12-16,-5-1 9 0,0-8-3 15,-8-9 0-15,-4-8-10 16,-5-5 9-16,-3-7-73 16,-4-5-127-16,-4-7-143 15</inkml:trace>
  <inkml:trace contextRef="#ctx0" brushRef="#br0" timeOffset="1621">2080 15 905 0,'-2'-11'275'0,"-2"7"-200"16,-2 8-25-16,-2 7-5 0,-7 11-41 15,-3 16-4-15,-9 16 0 16,-5 9-7-16,1 6 1 15,-2 0-73-15,5-8-54 16,0-10-105-16,5-15-221 16</inkml:trace>
  <inkml:trace contextRef="#ctx0" brushRef="#br0" timeOffset="1772">1792 293 554 0,'13'-24'323'16,"2"5"-204"-16,-2 8 55 15,5 7-100-15,7 4-50 16,6 6 7-16,10 1-29 0,3 3-2 16,3 3 0-16,1 0-162 15,-7 0-562-15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20:06.33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207 2 930 0,'0'-2'163'0,"-2"2"-87"0,2 2 37 16,0-4-37 0,0 2-62-16,2-1 17 15,-2 1-24-15,0-2 7 0,0 2 18 16,0 0-31-16,0 2 23 15,-7 3-24-15,-9 8 1 16,-13 13-10-16,-2 12 9 16,-6 12 0-16,6 13-4 15,6 8 5-15,14 6-1 16,11 1 0-16,11-2 2 16,14-1-11-16,6-10 9 15,6-11 0-15,3-9-10 16,1-15 5-16,-3-17 1 15,1-19-10-15,-4-19-35 16,-1-24 45-16,-8-21-20 0,-7-17 12 16,-11-11 6-1,-12 2 11-15,-13 14-5 0,-6 16 8 16,-10 20-5-16,-6 15 8 16,-5 12-11-16,-1 10 0 15,-3 5-8-15,7 4-24 16,2 5-65-16,-1 5-170 15,9-1-369-15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20:07.39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0 304 555 0,'-3'4'194'0,"3"-2"-137"0,0-2 57 16,7-2 34-1,1-6-112-15,9-8-22 16,3-5-6-16,12-9 4 0,0-9-13 15,5-4 1 1,3-2 0-16,-7 6 5 0,-7 7-5 16,-9 12 0-16,-8 9 47 15,-5 7-26-15,-6 4 19 16,0 5-18-16,-2 8-17 16,-5 16 3-16,1 15-6 15,3 20-2-15,-4 11 0 16,7 11 11-16,2-5-11 15,0-4 0-15,0-13 0 16,2-14-2-16,-4-15 2 16,0-14 0-16,-4-9 0 0,-1-4 12 15,-7-5-9 1,-5 0-2-16,-4-2 2 0,-2-1 38 16,3-1-30-16,5-2 12 15,7 0-9-15,3 1-4 16,6 2-5-16,2-2-5 15,7 2 0-15,11-4 22 16,13-1-21-16,13-5-1 16,14-1 0-16,5-5-4 15,4-7-12-15,0-5-100 16,-6-6-481-16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20:08.25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31 898 0,'3'-4'227'0,"-6"6"-216"16,6-2 85-16,5-2-23 16,14-3-68-16,13-1 9 15,12-4-14-15,5 5 0 0,-3 5-7 16,-6 8 7-16,-11 14-3 15,-12 13 3-15,-11 16-24 16,-14 6 14-16,-11 6 13 16,-11-1-3-16,-6-6 18 15,-3-15-17-15,1-8 48 16,4-13 10-16,10-7-20 16,7-10 23-16,5 1-45 15,8-4 1-15,1 0-17 16,1 0 16-16,13 2-17 15,10-1 0-15,16 2 5 16,12-2-18-16,13-1 11 16,6-7-73-16,2-6-76 0,-1-6-734 15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20:09.27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32 0 367 0,'-15'9'543'0,"6"-3"-384"15,2-2-55-15,6-3-18 16,1-1-19-16,0 0-66 15,1 2 0-15,7-2 4 16,10 0 8-16,4 2-13 16,9-2 0-16,9 2 1 0,-5 0-7 15,-5 2 6-15,-8-1 0 16,-9 8-4-16,-13 12 10 16,-9 10-6-16,-10 12 0 15,-8 3 3-15,-2 1-11 16,1-8 8-16,3-11 0 15,6-9 0-15,7-10 6 16,5-6-6-16,5-3 0 16,4-2-13-16,5 0 5 15,5-2 8-15,8 0 0 16,13 2-3-16,7-2 11 16,8 4-8-16,-1 4 0 0,-3-1 6 15,-11 3-4-15,-6 3 1 16,-17 9 12-16,-10 10 30 15,-14 9-21-15,-9 8 15 16,-10 1-39-16,-5-4 10 16,-3-9-18-16,0-9 8 15,3-7-43-15,5-10-29 16,6-10-236-16,5-17-516 16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20:10.20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285 3 471 0,'1'-4'599'16,"-1"3"-526"-16,0 1 31 16,0 1-32-16,-1 1-51 15,1 0-11-15,-3 1 2 0,-1 13-12 16,-7 9 0-16,-3 14 5 15,-2 12-10-15,-7 10 5 16,-4 6 0-16,1 1 16 16,-4 0-14-16,4 4 24 15,-2-4 4-15,4 1-28 16,3-3 23-16,6-6-25 16,3-11 3-16,8-11 8 15,5-8 1-15,6-10-6 16,7-8 28-16,9-6-23 15,6 1 35-15,10-9-34 16,8-6-5-16,4-7-1 16,7-5 10-16,5-5-15 15,1-5-1-15,1-1-26 0,-5 1 20 16,-8 2-44-16,-12 6-1 16,-13 7 27-16,-13 1-39 15,-11 5 13-15,-10-2-54 16,-12-4-108-16,-10-2-212 15</inkml:trace>
  <inkml:trace contextRef="#ctx0" brushRef="#br0" timeOffset="188">282 308 922 0,'-12'-9'262'16,"4"7"-130"-16,4 4-48 15,4 3-8-15,1 11-22 0,3 13-30 16,3 20 20-16,1 18-44 15,0 22 0-15,-1 14-3 16,-1 7-2-16,0-2-30 16,0-6-43-16,-3-10-54 15,1-14-122-15,-4-14-614 16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22:34.53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378 2909 802 0,'0'-4'208'16,"0"2"-174"-16,-2 1 50 15,0 1-17-15,2 0-23 16,0 0-22-16,-2-3-10 15,2 2-10-15,2 0 5 16,-4-2-3-16,2-2 36 0,2-12-34 16,-2-10-2-16,0-13 13 15,-4-24-13-15,-5-16 3 16,-3-11-4-16,1-13 13 16,-2-10-8-16,0 0-7 15,-2-2-1-15,7-3 5 16,1 0 10-16,2 3-7 15,1 3-8-15,1 1 9 16,2 7-16-16,1 1 7 16,0 1 0-16,4 1 1 15,-3 5 1-15,6 5-2 16,-2 7 0-16,-2 8 13 0,1 12-17 16,-4 9 4-16,0 7 0 15,0 10-4-15,0 6 8 16,-4 2-4-16,4 2 0 15,0 5 7-15,0 2-13 16,0 5 6-16,0 4 0 16,0 0-3-16,0 2 6 15,0-4-3-15,0-3 0 16,-3-1 6-16,3 0-15 16,0 0 9-16,3-36 0 15,-3 48-5-15,0 4 17 16,0-3-12-16,0-3 0 15,0-8 3-15,0 4-10 0,0-4 7 16,0-1 0-16,0 5-7 16,0 2 18-16,0-1-11 15,-3 2 0-15,3 6 9 16,0-4-18-16,-1-1 9 16,-2 0 0-16,3-4-10 15,-1 0 18-15,-2 1-8 16,3 1 0-16,-1 1 10 15,1 7-17-15,0 0 7 16,-3 3 0-16,3 1-6 16,0 1 12-16,-1 1-6 15,-2 0 0-15,-1 5 9 0,-6 6-8 16,-6 10-1-16,-7 15 0 16,-5 15-10-16,-3 12 15 15,-2 7-5-15,2 10 0 16,1-4-28-16,4-7 23 15,8-14-40-15,6-19-8 16,5-16 27-16,6-14-29 16,1-11-39-16,1-18-112 15,2-20-70-15,2-12 97 16,7-11 158-16,3-7 17 16,9 0 4-16,0 10 78 15,1 6 101-15,6 4 26 16,-5 9-47-16,0 8-61 15,-5 13-29-15,-5 10-13 16,4 11 18-16,1 16-42 0,6 13 8 16,6 16-36-1,7 16-3-15,1 11-28 0,-2 6-92 16,-1 0-208-16,-3-4-528 16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22:36.33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11 0 1254 0,'4'8'131'16,"-7"1"-104"-16,-2-5 54 15,-2-2-75-15,7-2-6 16,0 0-28-16,8-6-96 15,4-3-395-15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6:17.10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49.28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73 0,'23'0'78,"-23"-23"-78,23-1 15,0 24-15,1-23 16,22 23-16,-22 0 16,-1 0-16,24 0 15,-24 0-15,0 0 16,1 23-16,-24 1 15,0 22 1,-24 1-16,-22-1 0,22 1 16,-22-24-16,-1 1 15,24-1-15,-1-23 16,24 23 0,24-23 30,-1-23-46,0 23 16,24 0-16,0-23 16,-1 23-16,1-24 0,23 1 15,-24 23 1,1-23-16,0 23 0,-24 0 16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22:35.47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48 256 601 0,'2'0'208'0,"-2"0"-111"16,0 0 28-16,0 0-18 15,2 0-58-15,1 1-41 16,-3-1 19-16,1 2-24 16,2 5 12-16,1 13 13 15,1 13-22-15,6 17 16 16,-1 17-13-16,1 14-2 16,-3 0-1-16,-1-4-5 15,-6-8-1-15,2-12 0 16,-2-17-8-16,-1-10-38 15,3-16-95-15,-3-10-122 0,-3-13-256 16</inkml:trace>
  <inkml:trace contextRef="#ctx0" brushRef="#br0" timeOffset="352">31 0 330 0,'-15'-2'696'15,"7"4"-612"-15,3 2-29 16,2-2-10-16,3 0-30 16,4-1-10-16,8 5 6 15,7 0-7-15,14 1-4 0,9 4 6 16,4 1-11-16,-1-2 5 16,-2 0 0-16,-7 3-4 15,-8-2 17-15,-7 4-13 16,-13 4 8-16,-5 9-5 15,-14 5 27-15,-10 8-10 16,-7 4 5-16,-9-2 15 16,-1-8-39-16,1-7 20 15,4-7-21-15,6-10 2 16,6-3-10-16,6-5 8 16,7-3-14-16,7 0 3 15,1-2-75-15,1-2-36 16,7-3-107-16,5-4-181 0</inkml:trace>
  <inkml:trace contextRef="#ctx0" brushRef="#br0" timeOffset="712">642 341 1042 0,'6'14'74'16,"-1"-2"-33"-16,-5-6 47 15,6-1-68-15,4 1-13 16,6 3 5-16,3 1-1 16,9 2-11-16,-4 0 0 0,-11-1 6 15,-1 0-10-15,-16 8 4 16,-11 4 0-16,-11 0 6 16,-6 6 1-16,-3-7 0 15,4-5 18-15,5-8-2 16,9-5 23-16,6-2-43 15,7-2-1-15,1 0-4 16,6 0 3-16,1 0-1 16,7 1 0-16,7-2 9 15,9 1-9-15,10-2 0 16,3 2 0-16,8-4-8 16,-3-2-6-16,1 1-56 15,2-2-187-15,-3 1-461 16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22:37.61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255 376 229 0,'-8'-9'663'0,"1"2"-548"16,3-1-16-16,0 5-47 15,0-3-31-15,0-4-12 16,-3 0-2-16,-1-6-7 0,0 3 0 15,0 3 8 1,-5 0-20-16,-2 4 3 0,-5 6-19 16,-2 6 17-1,-5 9 11-15,-1 11 9 0,1 11 16 16,7 6-24-16,6 8 25 16,7 5-26-16,11-3 0 15,9 0-1-15,10-5 12 16,5-9-11-16,5-11 0 15,5-11-5-15,-1-13-7 16,7-15-116-16,-3-21-187 16,-1-17-173-16</inkml:trace>
  <inkml:trace contextRef="#ctx0" brushRef="#br0" timeOffset="354">509 0 765 0,'-9'2'125'15,"2"9"-50"-15,3 12-2 16,3 17-31-16,1 20-12 16,4 18-27-16,0 15 10 15,-3 9-13-15,2-2 10 16,-3-7-11-16,0-14 1 16,0-24 0-16,-3-17-9 15,3-19 11-15,0-13-3 16,0-12 2-16,0-12 9 15,0-13 23-15,3-12-33 0,1-10 1 16,4 0-1 0,2-1 6-16,6 9-6 0,6 8 0 15,0 8 7-15,1 11-15 16,0 10 8-16,-2 13 0 16,-1 15 55-16,-1 14-52 15,-1 10 7-15,1 4-10 16,-2 2-16-16,-2-7-10 15,-2-9-184-15,2-12-258 16</inkml:trace>
  <inkml:trace contextRef="#ctx0" brushRef="#br0" timeOffset="750">985 434 656 0,'5'-21'225'15,"-2"7"-31"-15,-3 5-92 16,-4 1-29-16,-3 2-66 15,-5 1-5-15,1-1-4 16,-7 3 2-16,-1 6-24 16,-2 7 4-16,1 8 0 15,1 12 20-15,2 7 16 16,9 6-16-16,4 2 9 16,5-6-9-16,3-9 0 15,3-9-2-15,4-11 12 16,-1-6-8-16,1-8-2 15,2-6 0-15,2-15 28 16,6-6-27-16,-1-6 4 0,-3 4-5 16,-2 7 12-16,-4 12-14 15,-7 6 2-15,0 8-1 16,-4 5-5-16,5 7 8 16,8 3-2-16,2 9 0 15,8-2 13-15,-1 3-16 16,-3-5 3-16,1-6-14 15,-5-7 12-15,2-7-101 16,-2-10-143-16,-2-13-75 16,0-10-107-16</inkml:trace>
  <inkml:trace contextRef="#ctx0" brushRef="#br0" timeOffset="1057">1251 302 710 0,'4'-12'230'15,"-1"11"-53"-15,-2 2-60 0,-1 3-81 16,4 9-7-16,3 8 15 15,5 14-38-15,5 12 2 16,2 12-8-16,4 3 7 16,-5-2-7-16,1-4 0 15,-5-12 0-15,-1-14-13 16,-7-11 15-16,0-12-2 16,-6-7 0-16,-2-5 4 15,-2-14-3-15,-5-9-1 16,-1-11 0-16,-3-9-6 15,1-5 7-15,4 5-1 16,6 10 0-16,4 5-1 16,5 10-5-16,5 9 6 0,4 1 0 15,9 4-5-15,3 1 5 16,8 1 0-16,-1 1-52 16,6 2-174-16,-5-1-204 15</inkml:trace>
  <inkml:trace contextRef="#ctx0" brushRef="#br0" timeOffset="1315">1740 7 756 0,'-14'6'433'0,"3"1"-359"16,3-1-31-16,4-3-15 15,12 7-20-15,7 10 2 16,7 14-2-16,9 11-8 16,6 13 0-16,3 3-9 15,-5-1 9-15,-2-8-24 16,-6-9-18-16,-2-9-69 16,-9-14-31-16,-5-5-133 15,-7-15-164-15</inkml:trace>
  <inkml:trace contextRef="#ctx0" brushRef="#br0" timeOffset="1495">1984 93 841 0,'-8'-15'368'0,"0"9"-231"16,0 6-54-16,2 4-19 16,-1 0-60-16,0 5 4 15,-6 8-13-15,-6 15 5 16,-9 13-9-16,-4 13-26 15,-4 5-46-15,-62 102 3 16,83-148-107-16,2-4-202 16</inkml:trace>
  <inkml:trace contextRef="#ctx0" brushRef="#br0" timeOffset="1675">1659 293 1013 0,'4'-21'185'0,"-1"13"-31"16,-2 8-42-16,-1 3-78 15,7-3 14-15,10 0-21 16,11-3-25-16,12 2 10 16,12-5-12-16,4 0-7 15,-3 0-35-15,-1 2-81 16,-10 4-1-16,-4 1-242 16,-3 7-294-16</inkml:trace>
  <inkml:trace contextRef="#ctx0" brushRef="#br0" timeOffset="2146">2279 123 508 0,'-16'8'399'16,"-2"-1"-380"-16,6 0 20 16,6-7-39-16,3 4-85 15,6 0-41-15,1 3-87 16,2 1 37-16,1 1 63 15,-3-1 97-15,4-2 16 16,-5 1 152-16,-2-6 31 16,-1-1 11-16,3 2-31 15,-6-2-59-15,3-2-5 0,-1 2-39 16,2 0-21-16,-1-1 28 16,0 2-49-16,0 1 12 15,0-2-2-15,-1 0-26 16,1 0 18-16,0 0-20 15,0 0 7-15,0 0-11 16,1 0 6-16,-1 0-2 16,3 0 0-16,-3 0 11 15,-3 0-11-15,3 0 0 16,-1 2 1-16,1-2-10 16,4 6 15-16,8 3-6 15,2 8 0-15,6 7 13 16,6 6-13-16,0 1 0 0,-3 2 2 15,0 0-12 1,-2-6 10-16,-5-4-6 0,-1-6-22 16,-5-7-96-1,-3-4-29-15,-2-9-259 0</inkml:trace>
  <inkml:trace contextRef="#ctx0" brushRef="#br0" timeOffset="2319">2492 93 566 0,'-4'-5'597'16,"-4"5"-473"-16,-3 5-12 16,1 4-82-16,-5 12 1 15,-1 11-31-15,-9 12 4 16,-6 18-19-16,-6 9 1 0,-3 1-54 16,-3 0-92-16,2-7-236 15,3-15-247-15</inkml:trace>
  <inkml:trace contextRef="#ctx0" brushRef="#br0" timeOffset="2491">2142 403 479 0,'14'-21'598'0,"-7"12"-442"16,1 5-32-16,9 6-33 16,10 0-28-16,10-6-57 15,20 0 14-15,3-3-20 16,3 1-12-16,-6-1 8 15,-5-1-72-15,-8 4-36 16,-6 3-185-16,-8 2-524 16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06:37.96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 18 522 0,'-2'4'103'0,"0"-1"-32"16,2-3 18-16,2-3-63 15,-2 3-2-15,2-1-6 16,-2 1-15-16,0-3 21 0,0 3-5 15,0 0 36-15,0 0 18 16,-2 0-24-16,2 3 4 16,-2-3-24-16,2 1-24 15,0-1 27-15,0 3-32 16,0-3 2-16,-2 1 3 16,2-1 8-16,0 2-5 15,2 1-3-15,-2 5 3 16,2 4 23-16,2 1-24 15,1 5 6-15,-1 3 1 16,4 2-10-16,3 7 23 16,1 4-16-16,2 7-9 15,5 8 41-15,0 3-39 0,1 0 0 16,1 3 9 0,-1 0-8-16,0-1 7 0,0-1-12 15,-1 0 4-15,2-2 3 16,-4-5-4-16,2-1-3 15,1 0 0-15,-4-2 11 16,0 2-7-16,8-1 5 16,-7 1-4-16,2 1 3 15,6 3 2-15,2 2-10 16,-2 1 5-16,4 2 11 16,2 2-16-16,0-3 0 15,2 0 1-15,-4-3-9 0,2-5 12 16,-3 2-4-1,-1 0 0-15,-1 1 7 0,1 2-9 16,2 4 2-16,-2 2 0 16,5 4 0-16,-4-3 2 15,-1 5-2-15,-1-1 0 16,2 0 13-16,-5-1-13 16,2-2 0-16,-1-1 2 15,-1-6-5-15,2 2 9 16,-1-3-6-16,0-4 0 15,0-3 15-15,-3-1-15 16,1-4 0-16,-5-1 0 16,0-6-6-16,-2 0 10 15,1 1-4-15,1-1 0 16,-2-1 16-16,1 0-16 0,-1-1 0 16,-1-2 1-1,1-1-8-15,-3 3 10 0,4-2-3 16,1 1 0-16,-2 2 13 15,1 2-16-15,3 4 3 16,-1 1 0-16,1 2 2 16,0 1 1-16,2 2-3 15,-4-3 0-15,3-2 7 16,-1 2-3-16,-2 0-4 16,3 0 0-16,0 3 3 15,0-2 2-15,0 3-5 16,0-7 0-16,1 0 13 0,-6-5-17 15,1-5 4-15,-1-2 0 16,-3-3-4-16,-4-3 9 16,1-8-5-16,-5-3 0 15,0-1 6-15,0-6-3 16,-4 0-3-16,0 0 0 16,0-2-4-16,-4 0 9 15,4 0-5-15,0-1 0 16,-4-1 10-16,0 0-22 15,-5-5 12-15,-3-1 0 16,-4-2-7-16,-7-7-5 16,-2-3 11-16,-2-7-5 15,-6-4-7-15,-7-4 6 0,3-1 7 16,-5 3-2 0,1 2-9-16,4 7 8 0,6 5 3 15,4 4 0-15,6 5 3 16,10 7-11-16,3 0 8 15,4 2 0-15,0 3-6 16,4 0 13-16,0 0-7 16,0 3 0-16,0-2 7 15,3 2-16-15,-3-2 9 16,4 3 0-16,1 1-1 16,2 5 5-16,9 1-4 15,3 4 0-15,2 2 14 16,-2-1-13-16,3 1 0 15,1 0 1-15,0 2 8 0,2-1-2 16,-1 4-8-16,5 1 0 16,-2 1 15-16,1 1-21 15,-2-3 6-15,0-5 0 16,-5 0 0-16,-1-7 3 16,-5-2-3-16,-6-2 0 15,-2-2 17-15,-3-4-14 16,0 1-3-16,0-1 0 15,-2 2 9-15,0-2 0 16,-2-2-9-16,0 2 0 16,0-1 12-16,-2-1-7 15,4-1-5-15,0-6 0 16,2-9 2-16,3-10-2 0,1-9-3 16,3-9-3-16,-6-2-55 15,2-2 35-15,-3 7-47 16,-2 5-31-16,-4 2-109 15,-1 6-685-15</inkml:trace>
  <inkml:trace contextRef="#ctx0" brushRef="#br0" timeOffset="2613">6410 101 794 0,'0'0'126'16,"-1"0"-26"-16,-2 0 11 16,3-2-67-16,0 2-13 15,0 0-20-15,3 0-6 16,-3-2-5-16,0 2 11 16,0 0-7-16,0 0-4 15,1 0 0-15,-1 2 6 0,0 7 3 16,3 6 3-1,-2 12-1-15,2 10-5 0,-1 9 18 16,0 7-20-16,2-2-1 16,-4 4 10-16,7 1-4 15,-3-1 0-15,13 114 0 16,-13-146-1-16,-3 3 3 16,2-1-3-16,-2 1-5 15,3 26 19-15,0 0-16 16,1-2-2-16,-3 1 2 15,0-4 3-15,0-4 2 16,-2-5-11-16,0 0 0 0,-2-4 4 16,2-3 2-1,0 1-6-15,0 1 0 0,0-9 11 16,0 5-14-16,0-6 3 16,-2 1 0-16,2 2-5 15,-2 0 13-15,0-2-8 16,2 0 0-16,2 4 7 15,-2 2-12-15,0 1 5 16,0 5 0-16,0 5-4 16,0 1 13-16,-2 4-9 15,2-2 0-15,-3 1 5 16,2-2-5-16,1 0 0 16,0 1 0-16,0 3-3 15,-3 3 6-15,3 2-3 16,0 3 0-16,-1-1 9 15,1 2-10-15,-3 0 1 16,2 1 0-16,-2-1-4 0,2-2 15 16,-2-2-11-16,2 1 0 15,-2-5 7-15,2 0-9 16,-2-1 2-16,2-2 0 16,-2-1-2-16,3-5 8 15,-2-1-6-15,2-3 0 16,0-1 5-16,-2 0-6 15,2-3 1-15,-2 1 0 16,4-2-9-16,-2 1 17 16,0 3-8-16,4 0 0 15,-1 1 7-15,1-2-13 0,0 1 6 16,0 0 0-16,-3 0-5 16,2-3 12-16,-2 1-7 15,-1-2 0-15,0-4 7 16,-1-4-12-16,-3-5 5 15,1-6 0-15,2-5-11 16,-2-3 20-16,3-3-9 16,0 0 0-16,0 0 5 15,0 0-9-15,0 0 4 16,-1 0 0-16,1 2-6 16,0-2 13-16,-3 2-7 15,2 1 0-15,1 1 9 0,0-1-21 16,1-2 12-1,-1-1-7-15,0-1-3 0,0-3-14 16,-1-2 15-16,-6-7-5 16,-6-7-6-16,-2-9 10 15,-2-6 10-15,-7-8-8 16,4 1 2-16,1 2 3 16,2 1 3-16,2 3 0 15,6 9 5-15,1 7-11 16,1 6 6-16,5 7 0 15,2 5-11-15,0 2 17 16,0 2-6-16,0-2 0 0,0 1 7 16,0 1-15-1,0 0 8-15,2 2 0 0,5 8 22 16,2 4-18-16,2 10 5 16,10 8-9-16,-1 6 5 15,-1 2-3-15,4 0-2 16,-2 0 0-16,-5-6-3 15,1-3 10-15,-5-7-7 16,-4-8 0-16,-1-5 9 16,-6-7-17-16,2-6 10 15,-3-2-2-15,4 0 15 16,4-2-11-16,3-1 1 16,3-2-5-16,5-7 3 15,6-8-13-15,6-11-36 16,6-13-106-16,4-13-455 0</inkml:trace>
  <inkml:trace contextRef="#ctx0" brushRef="#br0" timeOffset="4647">12891 0 827 0,'-6'2'135'0,"5"1"-97"16,-2-3 16-16,3 3 17 16,-1 4-57-16,1 4-13 15,0 11 12-15,-3 4-7 16,3 8 2-16,3 3 2 16,1 6-8-16,3 0 43 15,-2 4-27-15,3 5 0 16,3 8 21-16,-2 7-38 15,-4 2 25-15,2 3-21 16,-3 2 3-16,0 0-2 16,-3-4-6-16,3 1 0 0,-4 0-1 15,3 2 15-15,0 0-14 16,-2 1 8-16,2-1-5 16,-2-5 14-16,2-1-17 15,1-8 0-15,-2-5 2 16,0-2 9-16,2-2-11 15,-2-3 0-15,-2-2 10 16,3 2-13-16,-3-1 9 16,1-3-6-16,-1 7 8 15,0 0 4-15,-4 5-7 16,2 1-5-16,-2 2 9 16,0 3-6-16,-3 1-3 0,2-1 0 15,-2 3-4-15,0-3 17 16,2 1-13-16,-2-1 0 15,3 0 3-15,0 2-11 16,2 0 8-16,-2-2 0 16,2-2-5-16,0-4 14 15,-2-3-9-15,1-9 0 16,-1-2 4-16,0-10-11 16,3-6 7-16,-2-5 0 15,2-5-1-15,-2-2 12 16,3-5-12-16,-3 1 1 15,3-2 0-15,-1 3-6 16,1-5 6-16,0 6 0 0,0 1-4 16,0 1 13-1,0 0-11-15,0 1 2 0,0 2 0 16,0-6-8-16,0-2 8 16,0-4 0-16,0-4-4 15,0-2 4-15,0 0-3 16,0 1 3-16,0-3-6 15,1 1-4-15,-2 3 6 16,2-3-7-16,-1 3 4 16,0-7-19-16,-1-13 23 15,-3-7-25-15,-3-10-15 16,-3-15 25-16,-5-4-57 0,-2-4 0 16,-7-3 35-1,0-3 4-15,-2 8 36 0,4 10 0 16,3 11 0-1,7 12 4-15,3 12 0 0,5 7-1 16,2 6 23-16,2 2-12 16,0-2 7-16,0 3-14 15,2 0 2-15,0 7 15 16,2 4-17-16,3 11 9 16,5 6-1-16,3 10-14 15,3 4 21-15,4 5-22 16,-2 1 1-16,2 4 0 15,0 4-1-15,-2-6 0 16,-3-4-3-16,-4-12 11 16,-2-9-8-16,-4-11 1 15,-3-9 6-15,0-4 18 16,-2-4-24-16,-2-3 12 0,4-1 11 16,3 1-20-16,1-4 19 15,8-6-23-15,5-7 1 16,3-7-7-16,10-12 5 15,0-8-38-15,6-7-61 16,4-6-179-16,-5-1-495 16</inkml:trace>
  <inkml:trace contextRef="#ctx0" brushRef="#br0" timeOffset="6473">19106 136 588 0,'0'-2'214'0,"-3"1"-125"16,3 1 19-16,-1 1 4 16,1-1-55-16,-3 0 14 15,2 2-47-15,1-2-8 16,0 2-5-16,0 2 4 15,0 10 1-15,1 5 5 16,2 15-14-16,1 15 10 0,-1 12-12 16,-3 10-5-16,0 5 5 15,-7 6 11-15,0 2-16 16,2 0 0-16,-6-3 5 16,1 3-5-16,-1 1 0 15,-1 3 0-15,-3 2-2 16,3 0 16-16,-2 2-14 15,-1 3 0-15,0 2 4 16,3 3 0-16,-2 1-4 16,2 2 0-16,1-4 0 15,0-1 16-15,-1 0-16 16,-1 2 0-16,4-1 5 0,-2 1-10 16,3 1 5-16,0-4 0 15,4-2-1-15,-3-4 12 16,7-7-11-16,-2-4 0 15,4-6 2-15,-4-6-10 16,2-10 8-16,-2-14 0 16,0-12-3-16,0-12 11 15,0-13-8-15,2-6 0 16,0-1 4-16,0-1-4 16,-3-3 0-16,3 4 0 15,0-3-4-15,-4-6-4 16,-4-8 8-16,-6-5-9 15,-5-6 9-15,-1-5-17 0,-1-1 16 16,4 1 1 0,3 8-3-16,-1-1 9 0,1 4-6 15,1 3 0-15,3 2 3 16,-1 8-17-16,7 2 18 16,0 3-4-16,0 1 0 15,4 6 9-15,0-1-9 16,0-2 0-16,0 0 0 15,0 2-7-15,0-2 7 16,3 0 0-16,-6-2-2 16,3 4 5-16,3-2-11 15,-3 0 8-15,1 3-1 0,3 9-13 16,7 8 14 0,1 11 0-16,5 15 2 0,2 6 10 15,-3-1-12-15,1 0 0 16,-5-9 4-16,3-11-18 15,-6-9 14-15,6-9 0 16,-5-5 0-16,1-6 14 16,1-4-6-16,3-6-5 15,2 1 2-15,3-8-3 16,7-10 1-16,5-10-6 16,2-12 3-16,8-10-87 15,2-9-128-15,-3 0-728 16</inkml:trace>
  <inkml:trace contextRef="#ctx0" brushRef="#br0" timeOffset="8292">25318 43 646 0,'-6'9'210'16,"2"-1"-146"-16,0-4 51 15,1 1-19-15,2 7-32 16,-2 8-27-16,3 13-35 16,-4 14 35-16,0 9-32 15,-2 7-3-15,0 4 28 0,-3 5-26 16,-1 4 11-16,-3 3 4 16,1 7-13-16,-4 4 30 15,-1 3-23-15,-2 2-8 16,1-2 17-16,-2 0-13 15,-2-3 1-15,1-2 5 16,1-4-9-16,0 2 17 16,0-4-20-16,3 1-1 15,-2-4 16-15,-1-3-12 16,4-3 0-16,-3 1-5 16,1 1 11-16,-1-5-3 0,0 0-9 15,1-1 0 1,-2-7 2-16,-2-1 8 0,5-2-10 15,-3 1 0-15,4-2 7 16,-3-4-12-16,5-4 5 16,-3-3 0-16,2-4-4 15,0-4 11-15,3-2-7 16,-2-1 0-16,2-3 9 16,-1-3-14-16,3 2 5 15,-1 0 0-15,1 4-8 16,0 2 16-16,0 1-8 15,0-4 0-15,5-3 2 16,-2-8-5-16,6-9 3 16,-2-7 0-16,3-4-7 15,0-4-6-15,3-4 12 0,-3 2 0 16,0 1 1-16,0-2-6 16,0 3 6-16,0-2 0 15,0 2-11-15,0 0 6 16,0-3 0-16,-3-3-7 15,-1-9-10-15,-4-7 13 16,-2-13-4-16,-2-7 5 16,-2-5-4-16,5 1 13 15,-4-1-1-15,3 11 0 16,1 3 7-16,4 11-8 16,1 7 1-16,1 9 0 15,0 3 2-15,3 3 10 16,0 2-12-16,0-2 0 0,0 1 4 15,3 7-14-15,5 8 10 16,3 13 0-16,3 16-1 16,5 12 11-16,-3 13-10 15,1 2 0-15,-2-3 8 16,-3-9-14-16,0-13 6 16,-1-14 0-16,-1-14-7 15,1-10 13-15,1-5-6 16,4-14 3-16,9-9 8 15,6-12-13-15,6-7 2 16,6-12-14-16,-2 0 3 16,2 0-107-16,-2 3-121 0,-4 4-442 15</inkml:trace>
  <inkml:trace contextRef="#ctx0" brushRef="#br0" timeOffset="11141">1061 3839 690 0,'-4'0'103'15,"4"0"-101"-15,-5 0 25 0,5 1 32 16,0-1-32-16,0 3-2 16,0-2-23-16,0 4 5 15,0 5 26-15,0 7-20 16,0 8 21-16,0 18 9 15,5 14 7-15,-1 18-9 16,2 16-25-16,4 19 13 16,-2 16 9-16,3 9-35 15,-3 1 12-15,0 0-15 16,-3-4 9-16,3-16 6 16,-4-16-15-16,3-14 0 15,-2-20-4-15,2-21 1 0,-2-15-6 16,0-13-39-16,-1-4-107 15,0-10 21-15,-4-5-120 16,0-15-195-16</inkml:trace>
  <inkml:trace contextRef="#ctx0" brushRef="#br0" timeOffset="13242">788 4062 486 0,'-11'0'288'0,"2"-1"-243"16,5 1-38-16,3-3 3 15,-2 2-1-15,6 1 2 16,-2 0-7-16,6 1 52 15,1 3-5-15,5 0-30 16,3 1 33-16,7 1-39 16,2 0 36-16,-1 1-20 15,4 1-4-15,0 0 17 16,9-1-27-16,3 0-5 16,4 1 22-16,3-5-31 15,7 1 31-15,8-2-14 16,4-4-1-16,5 0 20 0,9-2-39 15,4-2 0-15,-4 1 14 16,5 3-5-16,0 0-4 16,-10 4-5-16,1 2 6 15,-5 4-7-15,-3-3 1 16,-3 3 0-16,-1-3-4 16,0 2 24-16,-3-1-20 15,2 2 0-15,-3-3 3 16,-2 1-8-16,-2 1 5 15,-2-2 0-15,4 2-3 16,0-3 19-16,4 1-16 16,1-5 0-16,139-9 3 15,-168 6-14-15,-1 3 14 0,-1-1-3 16,0 1 0-16,29 1 14 16,-1 3-14-16,-1 2 0 15,-3 1 1-15,0 2-8 16,0 1 7-16,0-2 0 15,4 1-1-15,0-3 20 16,0-1-19-16,6 0 0 16,1 0 3-16,1-2-13 15,-7 3 10-15,-1-3 0 16,-5 5-3-16,-7 1 10 16,-3-1-7-16,0 3 0 15,3-2 0-15,4-1-6 0,2-3 8 16,4-1-2-16,4 1 0 15,0-1 13-15,2 0-13 16,0 1 0-16,3 1 2 16,-5 1-13-16,2 3 12 15,-4-1-1-15,7 5 0 16,2-1 14-16,6 0-14 16,13 0 0-16,5-3 7 15,8 0-14-15,5-3 7 16,6 0 0-16,-3-4-4 15,7 0 13-15,-2 1-9 16,-2 0 0-16,2 1 1 16,3 1-8-16,3 2 7 15,1-1 0-15,8-1-6 0,3 1 26 16,9-1-20-16,10-1 0 16,5 1 0-16,5 0-11 15,6 3 11-15,1 0 0 16,-6-1-1-16,6 1 14 15,3-4-15-15,-2 3 2 16,7-4 0-16,8 0-7 16,5-3 11-16,10-1-4 15,3 0 0-15,2 2 10 16,1-1-3-16,-1 4-7 16,8 2 1-16,1 0-9 15,3 0 8-15,4-3 0 16,1 4-4-16,-1-6 19 0,1 0-15 15,3-2 0-15,8-2 1 16,7-2-8-16,3 0 7 16,5 1 0-16,-2 1-5 15,-4 2 23-15,2 2-18 16,1 1 0-16,1 3 1 16,-1 0-16-16,2-2 19 15,1-1-4-15,-3-1 0 16,5-2 15-16,1 0-19 15,1-2 4-15,2 4 0 16,-8 2-9-16,-4 1 9 16,-6 7 0-16,-3 3-1 15,-4 3 13-15,-3 4-14 0,-4 1 2 16,-1 1 0-16,-7 1-10 16,-1-2 12-16,-3 1-2 15,6-3 0-15,2-4 10 16,6-4-14-16,2-1 4 15,-1-7 0-15,-9 0-6 16,-4 3 9-16,-7 1-3 16,-8 3 0-16,-4 2 10 15,-8 5-11-15,-3-2 1 16,-4 0 0-16,-9-2-11 16,-3-4 11-16,-1-2 0 15,-5-1 0-15,1-3 17 0,1-1-17 16,-1 0 0-16,-7-4 1 15,0 1-15-15,-6 1 21 16,-6-2-7-16,-2-2 0 16,1 1 14-16,-3-3-14 15,0-4 0-15,4-1 2 16,5-3-2-16,-2-4 0 16,-2 2 0-16,0-6-3 15,-9 6 13-15,-13 1-10 16,-8 4 0-16,-10 5 0 15,-6 4-12-15,-9 1 12 16,-6 4 0-16,-2-1-2 16,-9 3 13-16,-2-2-12 0,-4 0 1 15,-5-1 0-15,-3-2-8 16,-7 2 12-16,2-2-4 16,-2 2 0-16,5-3 10 15,6 3-13-15,6-4 3 16,2-2 0-16,3-5-6 15,-1-1 6-15,-3-5 0 16,-11 2-6-16,-4 0 13 16,-11 2-12-16,-9 1 5 15,-6 3 0-15,-8 5-20 16,-7 0 15-16,-7 0 5 16,-2 0-3-16,-2 0 7 0,0 3-4 15,0-3 0-15,0 2 1 16,0-2-14-16,0 0 14 15,0 1-1-15,0-1 0 16,2 4 6-16,4 0-6 16,1 4 0-16,-2 2 4 15,5 1-14-15,-5 2 10 16,-1 1 0-16,0 8-5 16,-5 8 17-16,-2 4-13 15,-2 7 1-15,-6 10 0 16,0 4-2-16,-3 5 7 15,2 1-5-15,0 5 0 16,-3 1 11-16,2-2-13 0,2 2 2 16,3 0 0-1,3 0-7-15,-3 1 9 0,1-2-2 16,-4 3 0-16,1 1-20 16,-5-4 14-16,2-4-13 15,-4-4-32-15,-1-13-5 16,2-11-129-16,0-12-293 15</inkml:trace>
  <inkml:trace contextRef="#ctx0" brushRef="#br0" timeOffset="16273">1181 5375 590 0,'4'1'189'16,"-1"1"-129"-16,-3 0-10 15,0-2 4-15,1 0 46 16,-1 0-14-16,0 0-56 16,0 2 26-16,0-2-40 15,3 0-5-15,-2 0 17 16,7-2-27-16,7 0 23 16,14 0 1-16,12 1-8 15,11-2 14-15,12 0-31 0,11 0 0 16,6 0 16-1,2 3-3-15,6-1-12 0,6 2-1 16,2-1 7-16,7 0-10 16,12-1 3-16,4 1 0 15,2 1-6-15,1 3 16 16,-6 4-10-16,-6 2 0 16,-10 2 6-16,-4 3-13 15,-7 0 7-15,-10 0 0 16,-2 2-3-16,-3-3 14 15,-2 2-11-15,-2-3 0 16,-3 0 5-16,4-3 1 16,1-1 7-16,10 2-6 15,6-2 2-15,6 0-2 16,6 2-7-16,0 0 0 0,2 1 11 16,-5-1-21-16,2 2 10 15,-2 0 0-15,-1 0 12 16,7 0-10-16,5-4 43 15,14-3-45-15,9 0 14 16,9-2-19-16,11-3 5 16,6 3 0-16,2 0 0 15,-1 1 9-15,9 0-9 16,-7 1 0-16,-1-2 2 16,1 2-12-16,2-1 10 15,-5 2 0-15,6-5-2 16,7 2 15-16,-2 0-13 0,-1-2 0 15,8-2 3-15,-4 2-18 16,-2-1 15-16,0 5 0 16,-3 0-3-16,-1-1 24 15,6 3-22-15,5-3 1 16,-4 3 0-16,7-4-12 16,0-1 12-16,-1 1 0 15,-8 2-3-15,5 1 13 16,-5 4-10-16,-2 0 0 15,3 2 10-15,3 0-27 16,-2 0 17-16,1-3 0 16,1-1-3-16,-6 1 16 15,-3-1-13-15,-4 4 0 0,-5 0 1 16,-2 2-8 0,1 4 7-16,-3 1 0 0,-2-1-5 15,0-1 11-15,-1 1-6 16,-8-4 0-16,-3-2 4 15,-2 0-10-15,-2 0 6 16,-10 2 0-16,0 3-7 16,-5 1 24-16,0 4-17 15,0 1 0-15,0 0 1 16,-1-1-12-16,1-5 11 16,-2 0 0-16,-4-5-7 15,2-1 16-15,-1-1-9 0,0-1 0 16,-2 4 9-1,3-2-22-15,-4 4 13 0,0 1 0 16,3 2 0-16,-2 1 12 16,5-1-12-16,0-3 0 15,3 1 3-15,0 0-19 16,2-4 16-16,1-1 0 16,5 2-1-16,2-2 13 15,3-3-12-15,1 2 0 16,1 0 3-16,5-1-8 15,4-1 5-15,2 1 0 16,1-2-5-16,2 0 11 16,1-4-6-16,1-3 0 15,1 2 5-15,2-3-17 16,1-3 12-16,-3 2 0 0,0 2 4 16,0 2 8-16,-7 0-14 15,-5 4 2-15,-9 1 0 16,-8 3-12-16,-6 0 12 15,-6 2 0-15,0 0 3 16,-4 3 9-16,-3-6-12 16,1 0 0-16,2-3 5 15,5-1 3-15,8-4-6 16,11-2-2-16,7-5 14 16,9 1 6-16,2-6-19 15,4 1-1-15,-4-4 0 16,6 0-5-16,1-4 5 15,2 0 0-15,6-2-2 16,7 3 16-16,1-2-14 0,-1 2 0 16,3 3 6-16,-10 4-20 15,-9 3 14-15,-9 4 0 16,-6 4 0-16,-17 0 10 16,-10 4-10-16,-19 0 0 15,-14 3 4-15,-10-2-20 16,-15 2 16-16,-10 0 0 15,-4-1-1-15,-2 0 7 16,-7-3-6-16,-2 1 0 16,-1-3 0-16,0 3-14 15,-4-4 14-15,2 0 0 16,0 0-4-16,2-4 12 16,0-2-15-16,6 1 7 0,-1-3 0 15,2 0-17-15,1-1 17 16,-3 1 0-16,-1 1-7 15,-4-1 19-15,0 0-12 16,0 3 0-16,0-3 3 16,-1 1-14-16,2-2 11 15,-1 0 0-15,4 0-7 16,-1-2 21-16,2-1-14 16,2 1 0-16,0-2 4 15,-1 1-17-15,-4 3 13 16,3 1 0-16,-7 1-3 15,1 1 15-15,0-1-12 0,5-1 0 16,-2 0 2-16,5 2-11 16,6-6 9-16,-1 4 0 15,0 0-2-15,2 1 14 16,-3 2-12-16,-1-2 0 16,-5 1 0-16,-1 3-7 15,2-3 7-15,-5 2 0 16,2 0-7-16,0 0 21 15,1 2-14-15,3-2 0 16,-2 2 1-16,5-1-8 16,1-2 7-16,0 0 0 15,1-1-7-15,-1 2 22 16,-4-1-19-16,-2-1 4 0,-3 0 0 16,-10 2-18-16,-1 1 18 15,-4-1-11-15,-4 2 7 16,-4-2-46-16,0 2 27 15,-5-3-26-15,-2 6-36 16,-6-3-10-16,-7 2-275 16</inkml:trace>
  <inkml:trace contextRef="#ctx0" brushRef="#br0" timeOffset="17812">4263 4694 435 0,'8'-17'19'16,"-1"-5"-14"-16,-2 4-5 16,-2-4 9-16,1 5 15 15,4-3 18-15,-4 7-33 16,0 0 7-16,-1 4 10 15,1 2-13-15,-3 1 24 0,2 1-2 16,-3-1-20-16,2 0 6 16,0 3-19-16,0 1 7 15,0 0 11-15,-2 2-19 16,2 2 32-16,-2-2 11 16,0 2-14-16,0-2 3 15,0-2-32-15,0 2 7 16,0-2-4-16,0 2 6 15,0-2-10-15,2-2 0 16,0-1 3-16,1-1 4 16,-3-1-5-16,1 5 30 15,-1 2 12-15,-1 3-20 16,-2 11 35-16,1 8-22 0,2 19-33 16,0 17 17-16,2 11-19 15,1 9-2-15,1 4 1 16,0-6 13-16,0 3-12 15,4-1-2-15,-1 3 1 16,-2-2-13-16,-1-4-7 16,-1-4-42-16,-3-10-43 15,2-9-68-15,0-4-77 16,6-11-56-16</inkml:trace>
  <inkml:trace contextRef="#ctx0" brushRef="#br0" timeOffset="18410">8550 4552 521 0,'-1'0'279'0,"-2"0"-200"16,2 3-21-16,-2-3 10 16,1 0 18-16,2 0-38 15,0 0-28-15,0 0 26 16,0 0-42-16,0 3 1 16,2 10 18-16,-2 19-10 15,3 20 21-15,-6 19-27 16,1 19 1-16,-2 6-5 15,0 1-3-15,-3 0 0 16,3-6-5-16,0-1-25 16,0-10-56-16,3-5-220 15</inkml:trace>
  <inkml:trace contextRef="#ctx0" brushRef="#br0" timeOffset="19285">14578 4886 587 0,'-10'4'277'0,"1"2"-211"15,5-5-10-15,4 1-3 16,0 0 12-16,3 4-39 16,1 9-24-16,0 11 33 15,2 13-33-15,2 19 1 16,4 11 6-16,-1 7 2 16,1 10-6-16,1 5-3 15,-1 1 11-15,-1 3-11 16,1 3-2-16,0 0 0 15,-1-5-1-15,-1-4 4 16,1-3-6-16,-3-9-72 16,-1-11-100-16,1-4-147 0</inkml:trace>
  <inkml:trace contextRef="#ctx0" brushRef="#br0" timeOffset="20222">20275 5196 556 0,'-7'7'241'0,"3"3"-204"16,0 3 18-16,1 1 17 15,7 7-67-15,2 9 14 16,-1 9-19-16,6 3 0 0,-1 2-9 16,1-3 6-16,1-4 3 15,-4-6-1-15,-1-1 13 16,-2-4-11-16,0 4 18 16,-3 4 30-16,-2 7 45 15,-4 5-60-15,-3 9-2 16,1 2-5-16,-3 3-23 15,1 5 11-15,4 2-15 16,3 6 0-16,-2 4-5 16,3 1 11-16,3-2-6 15,1-3 0-15,1-7 12 16,-1-13-34-16,3-11 14 0,-5-17-69 16,-2-10-53-1,2-11-99-15,2-15-106 0</inkml:trace>
  <inkml:trace contextRef="#ctx0" brushRef="#br0" timeOffset="21876">8596 7068 702 0,'-8'1'210'16,"1"3"-164"-16,3-2 35 15,3-2-11-15,1 0-44 16,0 0-16-16,0 0 3 16,0 0-13-16,1 6 7 15,-1 3-3-15,3 8 32 16,-3 12-20-16,4 14 3 15,-4 13 31-15,0 201-38 16,-4-197 33-16,1 6-24 16,-1-9-14-16,4-3 4 0,-4 49-11 15,3-14 0-15,1-21-8 16,1-15 11-16,3-14-7 16,-1-18 2-16,-2-8-52 15,-1-7 48-15,3-6-49 16,-3 0-43-16,0-10-143 15,-4-12-219-15</inkml:trace>
  <inkml:trace contextRef="#ctx0" brushRef="#br0" timeOffset="22273">8509 7218 404 0,'-1'-9'279'0,"-2"3"-191"16,3 3-28-16,3 1 12 15,2 0 12-15,3-2-55 16,5 0 9-16,3-1-13 16,7 1-18-16,5 2 15 15,0 2-22-15,5 2 0 16,1 2 9-16,-4 5-6 15,2 2 12-15,-4 4 14 16,-5 7-22-16,-2 3 43 16,-9 3-40-16,-5 2 3 15,-7 0 31-15,-8 1-34 0,-9 1 29 16,-6 0 0-16,-5 0-32 16,-8-2 28-16,-1-7-34 15,2-2-1-15,2-8 7 16,3-8-7-16,8-5-6 15,-1-9-42-15,8-6-87 16,3-6-169-16,3-6-424 16</inkml:trace>
  <inkml:trace contextRef="#ctx0" brushRef="#br0" timeOffset="1.33184E6">13752 7507 845 0,'-6'0'202'16,"-1"3"-114"-16,5-3 37 15,0 0-65-15,2 1-14 16,-2-1-19-16,2 2-19 16,2 0 18-16,-2-2-26 15,2 2 0-15,0-2-12 16,0 0 15-16,1 0-3 15,1 1 0-15,6 1 6 16,10 0-10-16,10 0 4 16,9-2-22-16,3-2 18 15,2-2-43-15,-8-1 4 16,-3-5-40-16,-8 1-75 0,-6 0-51 16,-7-1-80-16,-9 0 9 15</inkml:trace>
  <inkml:trace contextRef="#ctx0" brushRef="#br0" timeOffset="1.332E6">14005 7384 202 0,'-8'-9'344'16,"1"5"-143"-16,3 2-86 15,0 2 10-15,1 2-28 16,2 0-70-16,1 0-4 16,-3 2-16-16,2 7-7 15,-4 9 0-15,1 9-30 16,-4 7-86-16,-3 6-31 15,-1-3-118-15,0-4-63 0</inkml:trace>
  <inkml:trace contextRef="#ctx0" brushRef="#br0" timeOffset="1.33307E6">13705 7621 675 0,'-11'-2'178'0,"5"2"-112"15,2 0 41-15,1 2-60 16,3 1-41-16,3 11 30 16,-3 10-33-16,4 9 11 15,0 9-14-15,-2 2-6 16,2-5-1-16,-4-9-10 0,2-11-18 16,-2-10 22-16,0-4-16 15,0-5 29-15,0-5 0 16,2 0 6-16,2-8 4 15,0-6-6-15,8-6 4 16,5-2 15-16,5-3-20 16,3 2-3-16,11 0 0 15,5 0 9-15,9 2-15 16,6-2 6-16,0 2 0 16,-4 3-9-16,-7 8 7 15,-12 4 2-15,-14 8 13 16,-8 5 0-16,-7 1 40 0,-11 8-48 15,-8 8-1-15,-6 5-8 16,-8 6-12-16,-9 3-24 16,1-4-25-16,1-5-19 15,5-5 29-15,2-8 10 16,9-5 0-16,5-5 42 16,5-2 6-16,2-3 9 15,8 0-12-15,1 4 6 16,3-4 5-16,-1 0-7 15,7 1 0-15,-2-1 16 16,-1-2-9-16,-3 6 55 16,0 2 22-16,-5 9-46 15,-4 10-6-15,-5 3-35 0,1 4 3 16,-3 2-8 0,4-6 7-16,-4-9-8 0,8-8 2 15,1-1-21-15,3-6 23 16,0-4 1-16,4 2 0 15,3-1-7-15,1-5 20 16,4-3-12-16,6-3-1 16,5 2 6-16,0-4-9 15,-2 4 3-15,-6 5 0 16,-6 5 8-16,-6 2-1 16,-7 5 9-16,-3 8-3 15,-5 10-1-15,-7 3 1 0,-2 8-13 16,-3 3 0-1,-4-2-10-15,7-7 3 0,-1-3 6 16,8-7-5-16,3-5 6 16,7-5-1-16,0-3 1 15,4-5 0-15,0 0-7 16,0 0 15-16,0 0-8 16,3 0 0-16,-3-2 1 15,0 2-9-15,1-2-10 16,-1 2-2-16,0-1 18 15,4-1-22-15,-1 0 24 16,1 2 2-16,4-4 7 16,6 0 7-16,4-3-10 15,2-4 3-15,6-2 4 16,1-4-4-16,6-1-9 0,5 1 0 16,-1 1 2-1,-1 3 10-15,-4 8-12 0,-4 3 8 16,-8 6 26-16,-5 3-30 15,-5 5 29-15,-2 6-19 16,-5 3-3-16,-3 5-22 16,-7 2 2-16,-1-2-28 15,-5-2-17-15,1-5-66 16,-4-8-41-16,-1-8-149 16,-2-6 101-16</inkml:trace>
  <inkml:trace contextRef="#ctx0" brushRef="#br0" timeOffset="1.33344E6">14046 8046 264 0,'-12'-21'203'0,"1"5"-15"15,5 9-30-15,2 3-55 16,1 4 19-16,3 1-74 16,0 2-29-16,5 7 27 15,1 16-16-15,3 12-2 16,-1 12-13-16,1 15-6 16,-3 1-3-16,-5-5-6 15,-2-6-1-15,-5-13-9 16,2-12-14-16,3-13 14 15,-3-10 4-15,4-7-19 16,-3-9 17-16,-1-10-2 16,0-7 10-16,-2-7-13 15,-2-6 14-15,4-1-1 0,-3 4 0 16,2 7 12 0,-2 8-7-16,3 11-2 0,1 4 16 15,2 6 29-15,-2 2-25 16,2 3-6-16,-6 4-15 15,-3 4 13-15,-5 6-15 16,2 2 0-16,-7 1-32 16,5-3 6-16,2-6-51 15,2-4-62-15,3-7-115 16,-1-10-37-16</inkml:trace>
  <inkml:trace contextRef="#ctx0" brushRef="#br0" timeOffset="1.33359E6">13941 8117 366 0,'22'-9'163'0,"1"7"0"16,6 4-41-16,-2 7-22 16,4 8-64-16,3 5-4 15,2 6-31-15,2 2-1 16,-1 0-7-16,0-4-50 16,-4-4-64-16,-2-7-122 15</inkml:trace>
  <inkml:trace contextRef="#ctx0" brushRef="#br0" timeOffset="1.33424E6">14408 7754 512 0,'-2'-17'438'0,"2"7"-350"15,2 8 8-15,5 4-30 16,5-2-41-16,8 2-7 15,10 2-18-15,3 0 0 16,3-1 3-16,-4 5 5 16,-4-1-8-16,-6 1 0 15,-6-4-11-15,-5 5 4 16,-10-2 7-16,-9 10 0 16,-6 6-1-16,-10 5-4 15,-8 7-14-15,-3 0-12 16,2-7-73-16,2-5-5 0,8-10-5 15,9-6 28 1,3-5 82-16,6-2 8 0,2-2 0 16,3-1 9-16,3 3-2 15,5-3 23-15,1-1-31 16,8-1-2-16,0 1 8 16,0 0-2-16,-4 4 32 15,-2 0 39-15,-5 6 15 16,-6 8-10-16,-6 8-63 15,-5 5-14-15,-2 7 0 16,-2 0 4-16,0-6-10 16,5-11 0-16,2-4-31 15,5-10 29-15,3-5-11 16,3-2 13-16,2-1-4 16,4-6 14-16,6-2-6 0,4-4-4 15,1-3 6-15,8 1-11 16,-2 2 5-16,5 4 0 15,0 5-7-15,-5 7 18 16,-3 5-5-16,-6 7 42 16,-9 7-22-16,-5 10 20 15,-6 6-32-15,-5 1-3 16,-9 1-2-16,1-5-6 16,-3-6-6-16,3-9-14 15,-2-6-67-15,0-8-41 16,2-10-96-16,3-16-233 15</inkml:trace>
  <inkml:trace contextRef="#ctx0" brushRef="#br0" timeOffset="1.33445E6">14694 7692 355 0,'14'-28'427'16,"-3"15"-221"-16,-3 11-54 15,-4 11-18-15,5 12-69 16,1 9-31-16,3 16 18 15,-1 15-51-15,0 12 16 16,-1 11-17-16,-5 8 10 16,-2-3-17-16,-1-6 7 15,-2-9-27-15,2-19-7 16,-2-12-83-16,-1-16-43 0,-1-12-209 16</inkml:trace>
  <inkml:trace contextRef="#ctx0" brushRef="#br0" timeOffset="1.33507E6">14772 7936 239 0,'0'-7'687'15,"0"5"-541"-15,3-2-45 16,-3 6-19-16,7-2-81 0,2 0 26 15,6-2-26-15,6 0 14 16,4-2-19-16,2 3 4 16,-7 1 0-16,-1-2-3 15,-5 2 13-15,-2 0-10 16,-3 0 0-16,-1-2 6 16,1 2-11-16,-3-4 5 15,1 2 0-15,1-1-5 16,-3-1 13-16,6 2-8 15,-1-2 0-15,7-3 6 16,4-1-13-16,5-1 7 16,5-6 0-16,8-3 1 15,-3-3 8-15,1-4-9 0,-1 2 0 16,-3-4 2 0,-5 7-5-16,-5 1 3 0,-6 6-2 15,-6 4-7-15,-6 3-38 16,-9-2-29-16,-5-3-70 15,-8 1-29-15,-5-2-28 16,-58-18 42-16,67 23 124 16,5 0 37-16,3 4 80 15,1 2 117-15,-7-3-24 16,7 4-37-16,1 2-35 16,3 5-79-16,4 18 41 15,7 18 1-15,5 16-55 0,5 22 18 16,5 8-22-1,0 4 7-15,4-5 0 0,-4-4-12 16,-2-12-13-16,2-8-4 16,-8-20-56-16,-3-9 6 15,-10-12-65-15,-5-6-55 16,-8-11-66-16,-5-6-116 16</inkml:trace>
  <inkml:trace contextRef="#ctx0" brushRef="#br0" timeOffset="1.33536E6">15243 8277 253 0,'-51'-48'223'15,"-1"-4"-40"-15,4 3-9 16,7 6-46-16,9 7 12 16,13 15-82-16,11 9-10 15,4 7-43-15,4 5 7 16,3 0-19-16,2 0 7 0,8 0 0 16,8 4-2-16,1 3 6 15,3 9-13-15,1 14 8 16,-8 10 1-16,-6 8 11 15,-4 4-11-15,-3-1 0 16,-3-10 5-16,-2-11 7 16,0-10-12-16,3-10 19 15,-2-9-11-15,-1-2 27 16,4-6-35-16,3-7 13 16,2-12-5-16,6-10 2 15,3-18-20-15,1-18-24 16,-2-11-135-16,-1-12-251 0</inkml:trace>
  <inkml:trace contextRef="#ctx0" brushRef="#br0" timeOffset="1.33554E6">15316 7422 544 0,'1'-8'317'0,"2"8"-143"16,-2 0-66-16,3 13-3 15,6 4-26-15,2 6-70 16,2 10 17-16,6 12-26 15,4-2-2-15,-1 0-1 16,1-4-92-16,1-2-43 16,-2-6-209-16,-2-2-267 15</inkml:trace>
  <inkml:trace contextRef="#ctx0" brushRef="#br0" timeOffset="1.33613E6">15645 7876 620 0,'3'-11'546'16,"-3"3"-484"-16,0 2 58 15,5 5-74-15,7 0-35 16,7-3-7-16,5-2 2 16,2 0-12-16,1 3-4 15,-4 0-43-15,-9 2 30 0,-6 2-31 16,-8 8 54-1,-8 9 0-15,-9 8 10 0,-4 8-9 16,-11 7-1-16,1-2 5 16,2-5-14-16,6-10 9 15,8-9 0-15,9-6 32 16,6-7-19-16,2-4 29 16,2 2-34-16,-1-1 2 15,-1-4-5-15,6 0-4 16,6-5-1-16,7-4 0 15,9-11-29-15,2-9-19 16,-3-5-44-16,-6 0-67 16,-9 0 50-16,-7 4 26 15,-10 5 31-15,-2 2 52 16,-2 6 9-16,1 5 83 0,2 8 34 16,1 5-46-1,2 6-13-15,-2 7-52 0,3 14 24 16,-1 10 27-16,2 10-58 15,3 16 25-15,-1 8-18 16,1 5-6-16,-2 2 7 16,-2 2-16-16,-2-3 0 15,0-4 0-15,0-10 5 16,-2-9-10-16,0-13-1 16,0-13-32-16,0-11 29 15,-3-7-22-15,2-6-40 16,-9-6-4-16,0-11-94 0,-5-15-132 15,3-13-209 1</inkml:trace>
  <inkml:trace contextRef="#ctx0" brushRef="#br0" timeOffset="1.3368E6">15841 7862 855 0,'11'0'94'0,"2"5"63"15,2 1-85-15,1 4-71 16,6-2 12-16,5 4-13 16,-2 2-16-16,-5 1-11 15,-5 0-53-15,-6 7 47 0,-14 3 27 16,-7 3 6 0,-7 2-11-16,-1-1 19 0,-4-5-8 15,7-10 28-15,4-5-20 16,5-5 41-16,5-2-7 15,6-4-34-15,-3 0 5 16,4-2-13-16,0-1 0 16,2-3-4-16,2 0 13 15,4-2-15-15,6 0 6 16,-4 6-13-16,1 1 8 16,-6 8 10-16,-5 10-3 15,-4 11 30-15,-8 11-27 0,-4 9 11 16,-2 4-16-1,-2-2 5-15,5-7-8 0,3-9 10 16,5-10-7-16,3-9 19 16,3-7-11-16,1-4 11 15,4-8 3-15,3-4-20 16,1-13 15-16,9-13-17 16,2-12-21-16,-1-16-42 15,1-9-179-15,-3-1-44 16,-5-1 113-16,-9 5 138 15,-2 6 35-15,-5 12 140 16,1 11-72-16,0 13 88 16,1 11-40-16,2 10 11 15,-2 7-41-15,-1 4-56 16,3 7 27-16,1 11-10 0,1 14-6 16,4 14 5-1,0 17-42-15,3 13 26 0,1 10-13 16,-1 7-15-16,2 3 17 15,1-4-19-15,0-11-6 16,-3-11-2-16,-4-18-49 16,0-18-4-16,-4-16-74 15,-2-18-129-15,-4-23-139 16</inkml:trace>
  <inkml:trace contextRef="#ctx0" brushRef="#br0" timeOffset="1.33748E6">16202 7694 664 0,'3'-24'403'0,"-3"12"-278"16,-3 12-23-16,3 6-78 15,7 11 41-15,5 11-57 16,2 11-1-16,3 17-7 16,0 9 8-16,-8 4-18 15,-2 0-3-15,-7-4-40 16,-2-11 11-16,-4-13-41 15,2-13 41-15,0-16 29 16,0-11-42-16,0-10 55 16,-3-9 11-16,3-5-1 15,0-3 51-15,2-4-40 0,6 0-2 16,5 3-9 0,0 1 3-16,3 5-13 0,5 0 0 15,2 3 0-15,0 5-15 16,-3 1 12-16,-3 5 3 15,-6 5-1-15,-6 4 8 16,-8 11 7-16,-2 6-14 16,-7 8 8-16,-1 6-21 15,-5 7-5-15,4-3-11 16,3-9 6-16,7-7-8 16,4-10 31-16,2-7 18 15,4-4-9-15,1-2 17 0,2-5-23 16,3 4 11-1,3-6-5-15,3 0 4 0,8-6-14 16,-5 2 1-16,7-2 0 16,-4 3-7-16,3 2 7 15,-9 4 0-15,-3 2-1 16,-4 4 8-16,-6 8 16 16,-5 10 1-16,-3 7-23 15,-2 7 4-15,-2 7-5 16,-2-5 0-16,1-5-5 15,4-9-3-15,7-7 8 16,-2-11 6-16,6-2-1 16,-3-2 31-16,4 2-33 15,0-5 8-15,5 1-2 16,6-3 3-16,3-4-12 0,4-5 0 16,0-3-47-16,1 2-32 15,2-6-189-15,-6 0-225 16</inkml:trace>
  <inkml:trace contextRef="#ctx0" brushRef="#br0" timeOffset="1.33809E6">16502 7615 789 0,'-8'-5'359'0,"4"3"-303"0,3 2 13 16,5 0-5-16,4 4-58 16,8-1 1-16,9 3-5 15,4 1 3-15,-1 3-10 16,0-1-10-16,-8 2-28 16,-9 4 38-16,-7 0-12 15,-11 6 17-15,-6 1-5 16,-11 6-19-16,-3 0-10 15,-3-4-55-15,-1-8-30 16,6-4 84-16,9-8 35 16,5-2 2-16,7-4 109 15,4-2-41-15,0 4-6 0,1 0-25 16,7-2-6 0,6 2 18-16,4-1-50 0,9-2-1 15,4-3 0-15,2-1-2 16,4-3-8-16,-2-7-45 15,1 1-31-15,-11 2 64 16,-5 2 11-16,-8 5 7 16,-8 5 2-16,-5 4-33 15,-6 2 26-15,-1 2-48 16,-2 3 13-16,-5 4 40 16,0 1-23-16,2 3 27 15,-4 6 7-15,2 1-4 16,3 6 61-16,-3 5 14 15,1 10-25-15,-1 10 19 0,-4 9-30 16,3 9-9-16,-5 5 4 16,1 1-34-16,1-3 6 15,5-11-9-15,2-14-35 16,4-18-11-16,2-16-77 16,6-15-90-16,-1-15-10 15,2-19-143-15</inkml:trace>
  <inkml:trace contextRef="#ctx0" brushRef="#br0" timeOffset="1.33876E6">16642 7940 433 0,'21'-30'244'16,"1"7"-36"-16,-9 11-66 0,-5 6-26 16,-3 4-54-16,-2 2-44 15,-2 2 19-15,-2 2-32 16,-2 7 5-16,-2 6-20 15,-3 3 3-15,-3 2-22 16,1 3 11-16,-1-11-26 16,3-2 22-16,5-11-34 15,3 2 56-15,3-6 7 16,2 2-6-16,2-4 22 16,4 2 3-16,1 2-20 15,6-3 0-15,4 0-6 16,-1 0 4-16,-4 0-5 15,-2 3 1-15,-4 1 0 0,-7 0 13 16,-4 1-13-16,-6 9 26 16,-5 5-26-16,-7 7 4 15,-5 4-4-15,-1 7 0 16,3-8 0-16,4-4-5 16,6-8 13-16,7-8-8 15,1-3 13-15,8-4-13 16,-3 1 17-16,5-3-15 15,3-4 9-15,9 3-4 16,1-7 5-16,8-1-12 16,2 0 0-16,0 0-12 15,-6 0 4-15,-3 4 2 16,-9 3 6-16,-5 5-3 16,-7 1 13-16,-4 1-10 0,0 3 0 15,-7 2 1-15,-2-1-11 16,-2 3 10-16,2-1 0 15,-2 4-3-15,2 2 15 16,3 8-11-16,4 5 17 16,2 12-13-16,1 6 35 15,6 14-35-15,1 5 10 16,2 8-3-16,2-4-2 16,1-2-6-16,-5-10-4 15,0-15 0-15,-2-12-18 16,-2-9-3-16,-2-11-26 15,-4-8-24-15,-7-8-302 16,-7-5 21-16</inkml:trace>
  <inkml:trace contextRef="#ctx0" brushRef="#br0" timeOffset="1.33919E6">14543 8889 764 0,'-4'11'215'0,"-4"0"-137"0,1 7 29 15,3 9-66-15,2 10-36 16,0 6 0-16,2 11-5 16,-2-2-23-16,2-3-20 15,0-5-114-15,0-11-19 16,2-11-162-16</inkml:trace>
  <inkml:trace contextRef="#ctx0" brushRef="#br0" timeOffset="1.33953E6">14408 8831 511 0,'-14'-8'360'0,"-2"10"-271"16,1 9 21-16,-2 6-15 16,2 9-73-16,3 16-5 15,0 15 20-15,6 20-33 16,4 10 17-16,10 6-21 15,8-7 7-15,7-11-11 16,9-19 4-16,2-16 0 16,4-15 1-16,3-17 12 15,3-16-10-15,-1-17-3 16,1-14 5-16,-4-16-6 16,-10-10 2-16,-7-7-1 15,-11 4 9-15,-12 4-2 0,-12 6 5 16,-17 10-12-1,-9 7-4-15,-3 11-4 0,-4 10-48 16,1 10-33-16,7 10-178 16,6 10-300-16</inkml:trace>
  <inkml:trace contextRef="#ctx0" brushRef="#br0" timeOffset="1.34808E6">14976 8984 383 0,'-2'0'445'16,"2"0"-382"-16,0-2 4 15,2 2 21-15,6-1-14 16,8-2-19-16,10-3-50 15,4 1-5-15,10-3 7 16,0 0 2-16,-1-2-9 0,-6 2 0 16,-4 2-10-16,-10 0 5 15,-7 1-39-15,-5 3-38 16,-10 1-59-16,-5-1-167 16,-4-3 105-16</inkml:trace>
  <inkml:trace contextRef="#ctx0" brushRef="#br0" timeOffset="1.34896E6">15099 8822 395 0,'-13'-12'226'0,"7"5"-68"16,1 5-47-16,5 4 2 15,-2-2-46-15,4 6-32 16,0 5 24-16,5 11-36 16,4 17 4-16,2 16-20 0,0 15-1 15,-1 7-3-15,-5-1-3 16,-6-5-17-16,-1-10 13 15,-1-12-60-15,-2-17-42 16,3-12 11-16,-1-9 9 16,-2-14-102-16,-1-9 113 15,-2-10 44-15,-5-11 21 16,2-10-1-16,1-4 11 16,-1 2 12-16,3 5 23 15,1 6 55-15,1 11-1 16,2 11-19-16,2 4 17 15,-2 8-16-15,0 4 22 0,2 1-43 16,-5 8-48-16,0 12 18 16,-2 1-20-16,2 0-3 15,-2 1-1-15,3-10-44 16,4-9-24-16,2-8 38 16,0-6 22-16,6-7 2 15,4-9 10-15,3-5 0 16,6-6-1-16,-1-3 2 15,5 3-3-15,-2 3-8 16,-2 8-12-16,-2 3 11 16,-4 9 15-16,-7 3-4 15,-7 5 34-15,-6 12-30 16,-6 5 0-16,-5 5-4 16,-4 5 2-16,0 2-5 15,-1-2 3-15,5-4-24 0,1-5 10 16,3-3-40-16,4-6 6 15,-1-4-13-15,3-2-84 16,4-6 121-16,2-7 18 16,4-1 6-16,6-4-7 15,3-2 11-15,1 1-4 16,5 3 0-16,-2 6 4 16,-2 2 14-16,-6 3 70 15,-2 4 53-15,-6 7-23 16,-6 12-76-16,-3 9 16 15,-7 6-22-15,-2 6-28 16,-3 0 6-16,-1-6-14 0,0-7-10 16,4-5 6-16,3-6-49 15,-1-7-30-15,7-5-64 16,1-7-99-16,6-7 153 16,7-9-40-16,4-4 53 15,7-3 74-15,2 2 6 16,3 6 69-16,4 8 43 15,0 4-10-15,1 10 21 16,4 4-40-16,1 5-31 16,-2 2-16-16,-3 2-33 15,-2-3 2-15,-5-1-5 16,-5-3-44-16,-7-4-81 16,-1-5-45-16,-9-12-164 15</inkml:trace>
  <inkml:trace contextRef="#ctx0" brushRef="#br0" timeOffset="1.34934E6">14991 8805 401 0,'-4'-6'212'0,"0"3"-56"15,1 4-56-15,2 1-9 16,-4 4-67-16,-3 1-12 15,-3 10-17-15,-5 4 5 16,-3 6 0-16,0 3-3 16,-2 0-13-16,8-5 8 0,0-6-14 15,6-9-20-15,6-4 24 16,2-2 11-16,6-4 7 16,1 1 28-16,5 5-27 15,3 0 22-15,3 1 6 16,-1 2-13-16,1 4 55 15,2 6-16-15,-5 8-17 16,-1 5 9-16,-5 6-45 16,-4 5 19-16,-2 0-21 15,-4-2-9-15,-2-4 6 16,-4-5-44-16,-2-4-51 16,0-8-19-16,-3-7-110 15,-1-7-138-15</inkml:trace>
  <inkml:trace contextRef="#ctx0" brushRef="#br0" timeOffset="1.34952E6">14980 9290 510 0,'12'-12'275'16,"-4"7"-44"-16,3 9-72 15,2 5-42-15,-1 3-59 16,11 10-20-16,8 4 6 16,4 3-38-16,7 3 1 15,6 1-7-15,1 0-18 16,0-7 18-16,-1-6-47 15,-2-5-26-15,-5-6-3 16,-8-13-111-16,-6-9-193 0</inkml:trace>
  <inkml:trace contextRef="#ctx0" brushRef="#br0" timeOffset="1.35003E6">15523 8859 506 0,'-2'-13'393'0,"0"5"-283"16,-1 6 33-16,2 1-72 16,1 2-61-16,-3 1 5 15,3-2-15-15,-4 4-20 16,-4 4 10-16,-7 3-69 16,-9 4-10-16,-5 6-14 0,-4-4 6 15,-1 2 87-15,9-8 10 16,9-1 2-16,8-8 42 15,4-2-18-15,5-2-7 16,2 0-11-16,2 1-6 16,9-6 42-16,2 0-39 15,10-1-4-15,8 0 5 16,6-4 2-16,-2 1-8 16,6 2 0-16,-7-1-22 15,-6 3 18-15,-12 3-6 16,-9 4 10-16,-12 4 9 15,-4 3-2-15,-11 8-7 0,-1 2 1 16,-5 4 8-16,-1 5 3 16,0 5-12-16,5 5 12 15,3 7 33-15,4 9-24 16,-1 4 39-16,1 5-28 16,-3 0-26-16,-1-3 3 15,3-7-9-15,1-12-21 16,5-12-30-16,3-15-81 15,4-8 7-15,-1-11-24 16,5-12-26-16,0-9 26 16,3-9-25-16</inkml:trace>
  <inkml:trace contextRef="#ctx0" brushRef="#br0" timeOffset="1.35088E6">15465 9159 138 0,'23'-38'191'0,"1"9"-56"15,-3 6-4-15,-5 13 54 0,-5 4 1 16,-7 4-66-16,0 10-19 15,-2 6-34-15,-2 11-54 16,2 6 9-16,3 6-22 16,-3-3-14-16,0-10-8 15,0-10-66-15,0-7-80 16,0-7 78-16,7-13 71 16,-1-12 6-16,1-6-13 15,2-7 26-15,2-1-2 16,-2 6 8-16,-3 10 19 15,0 10 12-15,-3 4-29 16,2 3 46-16,-3 5-21 0,-2 1 29 16,0 1 7-16,-2 5-44 15,-2 11 16-15,-4 7-40 16,-2 6 16-16,-4 7-33 16,-3 2 16-16,-2-7-31 15,2-4 12-15,6-8-59 16,1-7 19-16,3-10-10 15,3-3-33-15,4-3 88 16,3-4 1-16,0 0 13 16,3-2-5-16,0 3 11 15,1-2-6-15,2 1 0 16,-3 1 4-16,-1 2-14 16,-3 3 20-16,0 1 5 0,-8 7 33 15,0 4-43 1,-5 3 2-16,0 6-7 0,1-1 7 15,2-5-21-15,3-2-13 16,3-4-7-16,0-7 31 16,7-1 6-16,-1 0 6 15,3-4 10-15,1 0-10 16,2 3 34-16,3-4-37 16,-1 2 11-16,1 1 24 15,0 2-23-15,-6 2 53 16,-2 3 25-16,-3 8-50 15,-8 10-1-15,-4 7-40 0,-4 7 6 16,-7 6-1 0,-5-2-10-16,-2-3-1 0,-1-9-25 15,-4-10-59-15,3-10-96 16,0-14 50-16,0-14-105 16,11-9 120-16,4-7 58 15,9 0 58-15,6 8 15 16,5 7 93-16,1 7 94 15,0 11-29-15,0 2-1 16,7 2-50-16,3 7-76 16,6 0 11-16,8 3-31 15,3 4-19-15,6 3-5 16,2-1-2-16,-2 3 0 16,-2-3-8-16,1-1-12 15,-7-4-2-15,-5-5-22 0,-5-4-40 16,-6-4-18-16,-5-10-153 15,-4-9-248-15</inkml:trace>
  <inkml:trace contextRef="#ctx0" brushRef="#br0" timeOffset="1.35127E6">16029 9124 1129 0,'0'-4'139'16,"-3"4"-10"-16,3 4-62 15,-2 0-37-15,4-1-14 16,1 14-4-16,1 7-24 0,1 6 12 16,2 3-60-16,-2 3 31 15,2-14-87-15,-5-8-46 16,0-9-95-16,1-13-22 16,-3-14 93-16,1-12 143 15,-1-8 43-15,0-9 102 16,0 1 103-16,0 7 9 15,-1 8-31-15,-2 10-67 16,3 11-26-16,-2 4-13 16,2 10-53-16,0 3 24 15,0-2-37-15,0 5-3 16,5 10 32-16,0 14-26 16,6 17 9-16,-1 18-23 15,-2 13 10-15,0 6-28 16,-5 0 18-16,1-2-33 0,-4-9-13 15,4-12-80-15,0-14-123 16,3-23-240-16</inkml:trace>
  <inkml:trace contextRef="#ctx0" brushRef="#br0" timeOffset="1.35146E6">16188 9129 524 0,'4'-18'278'15,"0"12"-94"-15,1 12 3 16,-1 7-87-16,1 5-79 16,2 10 21-16,-2 8-42 0,2-1-13 15,-3 2 8-15,0-2-68 16,-4-8-42-16,2-7-180 16,-2-10-164-16</inkml:trace>
  <inkml:trace contextRef="#ctx0" brushRef="#br0" timeOffset="1.35196E6">16261 9204 444 0,'4'-21'278'16,"-4"6"-137"-16,4 6-13 16,0 8-19-16,6-3-67 15,5-2 4-15,5 2-44 16,5 1 9-16,6 0-11 16,0 3 9-16,1 0-13 15,-6 4 7-15,-6 2-3 0,-5-3 31 16,-8 5-27-16,-11 7 36 15,-7 7-38-15,-9 12 6 16,-8 3-16-16,-5 8-25 16,-2-6-47-16,4-9-8 15,6-11 16-15,11-5 72 16,8-10 0-16,6-4 31 16,4-2 53-16,7-1 4 15,2-3-24-15,10-1 11 16,9 1-44-16,2-7-2 15,6-4-29-15,2-1 16 16,-1-8-24-16,-4-4 8 0,-5-6 0 16,-4-1-6-16,-12 0-17 15,-9 3-14-15,-10 1-29 16,-9 5 3-16,-10 2 41 16,-4 5-22-16,-2 6 44 15,0 4 1-15,4 5 36 16,6 6 27-16,3 2-6 15,3 5-28-15,-1 10 23 16,1 11-36-16,-3 13-4 16,0 12 0-16,-1 4 0 15,3 5-23-15,1-5 10 16,1-1-67-16,3-6-28 16,0-3-199-16,-1-10-354 0</inkml:trace>
  <inkml:trace contextRef="#ctx0" brushRef="#br0" timeOffset="1.35213E6">16414 9424 926 0,'1'3'239'0,"3"3"-174"16,3 4 57-16,8 6-81 16,9 8-38-16,8 10 2 15,6 5-5-15,6 2-7 16,2 0-46-16,-5-5-76 15,-1-5-115-15,-7-6-228 16</inkml:trace>
  <inkml:trace contextRef="#ctx0" brushRef="#br0" timeOffset="1.35316E6">14327 10141 566 0,'0'-1'152'0,"0"-1"-18"16,-1 2-31-16,1 0-11 15,0-2-58-15,4-2-12 16,5-5 25-16,7-3-46 16,7-6 4-16,9-3-5 0,8 1 13 15,4 1-19-15,1 5 6 16,3 6-2-16,-9 6-6 15,-3 12 16-15,-8 9 20 16,-7 11-12-16,-9 13-7 16,-4 12 11-16,-9 6-20 15,-6 2 0-15,-9-1-1 16,-5-2 10-16,-2-8-9 16,-4-9 0-16,-2-8 10 15,-2-7-2-15,1-7-8 16,-4-14 0-16,3-1-3 15,-3-14 7-15,4-9-4 0,-4-10 0 16,3-13-28-16,5-8 19 16,1-4-20-16,8 0-6 15,8 11 31-15,5 15-13 16,7 10 17-16,-2 11-2 16,6 1 3-16,4 4-5 15,-1 0 4-15,5 0 0 16,1 4 8-16,2-4 1 15,1 5-5-15,0 3-4 16,-3-3 10-16,-1 5-7 16,-2 1 1-16,-5 2-2 15,-4 6 16-15,-4 3-10 16,-4 2-8-16,0-1 8 16,-3-6 0-16,2-4 8 15,2-8-16-15,3-1 0 0,3-4 9 16,-2 0-9-16,3-4 0 15,4 8 0-15,7-4-3 16,6 1-1-16,6 2-39 16,6-3-117-16,2-8-372 15</inkml:trace>
  <inkml:trace contextRef="#ctx0" brushRef="#br0" timeOffset="1.35378E6">15019 10160 912 0,'-6'0'156'16,"2"0"-123"-16,2 0 18 15,4 0-50-15,4-4 3 16,11-1-3-16,10-2 8 15,13-1-15-15,7 0 6 0,4 1-28 16,1 5 13-16,-6 2-25 16,-10 6 26-1,-12-1 14-15,-10 5 9 0,-7 6 51 16,-11 7-37-16,-7 6-17 16,-6 13 31-16,-6 2-35 15,-3 5 12-15,-4 3-8 16,2 4 9-16,-4-2-15 15,6-2 0-15,2-4-28 16,5-10-35-16,6-12-139 16,6-13-120-16</inkml:trace>
  <inkml:trace contextRef="#ctx0" brushRef="#br0" timeOffset="1.35393E6">15271 10422 489 0,'16'4'249'0,"-2"17"-73"15,-3 9-72-15,-3 9-50 16,3 6-51-16,-2-1-6 16,2-5-35-16,-1-6-96 15,1-11-137-15,-3-12-214 16</inkml:trace>
  <inkml:trace contextRef="#ctx0" brushRef="#br0" timeOffset="1.35406E6">15425 10408 347 0,'8'4'178'0,"7"3"-122"16,4 12 2-16,6-2-41 0,6 7-17 15,2 2-29-15,0-1-147 16</inkml:trace>
  <inkml:trace contextRef="#ctx0" brushRef="#br0" timeOffset="1.35431E6">15753 10089 236 0,'-8'4'814'16,"-1"1"-682"-16,1 3-65 0,0 5-25 15,0 4-8-15,-3 5-34 16,-1 8 0-16,-3 3-9 15,-3 1 2-15,1-2-21 16,-2-2-10-16,3-6-58 16,1-5-48-16,5-8-57 15,3-4-76-15,7-7-58 16</inkml:trace>
  <inkml:trace contextRef="#ctx0" brushRef="#br0" timeOffset="1.35449E6">15746 10253 566 0,'22'7'238'16,"-9"-3"-5"-16,-2 17-92 0,-2 1-39 16,-1 12-54-1,-4 7-26-15,0 11 3 0,-1 4-20 16,-6 1-10-16,0 1-3 16,-1-7-69-16,4-15 3 15,0-12-167-15,0-13-54 16,-1-16-162-16</inkml:trace>
  <inkml:trace contextRef="#ctx0" brushRef="#br0" timeOffset="1.35463E6">15833 10290 562 0,'4'-16'303'0,"-1"10"-187"0,-2 6 12 16,4 8-32-1,1 3-77-15,3 5-14 0,3 5-10 16,0 5-85-16,0-2-181 15,-1 0-253-15</inkml:trace>
  <inkml:trace contextRef="#ctx0" brushRef="#br0" timeOffset="1.35503E6">16018 9923 802 0,'0'-7'200'15,"0"5"-87"-15,0 4-32 16,0 0-20-16,0-1-24 16,0 9-20-16,-2 5 8 0,0 3-25 15,-4 9 0 1,-2 4 0-16,-3-1-40 0,3-4 20 16,-3-4-20-16,5-10-34 15,4-7-49-15,2-5 51 16,4-4 72-16,4-1-3 15,3-3 7-15,4-1-3 16,1 0-1-16,2 1 0 16,-2 4 12-16,2-1 7 15,-6 5 42-15,-3 0 25 16,-5 5-35-16,-4 2 24 16,0 7-29-16,-3 8-27 15,-2 10 7-15,-4 6-16 16,-3 2-10-16,-7-1 0 0,-2-6-6 15,1-6-8-15,-2-6-52 16,4-12-105-16,2-9-156 16,2-12-75-16</inkml:trace>
  <inkml:trace contextRef="#ctx0" brushRef="#br0" timeOffset="1.35571E6">15941 10149 431 0,'8'-13'192'15,"25"2"9"-15,-22 14-38 16,0-3-19-16,3 2-89 15,1 2-15-15,16 3-40 16,2 1 2-16,2-3 2 16,-1 1-4-16,1-2 0 15,-9 0-4-15,-5-2-26 0,-7-1 2 16,-7 1-48-16,-7 2 30 16,-7 1 34-16,-5 7-61 15,-9 2 49-15,-6 5 22 16,-2 1-6-16,-2 1 6 15,4-2 2-15,5-4 0 16,7-4 19-16,6-4-19 16,4-3 26-16,2-4 13 15,3 0-18-15,3 0 2 16,-2-2-23-16,3 2 3 16,5 0 8-16,2 0-3 15,1 2-8-15,6 2 2 0,3-2 9 16,1 0-15-16,-3-2 6 15,-4 1-2-15,-6-1 56 16,-5 2-3-16,-7 8-20 16,-1 5-28-16,-4 7 8 15,0 4-26-15,-7 5 7 16,2-2-31-16,1-7-12 16,2-3-64-16,4-11 43 15,4-3 24-15,4-5 32 16,0-2 14-16,2-4 2 15,2 1 4-15,1-1 21 16,1 1-25-16,4-1 6 16,-2 0 11-16,1 5-4 0,0 1 21 15,-3 1 10-15,0 7-5 16,2 1 19-16,-2 5-38 16,3 4 0-16,-3 1-17 15,3-3 8-15,-3 5-11 16,2-7-2-16,2 6 0 15,1-2-1-15,1-1 10 16,-2 0-9-16,1 1 25 16,-2-1 14-16,-6 3 18 15,-2 3-50-15,-6 5 1 16,-2-2-16-16,-8 1-7 16,-6 0-43-16,-3-3-63 0,-8-13-451 15</inkml:trace>
  <inkml:trace contextRef="#ctx0" brushRef="#br0" timeOffset="1.35616E6">16382 10208 940 0,'19'-13'79'15,"-1"4"46"-15,5 1-53 16,0 3-61-16,5-4 5 16,-2 6-16-16,-10-3 0 15,-2 6 0-15,-10 9 11 0,-8 13-9 16,-6 10-2-16,-6 9 0 16,-5 7-27-16,-3-2 6 15,1-8-24-15,5-12-15 16,3-7 22-16,7-10 13 15,8-5 25-15,0-6 30 16,1 2-16-16,2-2 9 16,1 2-22-16,4 6 40 15,4 5 5-15,5 5-32 16,3 11 26-16,2 0-23 16,-2 7-12-16,-3-4 5 15,-2-9-10-15,-6-5 0 0,0-6-11 16,-3-8 11-16,0-2 0 15,2-10 0-15,3-8-9 16,1-11-29-16,3-11-171 16,-2-16-192-16</inkml:trace>
  <inkml:trace contextRef="#ctx0" brushRef="#br0" timeOffset="1.35669E6">16755 9903 464 0,'-1'-13'577'15,"-2"9"-422"-15,1 6-80 16,-2 3-3-16,-2 12-56 16,0 9-14-16,-8 7 17 0,2 13-17 15,0 2-2-15,2-3 0 16,3-10-4-16,3-10-2 16,4-11 1-16,3-8 5 15,1-6-14-15,-2-2 16 16,4-6-2-16,4-2 4 15,5-6 7-15,4-2-13 16,3-7 2-16,3 1-1 16,5 0-7-16,-2 4-28 15,0 4 20-15,0 11 12 16,-5 1 8-16,-5 13 10 16,-7 11 30-16,-5 15-24 0,-6 10 25 15,-9 12-44-15,-4 7 6 16,-6 1-7-16,-5-2 2 15,-2-6-7-15,-1-11-25 16,3-11-56-16,0-12 11 16,1-18-226-16,7-13 174 15,-1-14 65-15,5-11 62 16,1-6 22-16,7 0 121 16,4 7 28-16,4 9-20 15,3 10-76-15,3 6 9 16,5 6-20-16,5 2-38 15,7 8 21-15,10 11-43 16,6 5 10-16,3 5-28 0,0 5 7 16,2 2-37-1,-4 1-3-15,-6-8-90 0,-4-8-67 16,-5-7-296-16</inkml:trace>
  <inkml:trace contextRef="#ctx0" brushRef="#br0" timeOffset="1.35698E6">17076 9807 1173 0,'-10'-5'62'0,"3"5"-4"16,7 0-28-16,11 0-8 16,14 0-18-16,6-4 11 15,17 3-30-15,8-3 8 16,1 1-62-16,-5 2 11 16,-2 1-141-16,-11-2-52 15,-12 0-56-15,-10 4-10 16</inkml:trace>
  <inkml:trace contextRef="#ctx0" brushRef="#br0" timeOffset="1.35715E6">17287 9856 800 0,'-23'9'340'16,"7"3"-241"-16,-1 12 41 0,5 5-79 16,4 17-29-16,1 9-14 15,3 18-4-15,7 9-10 16,2-2-4-16,3-3-35 15,3-10 6-15,2-15-107 16,-2-18-136-16,1-15-305 16</inkml:trace>
  <inkml:trace contextRef="#ctx0" brushRef="#br0" timeOffset="1.35794E6">17368 9947 507 0,'4'-24'546'0,"-4"11"-375"15,-1 7-81-15,-2 6-31 16,3 5-47-16,0-4 1 16,3 10-13-16,1 8 0 15,0 10 4-15,6 9-19 16,0 0 6-16,5 0-11 16,-1-8 14-16,1-9-15 15,-1-10 21-15,1-8 0 16,0-10 3-16,-2-9-6 15,2-8 3-15,-4-8 0 16,-2-2-4-16,-8 2 10 0,-2 10-7 16,-8 1 1-1,-6 10-19-15,-4 5 11 0,-1 9-8 16,-8 6 0-16,7 8 13 16,2 5-41-16,2 4 13 15,9-2-19-15,5 1-36 16,7-5 33-16,5-5-14 15,4-4 51-15,1-5 11 16,1-2 4-16,1-7-1 16,1-2 2-16,2-4-25 15,-2-4-3-15,0 0-65 16,-2-2 54-16,-3 5 39 0,-4 3 17 16,-4 7 74-1,-4 2 15-15,0 9-8 0,-4 8 11 16,0 7-55-16,3 11-17 15,-2 9 2-15,3 10-25 16,4 6 28-16,7 7-19 16,-1-2-22-16,2 0 16 15,2-5-17-15,-2-10 0 16,-2-15 0-16,-4-15 11 16,-2-10-11-16,-2-12 5 15,-2-4 5-15,-6-5 2 16,-6-5-9-16,-7-3-3 15,-8-10 0-15,-6-8-13 16,1-7 13-16,2-1-22 16,3 1-12-16,8-1 32 0,7 8-18 15,8 2 20-15,8 6-4 16,4 6 9-16,8 3-5 16,3 3 0-16,9 2 2 15,4 1-13-15,5 5 21 16,3 7-10-16,-3 4 41 15,-3 11-24-15,-4 9 17 16,-4 6-30-16,-4 3 5 16,-2-1-18-16,-2-2-22 15,-4-6-72-15,-2-7-179 16,-4-5-538-16</inkml:trace>
  <inkml:trace contextRef="#ctx0" brushRef="#br0" timeOffset="1.35816E6">17749 9770 841 0,'-5'2'514'15,"-2"3"-511"-15,7 3 27 16,4 0 17-16,11 6-47 15,4 7 0-15,6-2-42 16,-1 3-74-16,3-3-54 16,-5-6-184-16,-3-5-21 15</inkml:trace>
  <inkml:trace contextRef="#ctx0" brushRef="#br0" timeOffset="1.35864E6">18023 9811 494 0,'14'-7'187'16,"-6"5"17"-16,-1 2-1 15,-7 0-76-15,-3 5-84 16,-5 5-12-16,-4 6-30 16,-9 11 13-16,-3 3-13 15,-9 3 14-15,-2 3-15 16,-1-1 0-16,7-7-4 16,9-5-10-16,2-3 14 15,13-10-1-15,5-3-12 0,5-2 26 16,7-3-13-1,10-4 0-15,7-2 3 0,6-5-1 16,5-11-2-16,1-9-6 16,0-7-3-16,-1-7-55 15,-8-4-19-15,-7 4 73 16,-7 6 10-16,-14 7-9 16,-8 4 9-16,-7 7-51 15,-8-1-6-15,-3 5-5 16,-1 4 41-16,-2 4 21 15,2 10 0-15,4 2 12 16,5 8 22-16,2 8 45 16,5 5 35-16,3 9-71 0,4 10 10 15,4 4-30-15,4 2-17 16,3 0 15-16,-1 3-21 16,1-2 0-16,-3-5 0 15,-1-8-6-15,-6-9-19 16,2-13-30-16,-2-10-97 15,-2-10 4-15,-2-16-238 16,2-7 52-16</inkml:trace>
  <inkml:trace contextRef="#ctx0" brushRef="#br0" timeOffset="1.35944E6">18017 9999 377 0,'-2'-5'506'16,"0"13"-317"-16,-5 2-12 0,-2 13-89 15,0 5-31 1,-3 7-26-16,-1 1-25 0,2 3-2 15,1-5-4-15,1-5-6 16,4-4-14-16,-2-5-72 16,6-7 15-16,1-7-109 15,1-10 61-15,3-11 49 16,7-7-11-16,-1-3 61 16,5-5 17-16,4 0 12 15,3 3-6-15,4 2-11 16,2-1-91-16,1 2 62 15,0 6 43-15,-2 3 69 16,-11 5 112-16,-5 1-49 16,-5 9-39-16,-6 0-80 15,-2 2-13-15,-2 1-12 0,-4 3-53 16,-3 4-14-16,-3 1 13 16,-3 0 32-16,0 0 34 15,4-2 3-15,0-3 53 16,6-2 50-16,1-2 4 15,4 1-3-15,0 3-23 16,0 2-48-16,-1 6 22 16,2 8-19-16,-3 7-28 15,1 6 18-15,-1 6-29 16,0 5 0-16,3 1-1 16,1 0 1-16,1-6 0 15,7-6 0-15,3-5-1 0,6-7-12 16,3-7 14-16,3-1-1 15,2-3 0-15,-1-5-4 16,4-4 1-16,-4-3-1 16,0-3-33-16,-5-4 21 15,-6-1-28-15,-4-5 0 16,-7 1 13-16,-9-2-79 16,-6-3 15-16,-9-2 43 15,-7-1 19-15,-8-3-14 16,-9-4-38-16,-3-2-5 15,1-1 90-15,4 3 5 16,12 8 77-16,8 6-8 16,15 7-24-16,5 6 22 0,8 0 22 15,4 5-21-15,6-2-26 16,9 1-46-16,4 3 13 16,2 2-14-16,4 1 11 15,1 3-16-15,-4 1 11 16,-3 3-6-16,-4 6 49 15,-9 5-35-15,-5 4 37 16,-7 1-23-16,-4 3-13 16,-4-5-27-16,-3-1 12 15,-3-8-67-15,0-7 2 16,-3-12-258-16,-2-17-50 16</inkml:trace>
  <inkml:trace contextRef="#ctx0" brushRef="#br0" timeOffset="1.35998E6">18170 10112 726 0,'25'-49'167'16,"1"6"-49"-16,2-1 12 15,3 2-64-15,-1 1-61 16,4 4 22-16,-8 9 5 16,-4 10-2-16,-10 6 28 15,-6 8-28-15,-6 12-15 16,-2 7 15-16,-2 13-22 15,-2 10-5-15,1 8-3 16,0 1-25-16,1-7 2 16,4-11-36-16,1-9-3 15,3-11 47-15,0-5 5 0,3-4 10 16,1-6 0-16,1 3 7 16,0-3-9-16,5 0 2 15,0 3 0-15,2-1-5 16,-1-1 2-16,0 5 3 15,-3 7 6-15,-6 2 2 16,-4 10 34-16,-8 6-11 16,-4 9-9-16,-9 5-3 15,-6 6-14-15,-5-2-10 16,-2-2-2-16,-1-8-83 16,1-8-55-16,4-17-131 15,3-16-304-15,5-17 580 0,5-10 13 16,4-3 188-16,5 4 98 15,4 8-68-15,4 10-53 16,4 6-90-16,9 7-17 16,5 6-9-16,12 2-55 15,7 8 5-15,6 4-9 16,4 9 11-16,2 4-28 16,-2 2 7-16,-5 3-46 15,-5-9-18-15,-7-5-95 16,-10-7-337-16</inkml:trace>
  <inkml:trace contextRef="#ctx0" brushRef="#br0" timeOffset="1.36059E6">18630 9880 1210 0,'0'-9'147'16,"0"3"-129"-16,7 3 31 15,5 3-7-15,6-2-42 16,76 2-20-16,-78 0 3 16,-4 2-74-16,-3-1 9 15,-8 5 21-15,10 2 23 16,-12 10 30-16,-10 4 1 16,-8 8-20-16,-6 9-15 0,-6 4-87 15,2 2 8-15,4-4 95 16,9-8 26-16,5-8 35 15,7-16 81-15,7-5 41 16,-2-4-60-16,3-4-60 16,8-4 11-16,3-1-29 15,6-5-9-15,6-12-20 16,6-10 0-16,0-12-105 16,2-7-138-16,-7-2-74 15,-9 1 158-15,-11 3 131 16,-11 10-30-16,-9 3 68 15,-5 8 51-15,-3 11 162 16,4 8 35-16,-2 8-181 0,8 9 43 16,2 5 35-1,5 8-77-15,3 5 7 0,4 11-31 16,5 14-22-16,3 8 19 16,6 9-39-16,-2 8 12 15,0 4-9-15,1 4 4 16,-1 0 4-16,-4-4-13 15,-3-8 1-15,-1-14 21 16,-1-13-15-16,-7-17 16 16,-3-11-1-16,2-8-21 15,-6-5 10-15,-10-1-11 16,-4-11-31-16,-9-4 7 16,-7-10-62-16,-3-17-73 15,7-9-258-15</inkml:trace>
  <inkml:trace contextRef="#ctx0" brushRef="#br0" timeOffset="1.36102E6">18907 9688 304 0,'34'-18'856'0,"-1"3"-819"15,0 5 3-15,-2-3 50 16,2 4-78-16,9 1-7 15,-8 6-5-15,0 1 0 16,-8 7 0-16,-7 4-2 16,-10 7 6-16,-11 4-5 0,-7 9 1 15,-12 2 0-15,-8 1-6 16,-7-1-14-16,-4-5-34 16,-1-10-112-16,1-7-186 15,9-12 9-15,6-6 191 16,10-6 152-16,7 1 204 15,7 5 69-15,2 4-38 16,2 4-33-16,1 4-98 16,4 4-9-16,2 5-13 15,5 13-39-15,1 15 18 16,-5 16-44-16,-3 20 13 16,-6 16-10-16,-4 17-11 0,-6 7-7 15,-3 5-2-15,0-5-20 16,-1-15 0-16,4-20-58 15,0-20-7-15,4-27-119 16,-2-23-588-16</inkml:trace>
  <inkml:trace contextRef="#ctx0" brushRef="#br0" timeOffset="1.36147E6">19054 9929 1417 0,'3'-12'38'16,"-2"7"-33"-16,4 5 18 15,10-3-11-15,6-5-12 0,11-2-18 16,5-4-23-16,2 2-64 16,-7-1-26-16,-9-2-142 15,-7 1-52-15,-10-2 144 16,-8 3 181-16,-9 3-49 15,-6 3 2-15,-7 7 12 16,-3 8 27-16,5 4 16 16,0 2-2-16,6 3 113 15,8 4 69-15,2 1 98 16,2 4-47-16,0 7-124 0,4 13-27 16,0 7-29-1,6 7-32-15,1 6 1 0,2 2-28 16,7-3-1-16,4-7 0 15,0-11-34-15,3-14 19 16,-2-10-11-16,-2-11 12 16,-5-11 14-16,-2-10-16 15,-1-8 16-15,-3-9-1 16,-1-6-13-16,-7-3 0 16,-3 3-41-16,-9 2-155 15,-5 2-134-15,-6 6-132 16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2:50.82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166 449 618 0,'-8'-9'150'16,"1"-4"-59"-16,-1 0 32 0,-1 0 4 16,1 1-37-16,0 5-34 15,0-1-4-15,0 3-27 16,3 1-8-16,3 3 9 16,0-2-18-16,0 3-4 15,2 0-4-15,-2 0 9 16,2 0-21-16,0 3 12 15,0-2 0-15,0-1-7 16,0 2 3-16,2 3 4 16,-4 12 0-16,0 13 10 15,0 13-10-15,-2 15 0 16,0 13 0-16,1 9-4 16,2 7 8-16,-3 10-4 0,0 8 0 15,0 8 9-15,0 10-9 16,-1 6 0-16,-1 261 0 15,10-323 7-15,-8 2 6 16,4-5-13-16,0 4 1 16,0 62 9-16,0 2 2 15,0-6-12-15,0-1 1 16,0-2-5-16,0 7 12 16,0 4-8-16,0-1 2 15,0 9 8-15,-5 3 0 16,1-7-10-16,2-2 1 15,-2-13-4-15,2-15 10 16,2-12-7-16,2-11 0 0,2-8 9 16,2-4-8-16,5 1-1 15,-2 4 0-15,-1 2-5 16,-3 3 10-16,2-1-5 16,-3 0 0-16,-2 1 6 15,0-1-7-15,-4-2 1 16,0 1 0-16,-1-5-8 15,2-7 13-15,1-4-5 16,0-2 0-16,1-5 11 16,2 0-16-16,-1 1 5 15,0-6 0-15,0-1-7 16,-2-3 13-16,-2-10-6 16,0-5 0-16,-3-8 6 15,4-4-12-15,-2-3 6 0,6-4 0 16,-3-7-8-1,1 0 11-15,-1-6-3 0,3 0 0 16,-3-2 6-16,0 0-7 16,-3 0 1-16,3-2 0 15,3 2-10-15,-3-2 14 16,-3 2-4-16,3 0 0 16,0 0 7-16,-1 2-8 15,1-2 1-15,0 0 0 16,0 2-5-16,0-2 13 15,0 0-8-15,-3 0 0 16,3 0 6-16,0 0-6 0,0 2 0 16,0-2 0-1,0 0-4-15,3 2 10 0,-2 0-6 16,8 0 2-16,6 1 9 16,5 1-5-16,5-1-6 15,5 5 0-15,3-3 1 16,2 1 6-16,-2 1-7 15,6 3 0-15,5-4 8 16,1 1 1-16,3 0-9 16,1 1 0-16,2-3-9 15,1 3 14-15,-1-3-5 16,-1 2 0-16,10-6 9 16,0 1-12-16,8 0 3 0,3-2 0 15,-1-2 0 1,-2 2 6-16,-1 2-6 0,-6-2 0 15,-1 2 14-15,0 0-15 16,-1-1 1-16,1 2 0 16,0-3 3-16,2 3 4 15,5-3-7-15,-2 0 0 16,3-3 12-16,1 3-18 16,2-3 6-16,0 0 0 15,2-1-2-15,4-2 5 16,-2-1-3-16,1 0 0 15,-3 1 5-15,-5 0-8 0,-4 2 3 16,0-3 0 0,-1 4-11-16,3-1 14 0,-2 0-3 15,0 0 0-15,-4 3 12 16,-4-2-17-16,-4-1 5 16,-4 4 0-16,-4 0-5 15,-8-3 7-15,0 3-2 16,-5 3 0-16,-2-3 10 15,-2 0-17-15,1 0 7 16,-4 0 0-16,2-3-3 16,0-1 8-16,-4 1-5 15,4-1 0-15,-4 0 8 16,1 0-13-16,2 3 5 16,-1-2 0-16,2 2-6 15,-1-1 10-15,-1 4-4 0,4-1 0 16,-4 2 10-16,3-3-15 15,2 0 5-15,3-3 0 16,2 6-3-16,5-3 10 16,4 0-7-16,-1 3 0 15,4 1 4-15,-2-2-8 16,-3 3 4-16,3-1 0 16,-5 1-5-16,0 2 9 15,-4-2-4-15,-4 0 0 16,2 1 4-16,-5 1-8 15,3-1 4-15,-7 0 0 16,8-2-1-16,-6 5 3 0,5-1-2 16,-3-3 0-16,-4 0 7 15,1 1-9-15,-2-2 2 16,-4 2 0-16,-1-1-6 16,-2 0 9-16,-1-1-3 15,-4-2 0-15,-1-1 5 16,1-1-6-16,-2 3 1 15,-1-3 0-15,3 4-8 16,0-2 11-16,-1-1-3 16,2 1 0-16,-4 2 6 15,0-2-9-15,2-2 3 16,-6 2 0-16,-3-2-11 16,2-2 14-16,-1 2-3 15,0 0 0-15,-2 0 9 16,0 0-12-16,2-2 3 0,-2 2 0 15,0 0-4-15,-2 0 4 16,2 0 0-16,0 0 0 16,0-4-1-16,2 1 1 15,2-6 0-15,0-1 2 16,3-7-1-16,-2-2 3 16,3-7-4-16,-1-4 0 15,-3-7 8-15,0-4-9 16,3-7 1-16,-5-9 0 15,0 0-9-15,0-1 13 16,-2 2-4-16,2 3 0 16,-2-4 6-16,-2 1-7 0,2-1 1 15,-4-8 0-15,2-1-4 16,-1-7 4-16,-1 2 0 16,0-2 0-16,4 1 9 15,0 5-10-15,-2-4 1 16,0 0 0-16,-1-3-10 15,3 1 13-15,0-2-3 16,0 2 0-16,3 7 6 16,-1 0-10-16,0 3 4 15,-2 0 0-15,0 1-10 16,-2 1 9-16,0-1 1 16,-5 1-1-16,3-3-5 15,0 3-2-15,0-1 8 0,3 8 0 16,-2 0-14-16,2 0 10 15,-2 3 4-15,3 3-1 16,0 0 5-16,-2-5-5 16,2 4 1-16,0-6 0 15,2-1-7-15,1-3 9 16,-2 0-2-16,-1 5 0 16,3-3 5-16,-3 1-5 15,0 1 0-15,0-2 1 16,0-2-7-16,0-1 6 15,0-3 0-15,0-2 0 16,1-1 8-16,3 1-8 0,-1 0 0 16,2-7 0-16,4 2-1 15,-3 0 2-15,1 2-1 16,1 6 0-16,-4 8 8 16,-2 2-8-16,-2 4 0 15,0 3 0-15,0 2-8 16,-2 0 9-16,0 2-1 15,0 4 0-15,0 1 12 16,0 1-15-16,0 3 3 16,0 2 0-16,2 1-3 15,-3-3 4-15,3 2-1 16,-4 0 0-16,4 0 13 16,4-1-13-16,-1-3 0 0,1 1 0 15,0-9-8-15,5-2 8 16,-1-3 0-16,0-1 0 15,0-5 6-15,0 3-6 16,-4 4 0-16,5 8 1 16,-5 3-5-16,-2 5 5 15,0 1-1-15,-2 2 0 16,0-1 4-16,0 2-4 16,0 2 0-16,0 3 2 15,0 3-9-15,3 0 7 16,-3 2 0-16,-3-2 0 15,3-1 5-15,0-2-8 0,0 5 3 16,0-5 0-16,3 2-14 16,-3 1 14-16,0-7 0 15,1-5-2-15,2 3 2 16,1 1-3-16,0 1 3 16,0 9 0-16,0 4-8 15,-3 3 8-15,3 3 0 16,-1 0 0-16,-3 4 3 15,2-5-7-15,0 6 4 16,-2-1 0-16,2 2-15 16,-2-2 14-16,2 2 1 15,-2 0-6-15,0-1-3 16,2 1 1-16,-2 0 3 0,0 0-38 16,0 1 22-1,0-1-49-15,0 2-39 0,-2 0-156 16,-2 3-512-16</inkml:trace>
  <inkml:trace contextRef="#ctx0" brushRef="#br0" timeOffset="2442">199 410 453 0,'-6'0'140'0,"-1"-2"-59"16,-1 2-5-16,4-4-13 16,0 4-7-16,0-2-4 15,4 1-45-15,-4-1 7 16,4 2-14-16,0-2 5 15,4 2-9-15,-4 0 4 16,0 0 0-16,0-2-2 16,0 2 10-16,4-2-8 15,-4 2 0-15,0-2 3 0,0 0 0 16,4-1-3-16,-4-1 0 16,0-2 5-16,0 1 5 15,0-2-10-15,0-1 0 16,0 0 8-16,0-2-10 15,0-6 2-15,0-2 0 16,3-4 2-16,-3 2 9 16,1 0-9-16,2 3-2 15,-3 2 1-15,0 2-2 16,-3 2 7-16,2 4-6 16,-2-3 25-16,-1 5-10 15,-4 0 0-15,1-2-15 0,1 2 7 16,-5 1-3-16,6-1-4 15,-2 3 0-15,2 2-4 16,2-2 13-16,2 2-7 16,1 2-2-16,0-2-12 15,-3 0 12-15,3 2-10 16,-2-1 10-16,-4 7-2 16,-5 5 1-16,-2 7 1 15,0 12 0-15,1 5 1 16,-4 6-8-16,12-1 9 15,0-4-2-15,2-4 0 16,4-4 4-16,0-8-4 16,0-3 0-16,2-8 4 0,1-3-7 15,-5-4 4-15,4-4-1 16,-4-3 25-16,2 2-9 16,-2-3 16-16,2-1-11 15,1-11-20-15,1-11 18 16,4-18-19-16,0-12 1 15,4-6-3-15,-4 0 15 16,5 9-13-16,-5 9 0 16,-1 10 5-16,-6 9-8 15,-1 3 3-15,0 8 0 16,-1 4-2-16,-2 7 10 16,3 1-8-16,-1 3 0 15,-2 2 1-15,3-2-8 16,0 0 7-16,0 1 0 0,0-1-5 15,0 2-5-15,0 2 8 16,0 3-2-16,-4 10 8 16,0 11-4-16,-4 10 0 15,-3 10 0-15,-3 6-2 16,3 0 8-16,2-5-6 16,2-11 0-16,3-8 5 15,4-11-11-15,0-8 6 16,0-5 0-16,0-6 4 15,0 0 2-15,0-4-6 16,0-3 1-16,0-14 6 16,4-14-10-16,-2-14 3 15,-2-8 0-15,0-4-4 0,2 7 10 16,-4 17-6 0,0 11 0-16,-2 11-6 0,4 12 3 15,-5 1-11-15,5 6-11 16,0-1-1-16,0 9-7 15,5 6 31-15,3 11-7 16,-1 4-31-16,2 10 5 16,-1 0-32-16,1 1-48 15,10 92-103-15,-15-121-74 16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3:07.789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35 255 410 0,'-17'10'103'0,"6"-4"-18"15,6-6-26-15,2-2 2 16,6-2 18-16,1 0-33 15,8-6-13-15,9-7-3 16,6-2-28-16,6-3 22 16,6 0-10-16,1 3-8 15,1 4-1-15,8 4 0 16,10 1-5-16,14 6 0 0,30 1 12 16,31 0-9-16,32-7 1 15,31-1-3-15,20-1 13 16,4-1-13-16,-5 6-1 15,-13 7 0-15,-21 7 3 16,-14 5-1-16,-12-1-2 16,-3-1 0-16,-10-5-2 15,-8-5 3-15,-11-2-1 16,-14-4 0-16,-19-3 5 16,-13 0-5-16,-15 2 0 15,-15-3 3-15,-12 1-6 16,-7 1 9-16,-10 1-6 15,2 1 0-15,-6-1 12 16,-6 1-27-16,-5 2 14 16,-9 1-20-16,-20-1 5 0,-27 4 7 15,-35 5 9-15,-41 7 0 16,-40 10 10-16,-37 15-11 16,-30 14 1-16,-18 6 0 15,-9 5-1-15,-5-1 10 16,14-6-8-16,25-11 27 15,27-10-25-15,29-12 15 16,37-8-16-16,33-11 2 16,20-3 79-16,24-3-57 15,30-4-6-15,11 4-20 0,15-1-5 16,18 1 5 0,24-5 0-16,28-3 2 0,29-4-1 15,38-7-1-15,41-5 0 16,29-8-5-16,19 1 2 15,9 4-6-15,4 10-10 16,-9 13-8-16,-11 13 15 16,-6 2 5-16,1 5 5 15,-9-3 0-15,-13 0 2 16,-14-1 13-16,-24 2-13 16,-31 0 0-16,-26 0-12 15,-31-1-16-15,-27-3-39 16,-25-1 48-16,-35 5 19 15,-37 4-1-15,-41 5 1 16,-39 8 0-16,-44 7-5 0,-30 6 9 16,-33 2-4-16,-17 0 0 15,-6 2 2-15,2-4-2 16,17-5 1-16,28-12 0 16,32-9 8-16,31-10-4 15,32-5-5-15,31-3 24 16,25-3-21-16,24 4 14 15,21-1-17-15,14 1-21 16,17 2 8-16,20 0 13 16,21 0 0-16,31-4 0 15,40-7-14-15,44-10 14 16,39-10 0-16,35-10-3 0,27-4-7 16,10 0 2-16,1 10 4 15,-19 9 2-15,-24 13-9 16,-34 6 11-16,-34 11 0 15,-32 4 0-15,-28-3-7 16,-19-1 8-16,-22 0-1 16,-19-3 0-16,-18 2-8 15,-13 2 8-15,-27 7 11 16,-36 8-8-16,-47 15-1 16,-55 17 1-16,-65 21-3 15,-62 15 0-15,-45 9 7 16,-26 0-7-16,-8-8 1 15,15-14 1-15,35-19 17 16,38-21-19-16,49-20 42 0,52-15 1 16,39-10-31-16,42-6 38 15,29-1-43-15,19 1 3 16,14 4-14-16,10 1 4 16,11 5-10-16,5 1-7 15,11-1 8-15,19-3 8 16,28-6 1-16,39-7 0 15,50-5-4-15,44-6-3 16,32 1-5-16,20 4-24 16,6 8 27-16,-3 3 7 15,-9 6 2-15,-6 3 0 0,-9 1-15 16,-3-2 24 0,-7 3-9-16,-12-2 0 0,-13 5 0 15,-16 0 2-15,-25-2-2 16,-25 2 2-16,-34-1-11 15,-32 2 7-15,-27 2 2 16,-22 6 9-16,-31 5-2 16,-28 8-1-16,-32 9-6 15,-37 11 2-15,-36 9-11 16,-42 12 12-16,-35 8-3 16,-36 14 0-16,-28 8 5 15,-13 7-5-15,2 6 0 16,29-5 0-16,46-15-4 15,55-14 10-15,62-23-6 16,54-19 0-16,37-14-29 0,35-8 29 16,31-7 4-16,32-1 4 15,33-9-12-15,42-6 9 16,38-16-5-16,28-5 4 16,25-10 3-16,27-1-7 15,8 4 0-15,11 8 7 16,-7 8-18-16,-8 8 11 15,-30 6 0-15,-29 8-3 16,-26 0 13-16,231 10-12 16,-376-4 2-16,-8 2 0 15,-7 0-6-15,-9 2 6 16,13-2 0-16,-20 4 23 0,-34 3-14 16,-36 8-2-16,-42 13-7 15,-49 18 1-15,-50 17-12 16,-49 14 11-16,-33 15 0 15,-35 6-8-15,-17 4 9 16,-3-2-1-16,6 0 0 16,34-12 5-16,35-10-7 15,38-14 2-15,47-15 0 16,46-18 1-16,42-10 13 16,40-13-28-16,29-3 3 15,34-10 11-15,34-7 2 16,38-9-2-16,33-12 0 15,37-14-7-15,35-13 4 0,29-10 3 16,22-10 0-16,19-2 7 16,19-1-5-16,7 11-2 15,-4 16-4-15,-7 18 0 16,-25 22-15-16,-28 15 19 16,-32 15-12-16,-28 8 12 15,-28 4-9-15,-27-4 11 16,-26-2-2-16,-23-6 0 15,-26-6-7-15,-23 0 7 16,-38 1 0-16,-31 5 3 16,-40 7 4-16,-43 9-2 15,-42 9 1-15,-43 8-1 16,-43 11 7-16,-36 9-7 16,-25 9-1-16,-12 8-3 0,9 5 16 15,28-3-17-15,45-8 0 16,55-8 0-16,62-20 4 15,55-17-10-15,47-13-4 16,34-10-3-16,34-4 6 16,25-2 13-16,25 5-6 15,31-5 0-15,28-7-12 16,29-11 12-16,28-18 0 16,25-13 3-16,22-9-1 15,18-6-2-15,3 1-14 16,-10 7 3-16,-22 11-37 15,-29 9 25-15,-40 11-6 16,-43 12-6-16,-38 7-19 0,-38 6-25 16,-41 5 79-16,-32 8 9 15,-44 7 0-15,-37 11 4 16,-52 14 5-16,-41 11-17 16,-39 14 24-16,-24 12-15 15,-24 13 16-15,-3 11 31 16,16 2-31-16,27-6-3 15,45-10-23-15,52-20 1 16,51-24 12-16,53-21-13 16,29-14 0-16,29-11-6 15,27-8 12-15,27-3 5 16,32-7-11-16,32-10 4 0,37-10-2 16,26-14-2-16,19-16 0 15,14-9-1-15,4-2-10 16,-7 8-11-16,-21 14-21 15,-32 22-30-15,-36 18 0 16,-44 18-61-16,-40 16 134 16,-49 17-6-16,-41 15 13 15,-35 12 3-15,-31 13 29 16,-17 4-18-16,-18 8 19 16,-9-1-13-16,-5 3 24 15,5-2 8-15,16-6-43 16,27-13 15-16,28-19-31 15,37-21-1-15,25-16-3 0,28-11-6 16,22-9 10 0,26-5 8-16,19-7 1 0,22-7-9 15,17-8 0-15,11-8 5 16,8-7-18-16,1 1 12 16,-6 1-31-16,-10 7-37 15,-25 15-69-15,-26 12-28 16,-37 22 138-16,-36 19 28 15,-39 22 2-15,-35 13 2 16,-27 12 13-16,-17 2 32 16,-1-4 5-16,15-12 32 15,18-15-26-15,26-16-52 0,32-13-4 16,22-10-4 0,16-9-4-16,18 0-6 0,20-2 20 15,15-6-8-15,14-1-2 16,15-9-17-16,5-6 14 15,1-5-5-15,3-6 8 16,-4 0-1-16,-11 3-66 16,-13 4 28-16,-17 9 32 15,-27 6-28-15,-29 9 35 16,-26 6 1-16,-20 5 56 16,-15 1 22-16,-9 5-31 15,-1-2 11-15,8 1-28 16,11 0-24-16,16-4 20 15,15-4-27-15,20-2-2 16,11-3-16-16,16-1 18 0,15 2 4 16,23-2-4-16,17-2 0 15,25 1 7-15,18-5-6 16,9 1-1-16,6 0 2 16,2 1 8-16,1 4-10 15,-1 0 0-15,3-2 1 16,1-2-8-16,-8-4 2 15,-6-1 5-15,-19-2 2 16,-24 2 7-16,-23 3-9 16,-23 2 0-16,-17 4 5 15,-21 2-5-15,-22 2 0 16,-25 3 0-16,-32 7 1 0,-28 3 13 16,-16 6-2-16,-9-1 18 15,14-2 1-15,18-6 11 16,36-5-39-16,27-5-3 15,28-6-27-15,23-1 14 16,24-2 12-16,18-7 1 16,24 0-5-16,22-2-8 15,23 0 12-15,12 6-11 16,9 2 8-16,3 4-15 16,5 6 14-16,-2-3-24 15,-2 2-44-15,-2-3 40 16,-5-6-26-16,-10-3 33 15,-17-3 25-15,-18 3 1 16,-17 0-2-16,-21 5 2 16,-23 1 0-16,-11 3 24 0,-17 3-4 15,-17 3-19-15,-16-1 2 16,-15 1 6-16,-20 3-9 16,-14 2 11-16,-4 1 3 15,-6 1 32-15,9-4-43 16,19 0-2-16,18-5-1 15,23-3-29-15,20-2 15 16,18-1 8-16,21-4 12 16,5 1-9-16,19 1 3 15,8 0 0-15,11 3-3 16,7-2 15-16,9 3-12 16,6-2 0-16,3-1 4 0,0-1-9 15,-8 3 6-15,-8 2-1 16,-12 3 0-16,-8 4-4 15,-12 2 4-15,-12 2-6 16,-16-3-16-16,-13-3 22 16,-24 4 0-16,-16-4 0 15,-20 4 15-15,-18 3-7 16,-14 4 37-16,-2-4-29 16,1 0-12-16,10-5 22 15,9 1-26-15,11-4 0 16,15 1 0-16,12 0 1 15,10-3-2-15,14 3-15 16,11 3 16-16,17 7-9 0,21 6 9 16,16-2-16-16,14-4-24 15,13-8 6-15,2-12 34 16,-1-6 0-16,-8-10 4 16,-13 2-4-16,-13-1 3 15,-23 8 8-15,-16 3 62 16,-15 7-31-16,-15-1-3 15,-13-1-39-15,-16-1 8 16,-16-4 8-16,-16 1-11 16,-13 1-5-16,-12 1 4 15,-13 4 7-15,-11 1-11 16,-11 1 15-16,-4-1-12 0,-1 0 22 16,2-1-25-16,6 0 0 15,8-1-2-15,1 4 11 16,-5 0-16-16,1 7 7 15,-3 0-3-15,3 0-5 16,2-1 7-16,8-3 1 16,9-1 0-16,9-4 9 15,11 0-9-15,17-1 0 16,20-2-5-16,20 3 1 16,15 0-48-16,17 0 52 15,14 3-11-15,18-2 20 16,12 3-9-16,18 0 0 15,11-1 1-15,3-5-3 0,8-2 2 16,-2-2 0-16,1-4 2 16,6-3 3-16,5-2-5 15,10 0 0-15,6 0 0 16,2 2-7-16,-3 4 7 16,-13 3-2-16,-21 5-2 15,-23 1-23-15,-27 1 27 16,-23 5-2-16,-33 3 12 15,-21 2-10-15,-23 4 0 16,-22 4 0-16,-14-2 5 16,-14-1 6-16,-3-1-11 15,3-1 9-15,5-1-7 0,9-3 18 16,26 0-20 0,24-3 0-16,18-1-1 0,19-4-26 15,19-2 23-15,22 1-4 16,14-1 16-16,21 4-8 15,22-1 0-15,24-2 0 16,12-2-5-16,6 1 14 16,4-3-10-16,0 3 1 15,-4-4-3-15,-4 1-9 16,-8 0 0-16,-7-4-29 16,-13 4 11-16,-21-1-14 15,-22 1 30-15,-17 0-24 16,-17 6 24-16,-11-6 10 15,-11 6 8-15,-5-6 0 16,-3 1 7-16,-6-3-4 0,-2-1-6 16,-3 0-1-16,-4-2 5 15,0 2-7-15,-5 0 2 16,-1 2 0-16,0 3 0 16,-5 1 9-16,-3 0-9 15,-4 0 0-15,4 0 1 16,1-4 5-16,6-1-2 15,5-1-4-15,7 0 21 16,6-1-20-16,11 3 14 16,4 1-15-16,5 1-7 15,6 2 3-15,12 2 4 16,3 3 0-16,13 4-2 0,18 3 14 16,15-3-12-16,15-2 7 15,14-2-3-15,7 1 17 16,11-3-16-16,-1-2-2 15,6-1 6-15,-1 0-3 16,-6-1-4-16,-1-2-2 16,-4 2 0-16,-7 2 2 15,-6 3-2-15,-6 0 0 16,-14 1-2-16,-15 1 10 16,-15-1-11-16,-12 1 3 15,-10 2 0-15,0 1-7 16,-6 0 9-16,-2 0-2 15,2 1 0-15,-9-3-13 0,4-3 13 16,-5 0-1 0,-2-4 1-16,-2-2-13 0,-6-7-28 15,3-6-39-15,-3-10 68 16,-3-7-42-16,2-11-12 16,1-4-3-16,6-8-18 15,2-5 57-15,8 0 15 16,6 2 15-16,5 2-3 15,3 5 7-15,6 5-4 16,4 7 0-16,2 5 3 16,-2 4-3-16,-2 6 1 15,-3 5 3-15,-12 8 30 0,-8 4 54 16,-12 3-52 0,-7 2-18-16,-13 0 37 0,-12 2-29 15,-13 2-10-15,-11 6 19 16,-11 3-13-16,-14 4-19 15,-10 5 1-15,-12 2-4 16,-8 4 2-16,-5 4-3 16,-1 2 1-16,2 0 0 15,11 0-1-15,11-4 8 16,26-8-6-16,22-7-1 16,26-8-20-16,19-2 17 15,23-9 4-15,16-1-1 16,14-5 5-16,20-3 2 15,11-1-7-15,8-3 0 16,-1 0 2-16,2-1-5 0,-4-1 5 16,-2-1-2-16,-7-1 4 15,-13 1 4-15,-18 3-1 16,-20 7 45-16,-25 0-46 16,-25 3 5-16,-20 2-11 15,-22-3 0-15,-20 5 10 16,-13 3-3-16,-17 4-3 15,-16 5-4-15,-14 6 3 16,-13 2 30-16,-9 0-23 16,9 1-2-16,15-2 2 15,25-5 3-15,31-4-12 16,33-1-1-16,25-6-10 0,16 0 6 16,15-2-66-16,11 1 22 15,12-8 48-15,14-6-36 16,15-9 21-16,20-9-43 15,13-8 20-15,2-3 33 16,9-4 5-16,-3 8 0 16,-1 1 2-16,-8 9 5 15,-20 7-7-15,-16 7 15 16,-28 10 15-16,-31 8-17 16,-30 8-9-16,-24 5 1 15,-29 4 31-15,-24 5-10 16,-9 4 6-16,-9-1-6 15,2-1-19-15,11-3 52 0,22-8-41 16,26-6-18 0,27-4 0-16,26-3-3 0,15-3-37 15,14-3 20-15,10-5 11 16,8-9-19-16,14-8-5 16,8-11 33-16,11-6-2 15,2-4-1-15,4-1 3 16,3-2 0-16,7 0 4 15,6 0-9-15,8 1 5 16,-1 6 0-16,-15 9-5 16,-20 11 4-16,-24 12-57 15,-39 11 55-15,-25 12 1 16,-32 6 2-16,-24 11 1 16,-17 2 7-16,-7 7 12 0,-1-3-15 15,9-3 2-15,16-6 13 16,25-9-9-16,25-6-11 15,19-9-3-15,20-1-49 16,18-12 41-16,22-12-55 16,18-6-47-16,10-12 59 15,19-10 29-15,4 0 9 16,1 2 4-16,7 2 12 16,-1 3 0-16,5 5 5 15,-3 6-6-15,-4 3 1 16,-18 7 0-16,-15 9-4 15,-27 9 6-15,-22 8-2 16,-26 12 14-16,-18 8-12 0,-12 8 4 16,-7 5-6-16,-3 4 2 15,7-2-8-15,12 0 6 16,8-8-29-16,19-4-25 16,13-9-114-16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3:08.463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617 0 360 0,'7'-11'36'0,"-15"11"-31"16,-12 6-5-16,-12 9 2 15,-11 8 0-15,-9 11 8 16,-8 11-9-16,-6 11 0 15,-5 9 18-15,11 4-16 16,4 4 9-16,11 1-12 16,7-4 4-16,12 2-7 15,4-9 3-15,8-6-14 16,6-11 11-16,4-13-20 16,8-12 3-16,6-12 20 15,5-7 0-15,9-11 2 16,9-11-2-16,9-10 0 15,6-13 1-15,5-8 2 0,3-3-3 16,3 2 1 0,-6 5 5-16,-5 12-2 0,-11 11-2 15,-14 9 20-15,-13 9 26 16,-10 8-28-16,-13 6 13 16,-7 7-28-16,-9 3-3 15,-10 14 8-15,-6 5-9 16,-6 8 15-16,2 5 26 15,5 4-11-15,7-4-11 16,10-3-19-16,11-6 7 16,9-3-10-16,14-8 2 15,8-8 0-15,7-5 5 0,9-10 2 16,9-7-2 0,5-10-5-16,5-7 8 0,6 0-5 15,1-2-3-15,-1 0 0 16,5 6 7-16,-8 5 0 15,-3 7-1-15,-6 4-4 16,-10 3 5-16,-7 1 4 16,-10 5-10-16,-6-2 10 15,-7 2 6-15,-3 2-12 16,-2 2 0-16,-7 45-5 16,12-49-6-16,0 1 2 15,0-2-14-15,7 0-23 16,2 11-31-16,7-2-11 15,-4-3-14-15,9-4-66 16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3:08.669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4 0 707 0,'4'19'29'15,"-4"-8"-23"-15,-2-7-5 16,0 0 63-16,0-2-20 16,0-2-28-16,2 0-11 15,0 2-2-15,2-2-6 16,-2 0-17-16,2 3-32 0,-2 9-47 16,-4 6-178-16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3:08.852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27 9 725 0,'-6'0'44'0,"0"0"-44"15,3-1-65-15,-3-3 47 16,4 3-101-16,-2-2-118 16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3:13.90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174 136 167 0,'-7'-8'29'0,"1"1"-20"16,4-2-6-16,0 1-2 16,2-1-2-16,2-2 1 0,0 0-43 15,0-1 22-15,-2 2 16 16,0 0 5-16,0 3 0 16,0 1 3-16,0 2 37 15,2 1-15-15,-2-1 15 16,2 2 22-16,-2-2-9 15,0 4-14-15,0 0 15 16,0-2 7-16,-2 2 22 16,2 0-6-16,0 0-9 15,-2-1 14-15,2 1-23 16,0 0 5-16,-2 0 9 16,2 0-39-16,-2 0 22 15,2 0-17-15,-2 0-28 0,2 0 22 16,0 0-27-1,-3 0-6-15,3 0 7 0,0 0 2 16,0-3-9-16,-1 3 0 16,1 0 7-16,0 0-13 15,0 0 11-15,0 0-5 16,0 0 0-16,0 0 11 16,0 0-11-16,0 0 0 15,0 3 2-15,-3-3-6 16,2 0 4-16,-2 0 0 15,-1 0-3-15,0 0 11 16,0 0-8-16,4 0 0 16,-3 0 0-16,-2 1-12 15,1 1 12-15,-4 2 0 0,-1-1-5 16,-3 7 16-16,1-1-17 16,-1 6 6-16,4 0 0 15,-1 4-11-15,1-1 12 16,4 2-1-16,1 2 0 15,2-2 15-15,1 2-20 16,1 3 5-16,2 1 0 16,1 1-2-16,2 3 2 15,1 0 0-15,1-2-2 16,0-3 11-16,7-3-9 16,-3-5 0-16,1 0 3 15,0-3-10-15,5 2 10 16,-2-3-3-16,1 0 0 0,-1-3 11 15,0 3-11-15,1-5 0 16,2 0 1-16,0 0-10 16,-1-2 9-16,2-4 0 15,-1 0 2-15,2-2 12 16,-5-4-14-16,3 1 0 16,-4 0 0-16,-2-4-1 15,-4 2 8-15,4-4-7 16,-3-4 0-16,1-4 12 15,34-48-7-15,-40 49-5 16,-1 5 5-16,2 4-5 16,-1-2 0-16,0-12 0 0,3 4 0 15,-4-2 9-15,3 1-9 16,-3 1 0-16,-2-1 3 16,0 1-5-16,-2 0 5 15,-2 2-3-15,-2-2 0 16,-2 2 10-16,-1-1-10 15,-1-1 0-15,0 2 1 16,0 0-5-16,-1 0 4 16,3 2 0-16,-3 0-1 15,4 0 15-15,-3-1-10 16,0 5 6-16,-1-1-9 16,-2 3 15-16,3 0-9 15,-4 1-7-15,0 1 0 0,-3 1 8 16,0 0-8-1,-2 3 0-15,1-1 5 0,0 0-17 16,-4 2 15-16,0 0-3 16,-1 2 0-16,-3 1 5 15,1 1-5-15,-2 2 0 16,0 0 1-16,2-1-7 16,0 0 6-16,1 1 0 15,3-2-2-15,0 2 14 16,5-2-13-16,3-3 1 15,2 1 0-15,-2 1-8 16,7 0 8-16,-3-2 0 0,3 2-1 16,0-3-15-1,2 1 12-15,2-1-44 0,2 0-62 16,1 2-93-16,-2 4-105 16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3:48.783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573 433 358 0,'-9'0'49'16,"5"0"-13"-16,-3-1 9 16,3 1 19-16,0 0 43 15,3-2-44-15,-2 0-18 16,2 2-2-16,1-2-16 15,0 0 14-15,-3 2-22 16,3 0-7-16,0 0 6 16,3-2-11-16,-3 0-6 15,5-7 5-15,3-6 2 16,8-5-5-16,4-5-3 16,7-5 0-16,1 4-4 0,0 2 4 15,-3 5-2-15,-6 7 0 16,-7 0 0-16,-4 9 2 15,-6 1 0-15,1 2 1 16,-6 2-2-16,-5 1-11 16,-6-3 5-16,-7 2 3 15,-13 2-6-15,-5 2 7 16,-8 3-6-16,-7 2 9 16,-6 3-4-16,-5 2 14 15,0-2-10-15,-2-1 0 16,7-5 4-16,4-2-2 15,8-3 2-15,9 0 12 16,10-3 8-16,10 0-19 0,11-3-5 16,3 2 0-16,5-1-19 15,5-2 17-15,6 1 2 16,5-5 0-16,11-1 2 16,10 0 3-16,11-3-5 15,1 4 0-15,3 1 1 16,-2 4-5-16,-6-3 4 15,-7 4 0-15,-8-2-6 16,-9 0 14-16,-3 1-9 16,-7-1 1-16,-1 0-2 15,-5 1 2-15,-2-1 4 16,0 2 0-16,-8-2 0 0,-5-9 1 16,-8-1-5-16,-5-3 0 15,-5-1-3-15,-4 4 1 16,-2 4 2-16,-1 1 0 15,5 1 2-15,5 3 2 16,7-3-4-16,7 5 0 16,7-3-16-16,1 2 12 15,8 3-17-15,1-5 21 16,4-3 0-16,10-1 3 16,4 0-3-16,6-2 0 15,3 3 3-15,-1 1-7 16,-2 1 4-16,3 2 0 15,0-1-4-15,-4 2 12 16,0-2-8-16,-8 4 0 16,-5 1-1-16,-7 1-4 0,-3 1 10 15,-8 1-3-15,-3 6 9 16,-9 5-6-16,3 2-5 16,-8 3 0-16,0-2 8 15,1 0-11-15,10-5 3 16,1-5 0-16,5-3-4 15,-1 0-5-15,4-3 7 16,2-3-13-16,3 0 7 16,-1 0-1-16,5-4 9 15,6-2 0-15,2-2 2 0,2 0 4 16,1-2-6-16,1 0 0 16,-2 2 4-16,-1-1-10 15,3 5 6-15,-3-1 0 16,-3 4-1-16,-5 4-9 15,-3 0-8-15,-7 1 6 16,0 7 12-16,-5 5 3 16,3 3-3-16,-4 6 0 15,-1 1-6-15,2-3 14 16,1-7-9-16,1-5 1 16,2-4-16-16,1-3 16 15,0 2-15-15,0-3 15 16,0 0-6-16,1-3 9 15,-1 3-3-15,0 0 0 16,0 0-10-16,0 0 10 0,3-1-15 16,-2 1 10-1,2-3 2-15,-2 2 3 0,6-1 0 16,1-1 0-16,1 0 6 16,6-1-14-16,-2 3 8 15,2-4 0-15,2 2-1 16,-5 2 9-16,0-2-8 15,-1 3 0-15,-3 0 1 16,-4 3-8-16,-2-2 7 16,-2 2 0-16,0 7 5 15,-6 6 3-15,-2 2-8 16,-4 7 0-16,-3 6 0 0,-2 1-2 16,-2-2 2-16,3 0 0 15,0-1-4-15,5-2 4 16,-2 0 0-16,1 3-12 15,3 2-10-15,-2-1 17 16,2-1-10-16,3-8 11 16,4-2 1-16,2-10-12 15,2-2 13-15,2-6-14 16,3-2-6-16,3-2 19 16,0 0 1-16,6-5 2 15,1-1 0-15,6-3 11 16,0 0-10-16,-2 2-1 15,6 3 1-15,-7 2-6 0,-3 4 8 16,2 2-3 0,-7 0 0-16,-4 0 6 0,-2 2 0 15,-2-3-6-15,-4 1 0 16,0 1 13-16,-1 1-7 16,-3 8-3-16,-7 6 2 15,-6 8 5-15,-6 6-10 16,-6 2 0-16,-3 0 0 15,-5-2 0-15,-3-2 3 16,1-5-3-16,2-1 9 16,3-7-7-16,9-2 10 15,9-8-12-15,7-5-3 0,5-2-32 16,8-2-61 0,5-3-38-16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50.21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80 3 0,'23'0'62,"1"0"-62,-1 0 16,24 0-16,-24 0 0,0 24 15,0-1 1,-23 0-16,24-23 0,-24 47 16,-24-24-16,1 24 15,-23-1-15,-1 1 16,0-24-16,1 1 15,22-24-15,1 0 16,46 0 31,1 0-31,-1 0-16,24-24 15,-1 24-15,1 0 16,23-23-16,-24 23 15,-22 0-15,-1 0 0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3:57.996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24 194 256 0,'-4'-13'52'0,"-2"-1"-44"15,2 2-4-15,0-7-8 16,0-5-20-16,1-8 3 16,3-5-20-16,4-6-25 15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3:59.382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56 698 508 0,'-12'-19'158'0,"-1"6"-78"15,1 2-13-15,5 5 22 16,2-1-29-16,1 3-9 16,1 0-37-16,3-1-7 15,0 0 1-15,3-3-8 16,2-1 2-16,6-4-1 15,10-3 9-15,7-3-10 16,12 2 3-16,6-4 7 16,3-1 3-16,12-1-13 15,3 1 2-15,3-3 3 0,1 2 0 16,6-3-5-16,-3 1 0 16,-6 0 7-16,-6 5-10 15,-7 3 3-15,-15 6 0 16,-9 2-10-16,-9 3 6 15,-4 4 4-15,-9 1-1 16,-6 1 11-16,-1 1-3 16,-6-1 30-16,-6 0-32 15,-7 0-3-15,-11-1-2 16,-10-1 0-16,-15 4 1 16,-11 3 1-16,-7 5 7 15,-4 2-9-15,4 5 0 16,7 0 2-16,14-4 7 0,10-2-8 15,18-1-1-15,9-6 8 16,5-3-16-16,9 1 8 16,2-4-24-16,6 2 19 15,5 0 3-15,10 2 2 16,10 0 0-16,14-1 6 16,11-1 0-16,19 0-6 15,7 3 0-15,5 2-7 16,4 3 13-16,-10 1-6 15,-20 3 0-15,-14-2-2 16,-18 0 2-16,-14-2 10 16,-10-3-1-16,-9 6 19 0,-8 3-24 15,-7 3 1-15,-6 4-5 16,-8 2 10-16,-4-5 0 16,-2-3-10-16,-5-4 0 15,3-2-5-15,1-5 15 16,1-1-10-16,2-3 0 15,10 0 4-15,6-3-13 16,9-1-2-16,8 3 2 16,5-1 3-16,3 0 1 15,9-7 5-15,10-4 0 16,10-10 8-16,6-6-5 16,118-94-3-16,-134 98 0 15,-2 3-5-15,-2 0 10 0,-3 3-5 16,16-19 0-1,-8 8 7-15,-4 7 1 0,-11 6-8 16,-5 4 1-16,-4 1 3 16,-4 1 4-16,-4 0-8 15,-4-2 0-15,3-2 6 16,-6 4-16-16,2-2 10 16,-4 2 0-16,0 3-2 15,0-1 9-15,4 4-7 16,-2-1 0-16,2 0 11 15,1 1-18-15,4-1 7 16,0 1 0-16,1 0-4 16,3 4 12-16,2-1-8 15,2 0 0-15,-2 2 5 0,2 0-11 16,0 0 6-16,-2 0 0 16,-1-1-4-16,2 1 5 15,-6 0-1-15,7 0 0 16,0 0 2-16,0 0-11 15,4 0 9-15,-1-3-17 16,-2 3 15-16,2 0-13 16,3 0 15-16,5 0 0 15,-2 0 6-15,8 4-10 16,2-4 4-16,1-1 0 16,-1-2-2-16,0 2 4 15,-2-2-2-15,-8 2 0 16,-1 1 3-16,-5 0-15 0,-3 1-2 15,0 2 12-15,-3-2-11 16,-1 2 13-16,-1 0-42 16,-6 0-74-16,-1 5-88 15,-3 4-113-15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4:18.26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176 608 380 0,'-8'-16'91'0,"0"-1"-11"16,1 3 21-16,3 1 25 15,-1 1-18-15,0 3-31 16,1 4 10-16,4 1-12 16,-2 2-38-16,-3 0 4 15,4-3-17-15,-2 2-17 16,-1 0 12-16,0-1-14 15,0 0-5-15,0 1 0 16,4 3-6-16,-4 0-2 16,4 0 4-16,0 1 1 15,0 1-13-15,0 2 6 0,0 0 10 16,0 7 7-16,4 7 3 16,0 11-3-16,3 6-7 15,5 2 0-15,2 1-4 16,5-8 4-16,6-3 0 15,3-8 0-15,6-6-5 16,1-7 5-16,3-5 0 16,1-7 6-16,0-2-11 15,0-5 11-15,-3-6-6 16,-4-4 0-16,3-4 10 16,-5-9-6-16,0-7-4 15,-6-10 1-15,-3-7 5 16,-9-6-2-16,-4 0-4 0,-5 4 0 15,-10 4 12-15,-5 9 3 16,-5 6 2-16,-7 6 5 16,-8 7 7-16,0 4-22 15,-7 8 5-15,3 3-12 16,-4 8 13-16,0 5-14 16,-5 8 1-16,2 4 0 15,-5 7 3-15,0 5-1 16,3 4-2-16,1 0 0 15,7 2-3-15,9-1 0 16,5-4-19-16,6 0-50 16,6-2 11-16,7 1-57 0,4 2-114 15,4 6-152 1</inkml:trace>
  <inkml:trace contextRef="#ctx0" brushRef="#br0" timeOffset="1193">593 1979 483 0,'-3'-3'202'0,"-1"1"-113"16,0-2-17-16,0-1 10 16,0-1-9-16,0 0-28 15,-1-1 4-15,0-4-33 16,1-2-10-16,0-6 12 15,0-9-14-15,4-10-4 16,0-4 0-16,4-132 10 16,-4 141-10-16,0 1 0 15,-3-3 0-15,-1-1-1 16,-2-29 6-16,0 5-5 16,-3 4 0-16,-1 6 7 15,1 7-12-15,4 3 5 16,-2-2 0-16,3 3-5 15,3 0 9-15,1 3-4 0,-3 0 0 16,3-1 6-16,0 6-11 16,0 1 5-16,-1 8 0 15,-2 3-7-15,1 6 8 16,0 9-1-16,-2 1 10 16,4 3-2-16,0 0 3 15,-5 3-11-15,5-1 0 16,-4 2 4-16,-2 3 1 15,-4 7-5-15,-5 4 0 16,-5 7 9-16,-4 2-8 16,0 12-1-16,-5 3 0 15,0 0 1-15,3-6 2 0,9-3-3 16,2-8 0-16,5-11-19 16,6-4-12-16,4-4-67 15,1-5-25-15,8-6 45 16,3-11-144-16,7-11-23 15</inkml:trace>
  <inkml:trace contextRef="#ctx0" brushRef="#br0" timeOffset="1333">413 916 286 0,'28'-33'195'15,"-5"5"-56"-15,-2 11 8 16,-5 8-38-16,3 9-24 16,5 7 22-16,2 10-76 15,8 7-18-15,4 10-9 16,4 5-4-16,2 0-58 0,2 0-166 15,5-5-449-15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4:30.24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157 118 607 0,'-6'0'473'16,"-2"1"-331"-16,-2 1-53 15,2-2-7-15,7 0-12 16,-3 0-62-16,4-2 21 16,0 2-29-16,0-1 4 15,1 1-10-15,-1 0 6 16,3-3 0-16,-3 3-4 15,0 0-31-15,0 4 12 0,0 9-12 16,0 6-63-16,0 9-62 16,1 8-249-16</inkml:trace>
  <inkml:trace contextRef="#ctx0" brushRef="#br0" timeOffset="402">416 42 572 0,'1'-5'267'0,"-2"4"-198"15,1-3 75-15,-3 4-54 0,3 0-36 16,0 0-36-16,-4 4-8 16,-5 1-11-16,-10 8 7 15,-10 8-6-15,-15 5 0 16,-8 5 6-16,-1 5-6 15,-2-3 0-15,8-3 0 16,11-3-6-16,10-9 6 16,10-7 0-16,2-4 12 15,9-3-7-15,2-2 17 16,2 0-15-16,1-2-2 16,1 0-1-16,3-2 5 15,7 0-9-15,12-2 10 16,10-1-1-16,16-6-7 0,15-3-2 15,7-6-18-15,6-3 18 16,-1-3-60-16,-5-1-22 16,-15 0-37-16,-16 7-4 15,-14 3 34-15,-15 2-131 16,-18 6-9-16</inkml:trace>
  <inkml:trace contextRef="#ctx0" brushRef="#br0" timeOffset="643">316 6 636 0,'-12'-4'188'0,"1"0"-81"0,3 4 21 15,8 0-54-15,0 0-57 16,0 0 1-16,-4 2-18 16,8 4 0-16,-4 14 7 15,4 20 7-15,-1 15 7 16,2 18-20-16,-2 13 8 15,-2-1-8-15,-1-7-1 16,3-7-2-16,-1-13-6 16,2-14-80-16,-2-17-44 15,2-14-79-15,1-21-162 16</inkml:trace>
  <inkml:trace contextRef="#ctx0" brushRef="#br0" timeOffset="950">336 347 348 0,'-5'-26'375'15,"-1"11"-170"-15,-5 5-77 0,1 12-40 16,-6 6-26-16,-1 7-49 16,-4 10 23-16,-1 3-35 15,-6 14 8-15,5 2-12 16,1 1 3-16,3-8-15 16,4-5-10-16,6-11-86 15,5-11-3-15,1-10-46 16,10-13 76-16,1-9 76 15,8-4 8-15,3-7 43 16,6 1 29-16,4 8-29 16,3 3 19-16,7 5-21 15,2 2-39-15,8 1 12 0,3 2-14 16,4 2-8-16,-5 1-34 16,-4 6-52-16,-13 2-6 15,-11 6-43-15,-15 5-36 16,-13 2-6-16</inkml:trace>
  <inkml:trace contextRef="#ctx0" brushRef="#br0" timeOffset="1288">428 332 578 0,'-11'-11'274'0,"3"7"-132"16,3 4-50-16,2 2-20 15,-1 0-50-15,4 5-21 16,0 13 58-16,-1 12-56 0,-3 15 5 15,-3 11-5-15,-4 5 10 16,-3-1-16-16,-1-5 3 16,1-8-14-16,4-14 11 15,1-11-24-15,3-8 9 16,4-12 16-16,4-2-18 16,0-4 20-16,2 2 0 15,5 2 6-15,10 3-9 16,1 1 6-16,7 0-3 15,3 2 0-15,5 4 8 16,1-2-12-16,0 1 4 16,-6 1-15-16,-4-1 12 15,-10-2-47-15,-3-3-14 16,-9 1-17-16,-8-3-164 0,-7 2-90 16</inkml:trace>
  <inkml:trace contextRef="#ctx0" brushRef="#br0" timeOffset="1581">161 677 618 0,'-10'-6'251'16,"3"5"-197"-16,10-6 55 16,3 4-35-16,10-9-63 15,11-1 2-15,10-3-13 16,7-1 0-16,6 0-1 15,0 4-9-15,-7 7 1 0,-7 10-2 16,-10 13 11-16,-14 15 46 16,-12 14-28-16,-10 10 12 15,-9 6 10-15,-8-2-34 16,-3-8 2-16,3-10-8 16,3-9-15-16,7-11 11 15,-2-11-89-15,8-9-78 16,2-20-97-16,9-15-32 15</inkml:trace>
  <inkml:trace contextRef="#ctx0" brushRef="#br0" timeOffset="2136">508 311 349 0,'34'-61'164'16,"4"9"32"-16,-8 9-47 16,0 13-23-16,-8 11-57 15,-6 8-7-15,-5 7-24 16,-4 7-28-16,-6 9 9 15,-2 14 1-15,-6 11-16 16,-4 14 10-16,-2 6-13 16,-4-1-1-16,-2-9 0 15,7-9-33-15,5-14 16 16,6-11-15-16,2-9 17 16,6-4 11-16,1-8 8 15,8-3-4-15,1-4 0 16,6 0 12-16,0-2-12 0,3 1 0 15,6 2 1-15,-1 5-14 16,-4 3 10-16,-1 6 3 16,-3 13 11-16,-8 8-11 15,-10 15 51-15,-12 14-8 16,-8 7-15-16,-11 7 13 16,-8-2-36-16,-1-7 0 15,0-13-5-15,2-11 2 16,2-8-7-16,2-12-44 15,2-10-66-15,2-6-39 16,6-13-134-16,4-11 81 16,11-8 154-16,4-2 53 15,7 1 90-15,0 9 149 0,1 9-61 16,-4 8-17-16,0 7-67 16,2 5-19-16,6 3-18 15,4 7-46-15,11 5 20 16,6 7-31-16,6 6 7 15,1 3-19-15,1 1 2 16,-1 0-40-16,-4-3-27 16,-5-4-103-16,-9-4-97 15,-3-11-174-15</inkml:trace>
  <inkml:trace contextRef="#ctx0" brushRef="#br0" timeOffset="2676">1141 271 757 0,'-7'1'178'15,"-5"7"-78"-15,-3 5 9 16,-3 5-82-16,-9 4-7 16,-2 8-14-16,-2 0 2 15,-1 0-4-15,7-5-4 16,5-8 0-16,8-4-9 15,5-10 2-15,7-3 4 16,4-2-4-16,5-4 14 16,8-2 3-16,4-2-8 15,5-3 6-15,8 0-6 0,-1 0-2 16,-1 4 0-16,-4 2-1 16,-8 4 10-16,-5 5 0 15,-9 11 30-15,-8 9-8 16,-9 16-10-16,-2 8-18 15,-6 2-3-15,0-4 0 16,5-11-10-16,3-13 8 16,7-12-24-16,4-2-1 15,3-5 19-15,2-1 4 16,3 2 4-16,3 0 0 16,6 3 8-16,-1 3-11 15,4 2 3-15,1 4 0 16,-2 7 8-16,-3 7-3 0,-3 9 0 15,-6 2 12-15,-7 6-13 16,-5-4 10-16,1-7-14 16,-2-11 6-16,0-7-8 15,2-10 2-15,0-14-27 16,0-13-26-16,1-12-70 16,3-19-142-16,0-18-233 15</inkml:trace>
  <inkml:trace contextRef="#ctx0" brushRef="#br0" timeOffset="3539">1261 302 595 0,'10'-38'263'16,"-3"15"-85"-16,-6 11-21 0,2 11-99 15,-3 1-34 1,0 5-1-16,1 8-18 0,6 13 44 16,-2 15-41-16,1 20-2 15,-5 16 1-15,-2 7-7 16,-6-2 0-16,0-12 0 15,3-17-25-15,3-19-12 16,-2-20-25-16,6-15 0 16,2-20 58-16,-1-16-37 15,6-21-2-15,-1-13-33 16,2-7 16-16,-1 4 59 16,1 3-1-16,1 10 2 15,0 8-4-15,5 11 17 16,-1 13-12-16,1 10 41 15,0 14-21-15,0 15 38 0,-1 15 18 16,-4 14-28-16,3 21 10 16,-5 16-46-16,-2 14 0 15,-5 5-9-15,-2-2 9 16,-1-11-17-16,0-16 4 16,0-22-28-16,-1-18 16 15,1-11-40-15,-7-11-16 16,-5-6 13-16,-5-10-24 15,-6-8-8-15,-1-9 48 16,0-14 22-16,4-8 15 16,2-7 4-16,5-3 11 15,4 7 47-15,8 9-34 0,1 10 19 16,5 12-26-16,5 11-6 16,4 4 2-16,5 2-10 15,3 2-5-15,4 4 0 16,-5 3-4-16,-1 4 4 15,-10 8 8-15,-8 11-4 16,-8 6 9-16,-5 7-13 16,-4 1 0-16,3-3 0 15,3-11 2-15,4-10-2 16,3-9 0-16,2-5 6 16,4-4 66-16,3 1-29 15,2-5-10-15,3-3-10 16,-1-1-16-16,4 1-3 0,-5 1-4 15,-2 2-19-15,-4 3 11 16,-4 6-57-16,-8 3-12 16,-6 15 0-16,-7 7-29 15,-5 9 16-15,-6 4 14 16,8-1 68-16,0-12 8 16,9-6 29-16,6-9 61 15,5-6 0-15,1-1-29 16,3-5 25-16,4-1-8 15,4 0-32-15,7 0-13 16,9-1-32-16,6-3 3 16,8-1-4-16,10-7-11 0,4-2-13 15,5-7-75-15,-1-1-82 16,-3-4 118-16,-6 3-547 16</inkml:trace>
  <inkml:trace contextRef="#ctx0" brushRef="#br0" timeOffset="4619">1836 241 869 0,'-1'-4'38'0,"9"0"55"0,7-5 11 16,7 0-80-1,12-5-10-15,-1 3-12 0,-2-1-2 16,-5 0 0-16,-10 4-34 16,-9 5 27-16,0 2-18 15,-16 2-87-15,-5 2 74 16,-9 7 14-16,-6 3 6 16,-6 0-7-16,-1 4 6 15,7-3 18-15,6-1 2 16,7-3 1-16,6 1 51 15,2 6 10-15,4 5 17 16,1 8 11-16,6 13-51 16,1 15 24-16,6 11-25 15,2 11-20-15,3 5 10 0,1-3-28 16,1-9-1-16,3-15 0 16,-1-19 9-16,-2-13-9 15,2-14 0-15,-3-12 3 16,3-13 18-16,2-14-15 15,-1-16-6-15,1-13 0 16,-5-7 14-16,-5-2-15 16,-10 0 1-16,-6 5 0 15,-10 12-1-15,-53-47 1 16,55 93 0-16,2 2-3 16,2 7-8-16,-2 4 11 15,-10 11 0-15,2 12 0 16,3 11-10-16,6 3 12 0,4 3-2 15,4-5 0-15,8-7 9 16,5-7-12-16,1-9 3 16,4-13-3-16,3-7-12 15,6-15 4-15,2-14-25 16,6-15-33-16,3-19-104 16,-2-10 1-16,1-7-47 15,-1 3 111-15,-8 7 108 16,-1 13 35-16,-7 12 135 15,-9 15-10-15,-1 10-38 16,-5 12 5-16,-3 5-73 16,-3 10-34-16,-1 15 33 0,-4 6-52 15,0 10 3-15,0 6-4 16,-1 0 9-16,5-10-15 16,4-9 6-16,4-10-9 15,2-6 1-15,8-12 3 16,-1-10 5-16,6-6 0 15,2-6 9-15,2-5-12 16,2 4 3-16,-1 3 0 16,4 1-6-16,3 8 10 15,2 6-4-15,-5 7 4 16,0 12-2-16,-12 24 29 16,-8 18-14-16,-8 15-16 15,-8 12 18-15,-7 5-17 0,-1-7-2 16,-1-17 0-1,2-11 4-15,3-18-6 0,2-14 2 16,-1-12-23-16,-2-9 20 16,-5-11-47-16,-4-8 17 15,-2-11-1-15,0-7-55 16,4-7 58-16,5-5-6 16,4-2 33-16,10 5 4 15,5 5 5-15,4 9 40 16,7 10 19-16,3 5-41 15,5 8 6-15,4 3-29 16,3 4-10-16,6 2-69 0,2 0-508 16</inkml:trace>
  <inkml:trace contextRef="#ctx0" brushRef="#br0" timeOffset="5504">2785 28 587 0,'3'-2'96'0,"1"5"-28"15,4 7 10-15,2 1-63 16,7 8-15-16,4 3-28 16,-3 5-166-16,4-2-126 15</inkml:trace>
  <inkml:trace contextRef="#ctx0" brushRef="#br0" timeOffset="6629">3042 56 408 0,'4'-10'401'0,"-1"1"-290"15,-6 8 13-15,3 1-46 16,-1 0-21-16,-2 0-42 16,-1 5-14-16,-10 6 8 15,-12 9-9-15,-11 10-9 16,-11 8-17-16,-5 3-26 16,-1-1 14-16,6-7-1 15,11-7 23-15,14-12 4 16,9-6 10-16,7-7-15 15,7-2 17-15,7-5 3 16,5-1 36-16,8-4-7 16,5-3-21-16,10 0 17 0,1-3-24 15,5 0-3-15,6-4-1 16,1 1-5-16,-3 1 3 16,-4 3-15-16,-10 3-10 15,-12 7 23-15,-11 6-15 16,-10 7 19-16,-12 8 3 15,-5 8 7-15,-4 5-11 16,-3 3 1-16,-2 3 0 16,5-4-2-16,3-3 5 15,5-2-3-15,5 3 0 16,2 3 4-16,1 11-5 16,6 11 4-16,1 11-3 15,0 7 37-15,1 5-29 0,2 1 5 16,1-11-13-1,-3-7 11-15,3-14-17 0,3-15 6 16,-3-12-3-16,-2-9-5 16,5-9 16-16,-6-13-7 15,3-8 5-15,3-12 6 16,0-12-22-16,-2-13 10 16,3-8-47-16,0-11 42 15,3-3-19-15,2 2 24 16,2 7-5-16,-2 13 15 15,0 17-2-15,-1 15 23 16,-5 11-3-16,-6 11-1 16,2 8-15-16,-2 9-1 15,6 13 46-15,1 19-55 16,5 16 22-16,-1 19-23 0,3 5 7 16,0 0-10-16,-1-4 2 15,1-13 0-15,-2-10 0 16,-2-13-20-16,-3-11 19 15,-5-10-18-15,-6-11-18 16,-4-4 24-16,-5-5-42 16,-4-6-21-16,-5-8 21 15,-3-6-1-15,-8-10 47 16,1-8 3-16,2-7 6 16,2-2-2-16,6-1 12 15,8 3-10-15,5 5 9 16,5 6-1-16,6 4-5 0,5 3-3 15,4 3 0 1,2 4-3-16,5 0 3 0,0 10-2 16,-3 6 1-16,-2 9 2 15,-3 13 10-15,-10 11-11 16,-5 6 1-16,-4 4 2 16,0-4-3-16,-2-5 0 15,3-12-1-15,6-7-1 16,1-5 2-16,1-10 20 15,8-6 12-15,2-7 3 16,5-4-33-16,3-8 0 16,2-1-2-16,0-1 4 0,1 4-11 15,-8 9 2 1,-3 8 5-16,-11 8 0 0,-8 13 8 16,-9 11-8-16,-6 4 0 15,-2 7 9-15,1-3-5 16,2-5-4-16,10-4-5 15,6-8-6-15,4-4 2 16,6-8 1-16,7-3-46 16,2-5-117-16,6-11-382 15</inkml:trace>
  <inkml:trace contextRef="#ctx0" brushRef="#br0" timeOffset="6834">3569 130 979 0,'-11'8'105'0,"-5"8"-23"15,-4 9-22-15,-4 12-31 16,-3 11-26-16,-3 14-3 16,0 7 0-16,1-1-27 15,6-7-12-15,5-9-130 16,3-12-106-16,9-22-100 15</inkml:trace>
  <inkml:trace contextRef="#ctx0" brushRef="#br0" timeOffset="7020">3419 442 428 0,'23'-35'166'0,"4"8"45"0,1 5-68 16,4 7-35-16,9 2-11 16,10 5-61-16,2 7 3 15,4 6-25-15,2 6-8 16,-7 10-7-16,-7 3 1 15,-5 4-1-15,-9-2 0 16,-8 2-53-16,-9 0 13 16,-11 0-45-16,-10-2-73 15,-10-6-100-15,-7-6-78 16</inkml:trace>
  <inkml:trace contextRef="#ctx0" brushRef="#br0" timeOffset="7245">3719 464 422 0,'-26'-13'234'0,"3"4"-77"15,4 1-5-15,9 8-63 16,2-1-29-16,1 4-52 16,6 11-7-16,-2 11 48 15,6 13-39-15,2 14 13 16,6 12 7-16,2 2-27 16,0 7 24-16,1 2-27 15,-5 3 3-15,-2-3-5 16,-3-9 2-16,-2-9-10 15,-2-18-3-15,0-15-84 16,0-11-57-16,0-11-79 16,0-15-191-16</inkml:trace>
  <inkml:trace contextRef="#ctx0" brushRef="#br0" timeOffset="8017">4040 373 1011 0,'0'1'113'16,"5"2"-98"-16,1-2 24 16,10-1-25-16,9 0-14 15,10 0-1-15,4-4-27 16,-1 1-65-16,-3-1-44 15,-6 0 55-15,-10 4-35 16,-12 8 117-16,-15 11 1 16,-15 11 1-16,-13 14 17 15,-12 12-12-15,0 2 2 0,3-4-9 16,9-9 0-16,10-16 10 16,13-12 59-16,8-9-17 15,2-5 30-15,3-5-6 16,4-3-61-16,7-6 23 15,3-5-29-15,8-6-6 16,2-1-1-16,4 2 3 16,0 3-5-16,4 2 0 15,-6 7 8-15,-2 7-8 16,-2 9 43-16,-10 16 22 16,-8 10-18-16,-8 16-42 15,-3 11 8-15,-6 3-13 16,-2-5-10-16,2-8-12 0,5-12-65 15,4-14-185-15,6-18-11 16,4-22 96-16,4-15 113 16,2-11 74-16,2-4 67 15,-5-2 59-15,0 10 31 16,-3 10-49-16,-4 13-3 16,1 6-74-16,2 9-8 15,3 7 48-15,6 10-20 16,4 7-22-16,5 12-29 15,4 2 7-15,-1 4-16 16,1-9 9-16,2-7-20 16,-4-9-5-16,1-11-95 15,-5-12-53-15,1-14-237 0</inkml:trace>
  <inkml:trace contextRef="#ctx0" brushRef="#br0" timeOffset="8280">4418 58 154 0,'-4'-8'311'0,"4"0"-265"15,8 7 52-15,2-3 62 0,10 3-93 16,4-3-45-1,4 8 43-15,2-3-27 0,3 1-24 16,0 1-14-16,-2 1-7 16,1-1-41-16,-6-3-79 15,0-3-103-15,-10-4 90 16,-7 0-116-16</inkml:trace>
  <inkml:trace contextRef="#ctx0" brushRef="#br0" timeOffset="9308">4731 16 362 0,'-12'-3'177'0,"-3"3"-19"16,4 3-7-16,-2 1-24 15,4 8-37-15,-2 8-4 16,0 8-28-16,-1 13-44 16,3 4 19-16,1 5-32 15,4-2 0-15,0-1-2 16,0-8 0-16,0-3-3 0,0-9-13 16,0-6-37-16,-3-7 10 15,1-6-33-15,0-5-35 16,0-7 30-16,-2-5-22 15,1-4 50-15,3 0 40 16,0 0-17-16,7 1 9 16,1 3 18-16,1 3 4 15,6-3 8-15,1-1-4 16,8-1 13-16,0-4-9 16,2 1 3-16,5-4-8 15,-2 4-3-15,-6 5 0 16,-4 1 58-16,-10 7 44 0,-6 7-54 15,-10 11 2-15,-5 8-29 16,-5 6 12-16,-2 7-33 16,-4 3 0-16,6-5 2 15,3-3-2-15,8-11-6 16,1-7-2-16,7-10-26 16,4-5 31-16,4-2-6 15,5-9 9-15,4-2 14 16,2-3-14-16,3-1 0 15,-1 0-2-15,-2 4 9 16,0 2-7-16,-2 5 0 16,-4 2 1-16,-7 8 40 0,-7 10 19 15,-6 16-8-15,-11 8-12 16,-3 11-38 0,-4 7 19-16,2-2-21 0,4-15 0 15,6-9-2-15,4-13-8 16,9-10 3-16,2-9-14 15,6-11 21-15,5-9 9 16,4-8-9-16,2-6 0 16,8-4-1-16,2 2 4 15,1 6-3-15,3 4 0 16,3 4 6-16,6 7-11 16,-1 9 5-16,-2 5 0 15,-5 7 2-15,-9 9 13 16,-11 8 31-16,-11 6-23 15,-5 7-14-15,-8 8-14 0,-2-6 5 16,-5-2-26-16,-4-6-7 16,-1-10-60-16,-1-8 13 15,0-10-13-15,2-10-21 16,3-10 89-16,3-8 25 16,5 0 100-16,4 4 25 15,1 8-11-15,2 4-39 16,5 16-26-16,1 0-26 15,3 9 42-15,3 7-26 16,2 15-31-16,2 12 1 16,2 7-2-16,-4 4-7 15,-2 0 0-15,-7-8 6 16,-1-5-13-16,-2-11 7 0,-4-11-7 16,3-11-1-16,0-7-14 15,-2-3 0-15,-5-4-4 16,-1-3-27-16,-1-5 20 15,-3-8-37-15,0-6-6 16,1-5 48-16,1 5-5 16,-1 2 25-16,0 9-3 15,2 9 6-15,-9 6 5 16,0 6 0-16,-3 2-7 16,0 3 6-16,-1 3-205 15,5-7-134-15</inkml:trace>
  <inkml:trace contextRef="#ctx0" brushRef="#br0" timeOffset="9487">4723 727 621 0,'49'-2'260'16,"-1"4"-123"-16,-5 3 2 15,-3 1-56-15,-2 5-64 16,2 1 6-16,-1 2-25 15,-3 3-9-15,-3 0 1 16,-2 1-132-16,-8 7-241 16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4:44.72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152 17 555 0,'-7'2'198'16,"-2"2"-136"-16,3-4 8 16,4 0 12-16,0 0-56 15,2 0-9-15,-2 1-1 16,-2 5-11-16,-4 4 12 15,-4 10 6-15,-6 9-7 16,0 12 29-16,-1 11-36 16,-1 12 27-16,5 8-21 15,5 4-7-15,10 10 9 16,5-10-17-16,12-4 0 16,9-12-1-16,7-17 1 15,3-21 0-15,8-17-2 0,1-19 12 16,6-24-8-1,-4-23-2-15,3-18 0 0,-8-13-8 16,-5-8 12-16,-13 5-4 16,-11 14 4-16,-15 13 12 15,-13 16-7-15,-12 14 1 16,-10 15-10-16,-3 8 10 16,-5 13-8-16,-1 5-2 15,4 11 0-15,3 2-14 16,7 3 12-16,8 2-57 15,11-1-93-15,6 0-50 16,10 0-179-16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4:45.36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579 144 176 0,'-40'-19'43'0,"1"3"-7"16,2 1-20-16,1-3 12 16,8 6 42-16,3-3-28 15,5 2 27-15,-1 2 65 16,3 2-22-16,1 3-1 16,-2 0-21-16,-2 2-15 15,1 4 24-15,-1 0-36 16,-1 0-22-16,6 4 12 15,-5 4-38-15,2 3 9 16,-1 8 1-16,-1 7-22 16,-2 11 29-16,3 10-26 15,-1 9-1-15,5 7 12 0,4 2-12 16,7 4-5-16,5-4 0 16,9-3 11-16,6-8-20 15,5-8 9-15,6-8 0 16,8-12-10-16,6-11 13 15,9-14-3-15,4-12 0 16,6-15-27-16,-2-14 24 16,-1-13-28-16,-8-9 3 15,-8-1 25-15,-13 0-10 16,-11 5 13-16,-16 6 5 16,-15 9 7-16,-13 10-9 15,-13 7-3-15,-10 6 0 0,-5 7-3 16,-1 6 3-16,2 5-2 15,10 2-12-15,8 4-81 16,11 1-47-16,13 8-147 16,9-3-150-16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4:45.91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219 108 814 0,'-9'2'114'15,"-6"2"-49"-15,-4 0 70 16,-2 1-81-16,1 4-22 16,-3 3-32-16,1 6 0 0,1 8 4 15,-1 10 5-15,2 4-9 16,6 9 0-16,3 1 10 15,9 1-4-15,7-1-6 16,7 1 1-16,6-8 2 16,12-1 3-16,3-7-6 15,8-10 0-15,4-14 6 16,6-11-13-16,2-17 7 16,1-15 0-16,-4-12-4 15,-7-12 5-15,-10-6-1 16,-14-2 0-16,-15 1 12 15,-16 4-8-15,-19 3-3 16,-21 2 5-16,-10 4 0 16,-6 8 1-16,-3 12-7 15,9 12 0-15,16 12-16 0,9 10 12 16,14 10-72-16,9 9-113 16,12 9-123-16</inkml:trace>
  <inkml:trace contextRef="#ctx0" brushRef="#br0" timeOffset="489">872 58 825 0,'47'-16'70'0,"-11"4"58"0,-4 3-29 16,-3 0-16-16,-2 2-54 15,-7 4-7-15,-3 1 12 16,-8 2-29-16,-1 2 28 16,-5-2 3-16,0 3-24 15,-6 1 24-15,-1 5-32 16,-3 6-2-16,-2 4 2 16,-6 7 1-16,1 4-5 15,-1 3 0-15,4 7 9 16,3 6-12-16,7 3 3 15,5 3 0-15,1 0-7 16,10-4 9-16,2-8-2 16,6-9 0-16,-3-6-6 0,5-11-7 15,-1-10 9-15,4-18-2 16,0-11-1-16,2-16-18 16,-1-11 20-16,-4-8 1 15,-6 0 2-15,-10 4 2 16,-10 9 0-16,-14 4 1 15,-10 5 3-15,-7 8 6 16,-8 4-9-16,-6 9-1 16,3 6 6-16,1 7-19 15,5 8 3-15,8 7-57 16,5 6-137-16,6 5-415 16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4:50.92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24 204 674 0,'-8'0'194'0,"1"3"-101"16,2-3-2-16,2 2-5 0,3-4-45 16,0 2-40-16,11-4 46 15,9-1-5-15,16-7-18 16,12-5 25-16,13-1-38 16,10-7 13-16,3 3-7 15,1 0-7-15,0 3 6 16,-5 3-16-16,-7 1 0 15,-12 5 0-15,-10 0 5 16,-9 5-5-16,-10 1 0 16,-5 4 9-16,-7-1-13 15,-3 1 4-15,-11-3 0 16,-11 6-11-16,-17 2 8 0,-11 5 3 16,-12 5-4-16,-8 5 10 15,-1 5-12-15,7-2 6 16,6-1 0-16,10-5-11 15,13-5 19-15,8-5-8 16,12-5 0-16,4-2 7 16,5 0-18-16,2 0 11 15,-1-2 0-15,4 0-8 16,7 2 12-16,7-4-4 16,12 1 0-16,7-3 12 15,9-3-17-15,5-3 5 16,6-2 0-16,-2-3-7 0,-5 3 12 15,-11 0-5-15,-14 5 0 16,-12 5 6-16,-9 4-9 16,-14 5 3-16,-15 7 0 15,-14 10-12-15,-17 13 23 16,-14 10-11-16,-7 7 0 16,3-1 3-16,9-9-4 15,14-9 1-15,17-11 0 16,12-11-9-16,12-5 9 15,4-5 0-15,5-1 0 16,2-1 0-16,8-2-3 16,9-2 3-16,6-4 0 15,14-4 1-15,10-2 2 0,6-4-3 16,5-5 0 0,6 0 9-16,-2 0-10 0,-9-1 1 15,-11 4 0-15,-18 8 0 16,-11 7 10-16,-12 3-7 15,-12 3-3-15,-7 3 12 16,-11 2-18-16,-12 0 6 16,-7 4 0-16,-1-1-5 15,5 0 5-15,9-3-8 16,12-1-11-16,10-4-59 16,6-3-11-16,1 3-195 15,7 6-169-15</inkml:trace>
  <inkml:trace contextRef="#ctx0" brushRef="#br0" timeOffset="705">605 1381 395 0,'0'0'380'0,"0"0"-243"16,-3-2 43-16,3 2-40 15,0-3-78-15,-1-1-7 16,1-8-20-16,0-6-35 15,0-8 19-15,0-13-19 16,1-10 0-16,3-7-3 0,0-5 5 16,0-6-2-16,0-8 0 15,-4-1 1-15,-4-7-5 16,-1 0 4-16,-3-3 0 16,-1 11-7-16,1 10 17 15,1 15-10-15,-1 11 0 16,8 14 2-16,-3 9-11 15,2 6 9-15,1 2 0 16,1 7-2-16,-1-1 3 16,0 2-1-16,-1 0 0 15,1 0 10-15,0 2-11 16,-3-1 1-16,3-1 0 16,-1 3-4-16,-2 5 6 0,-5 11-2 15,-2 11 0-15,-9 10 12 16,-4 12-17-16,-1-2 5 15,2-1 0-15,0-8-7 16,4-11-15-16,6-10-20 16,4-7-26-16,-2-10-92 15,6-10-299-15</inkml:trace>
  <inkml:trace contextRef="#ctx0" brushRef="#br0" timeOffset="850">534 413 506 0,'16'0'258'0,"-1"11"-71"16,1 8-54-16,8 7-51 0,4 10-67 16,4 3-5-16,5 2-20 15,-1-2-19-15,3-5-195 16,-5-8-330-16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4:55.39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243 1008 481 0,'-4'3'221'0,"0"0"-180"15,0-1 63-15,4-4-16 16,-3-1-31-16,3 0 20 16,-1-2-7-16,1-4-22 15,-3-4 9-15,-1-6-43 16,2-5 0-16,2-3 0 15,-4-9-7-15,1-2-2 0,1-5-5 16,-2-7 2 0,0-7-7-16,-2-3 9 0,-2-7-4 15,-3-2 0-15,6-3 3 16,-4 8-3-16,7 1 0 16,2 6 3-16,2 7-10 15,2 8 7-15,1 7 0 16,-4 7 0-16,2 6 9 15,-2 7-13-15,2 0 4 16,-2 6 0-16,-1 1-5 16,3 5 6-16,-3-2-1 15,0 4 5-15,0-1 9 0,0 2-13 16,0 2-1 0,0-2 1-16,0 1 4 0,-3 2-2 15,3-3-2-15,0 0 1 16,-1 3 6-16,-3 4-8 15,-5 5 0-15,-3 6 2 16,-6 5-7-16,2 7 5 16,0 0 0-16,-1 0 0 15,2 0 9-15,2-3-12 16,0 3 3-16,2-2 0 16,3 0-10-16,1-1 12 15,-1 0-2-15,4-2 0 16,3-5 9-16,-2-7-15 15,3-2 6-15,0-7 0 16,0-2-2-16,0-4 4 0,-1 2-2 16,1-2 0-16,-3 2 7 15,3-2-15-15,0 0 8 16,0 2-7-16,0-2 1 16,3 2-5-16,-3 0 7 15,0 0 0-15,0 0-12 16,0 0 9-16,0 0 7 15,-3 0 0-15,3 0-4 16,0 0 4-16,0 0 0 16,0 2-2-16,0-4-6 15,0 2 6-15,3-7-14 16,-2-6 16-16,3-11-2 0,0-10 2 16,4-10 0-16,2-7-2 15,-1 1 11-15,2 0-11 16,-2 5 2-16,0 7 0 15,-1 10 1-15,1 12 1 16,-4 6-2-16,-4 7 2 16,2 3 13-16,-3 1-23 15,0-1 8-15,0 2 0 16,1 0-1-16,4 1 5 16,-1-2-4-16,4 3 0 15,4 1 13-15,3 1-13 16,4 5 14-16,6 7-4 15,3 12 24-15,9 9-33 16,6 10 0-16,2 3-1 16,-2 0 10-16,-2-6-23 0,-1-10 13 15,-7-8-72-15,-2-7-147 16,-4-8-602-16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5:02.6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198 142 444 0,'-1'-2'121'16,"-2"1"14"-16,3-2-28 0,0 2-7 16,3-2-13-1,-2 2-18-15,2-3 12 0,1 3-42 16,-3-4-11-1,-1 5 17-15,0-2-38 0,0 2 18 16,-1 2-19-16,1 0 1 16,-3 1 5-16,3-2-12 15,-1 1 0-15,1 0-9 16,-3-1 19-16,-2 7-9 16,-8 5-1-16,-3 8 7 15,-10 4-12-15,0 8 5 16,-4 1 0-16,4-7-9 15,3-1 7-15,7-7 2 16,7-6 0-16,3-4 2 0,4-5-10 16,2 0 8-1,0-4 0-15,0 2-13 0,2-2 16 16,-2 0-3-16,4 3 0 16,3 3 8-16,5 3-3 15,7 2-5-15,3 2 0 16,9 0-4-16,6 2 13 15,3 0-9-15,1 2 0 16,-3-2 5-16,-5-2-11 16,-6-3 6-16,-7-4 0 15,-5-2-7-15,-5-4-9 16,-3 0-8-16,-3-4-41 16,-4-2-187-16,-3-7-243 0</inkml:trace>
  <inkml:trace contextRef="#ctx0" brushRef="#br0" timeOffset="549">53 399 878 0,'-4'-1'95'0,"3"-3"18"15,-2 4-23-15,6-3-58 0,2-3 15 16,11 0-30 0,5-5-8-16,7-4 13 0,9-2-18 15,2 0 6-15,3 0-5 16,-1 3 1-16,3-6 12 16,0 0-16-16,-3-2-2 15,2-2 5-15,-2 0 2 16,-1 1-7-16,4 0 0 15,-1 3 5-15,1 1 18 16,-3 5-23-16,-1 2 0 16,-5 5 1-16,-5 3 10 15,0 4-12-15,-1 4 1 16,0-1 0-16,-1 5-6 16,0 4 6-16,-1-4 0 15,-5 6-3-15,0-1 12 0,-5 0-9 16,0 0 0-16,-1 4 2 15,-2 0-10-15,-2-2 8 16,0 5 0-16,-2-1-2 16,-2-3 9-16,0-1-10 15,-1-3 3-15,-3-6-14 16,-1-2 4-16,-2-4-1 16,2 0-5-16,-3-2 15 15,0 2-40-15,0-2 19 16,1 1-19-16,-1-3-84 15,3-5-127-15,-3-6-199 16</inkml:trace>
  <inkml:trace contextRef="#ctx0" brushRef="#br0" timeOffset="873">1199 0 934 0,'-3'0'162'0,"-1"1"-141"16,3 2 64-16,-2 1-59 16,7 2 3-16,6 4-29 15,2 7 8-15,4 8-12 16,2 5 4-16,-3 6 0 16,-2 4-2-16,-5-1 14 0,-1-2-12 15,-6-5 0-15,-1-8 3 16,-1-5 6-16,-2-6-7 15,-1-8 18-15,2-1 29 16,-2-2-41-16,0-4 13 16,-4 1-21-16,-6-5 5 15,-2-1-14-15,-6-3 9 16,-8-3-26-16,-3 2-55 16,-8 3-247-16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51.27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 0,'70'0'62,"-46"0"-62,22 0 16,1 0-16,-1 23 15,1 1-15,-47 22 16,23 1-16,-23-24 16,0 24-16,-46-1 15,22 1-15,-22-24 16,-1 0-16,24-23 0,0 0 16,-1 0-1,1 0-15,46 0 47,24 0-47,-24 0 16,24 0-16,-1 0 15,1 0-15,0 0 16,-24 0-16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5:07.74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267 53 567 0,'-4'-10'217'16,"-4"5"-107"-16,1 3 21 15,2 0-57-15,2 1-24 16,-1 1-25-16,4-2-24 15,0 2 28-15,0-2-29 16,3 2 1-16,-3 0 7 16,1 0 0-16,-2 0 2 15,-2 2-10-15,3 3 2 16,3 15-2-16,-2 18 12 16,2 24 0-16,1 17-2 15,-3 17 2-15,-1 2-12 16,0-3 0-16,0-5 11 15,0-8-16-15,-1-7 5 0,-2-11 0 16,2-13-1-16,-2-15 14 16,2-13-13-16,-2-13 0 15,3-6 0-15,3-6-18 16,-3-4 15-16,-3-10-9 16,-1-14 8-16,-4-19-25 15,-1-18 25-15,1-15-28 16,0-7-4-16,1-2 30 15,2 6-3-15,1 10 9 16,0 10 1-16,1 13 13 16,-1 13-14-16,0 8 2 15,0 9 4-15,1 8 8 0,-1 5-10 16,2 4-1-16,0 3 10 16,2 0-5-16,-2-1 3 15,2 3-1-15,-2 3-9 16,2-3 21-16,-5 4-22 15,0 1 0-15,-7 8 0 16,-7 8 11-16,-2 6-11 16,-2 5 0-16,2 2 1 15,5-3-5-15,1-6 4 16,7-8 0-16,4-7-3 16,4-5-17-16,0-7-12 15,4-4-16-15,4-9 15 16,7-10 8-16,4-8-27 0,3-8 47 15,1-4-6-15,2 2 21 16,-1 6-10-16,2 5 15 16,-1 6 10-16,-1 8 57 15,1 3-42-15,0 6 1 16,2 5 12-16,-3 6-48 16,5 4 30-16,-2 0-27 15,2 8 1-15,1 2-3 16,0 3-4-16,0 2-2 15,-4-3 0-15,-3-1-2 16,-3-1-4-16,-4-6-58 16,-7 4-101-16,1 2-208 0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5:09.72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212 184 441 0,'4'-4'160'0,"-1"1"-30"15,-2 3 3-15,-1 0-53 16,0 1-19-16,0-1-17 15,0 0-26-15,-1 0 17 0,1 0-22 16,0 0-9-16,-3 2 16 16,3-2-19-16,-1 2-1 15,-2 0 24-15,-5 5-24 16,-9 6 9-16,-6 8-9 16,-4 5 0-16,-2 6-3 15,1-1 9-15,4-1-6 16,4-4 0-16,5-5 2 15,5-5-12-15,2-4 10 16,5-5-2-16,3-3-9 16,24 14 16-16,-14-8-5 15,3-3 0-15,0 3 6 0,4-1 15 16,17 12-18-16,0-1-1 16,6 0-1-16,-1-1 8 15,1-4-9-15,-3-2 0 16,-6-4-29-16,-4-3-16 15,-5-4-89-15,-4-2-86 16,-8-5-175-16</inkml:trace>
  <inkml:trace contextRef="#ctx0" brushRef="#br0" timeOffset="429">216 421 857 0,'-7'-2'133'16,"2"0"-14"-16,1 4-46 0,1-2-26 16,6 0-35-16,-2-2 0 15,3 0-3-15,6-4-6 16,6-3-2-16,9-9 8 16,7-11-3-16,12-8-6 15,5-7 0-15,7-7 9 16,4 3-12-16,5 5 3 15,-1 6 0-15,3 5-8 16,1 5 20-16,0 9-12 16,3 8 0-16,-3 5 12 0,-2 7 6 15,-3 10-18-15,-7 4 0 16,-11 8-7-16,-6 6 15 16,-10 6-8-16,-6-3 0 15,-5 3 5-15,-7-6-8 16,0-5 3-16,-6-2 0 15,-2-6-6-15,-2-4-2 16,-1-6 5-16,0-3-1 16,0-2-25-16,-1-2 18 15,1-2-44-15,-3 0-103 16,-2-2-36-16,-6-1-127 16</inkml:trace>
  <inkml:trace contextRef="#ctx0" brushRef="#br0" timeOffset="728">1134 266 681 0,'-6'-3'338'0,"-1"0"-216"16,1 3-43-16,4 3-17 16,2-2-58-16,6 5 10 15,5 3 9-15,9 4-23 16,9 6 0-16,9 5-3 15,-1 1 15-15,4-2-12 16,-6-4 0-16,1-4-2 0,-12-6-7 16,0-5 9-1,-8-6 0-15,0-9 8 0,-1-10 5 16,-1-10-13-16,-2-8 0 16,2-10 12-16,-6 2-24 15,-6 4 7-15,-7 8-73 16,0 5-138-16,-6 12-459 15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5:13.71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6 297 0,'1'-3'85'0,"-1"0"-82"15,0 3 2-15,0 0-5 16,0 0 0-16,3 0 1 16,1 1-1-16,0 1 0 15,2 0 0-15,-2-1-2 16,3 4-3-16,-3-3-14 15,0-2-68-15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4:47.31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222 238 371 0,'-16'-4'358'16,"1"2"-215"-16,2 1-40 0,1 1 14 16,1 1-73-16,-3 2-29 15,-2 9 1-15,-5 6-6 16,-2 12-1-16,-1 16-5 15,0 10 1-15,5 8 13 16,10 8-18-16,5 2 0 16,9-3-3-16,12-8 10 15,9-5-7-15,2-13 0 16,8-15 7-16,2-17-10 16,4-19 3-16,2-20 0 0,1-15 0 15,-1-17 9 1,-3-9-9-16,-6-3 0 0,-10 7 9 15,-10 6-1-15,-11 5-6 16,-12 5-2-16,-13 4 19 16,-9 4-16-16,-7 3 8 15,-8 9-11-15,-1 4 12 16,2 10-14-16,3 6 2 16,8 5-19-16,13 7-26 15,3 11-116-15,8 4-124 16,9 8-293-16</inkml:trace>
  <inkml:trace contextRef="#ctx0" brushRef="#br0" timeOffset="442">996 192 849 0,'3'-10'204'0,"-7"3"-134"16,-7 7 28-16,-1 0-81 16,-1 4-5-16,-2 2-12 15,-1 10 3-15,-5 8-9 16,2 9 6-16,-1 10 0 16,3 10 0-16,5 0 12 15,4 3-10-15,5 1-2 0,7-8 5 16,10-7-8-16,4-7 9 15,9-9-6-15,4-9 0 16,6-10 9-16,4-12-9 16,2-11 0-16,0-11 11 15,-6-6-15-15,-4-5 5 16,-10-1-1-16,-9 4 6 16,-12-1 8-16,-8 3-12 15,-11-1-2-15,-11 1 3 16,-12 3-6-16,-8 7 4 15,-4 4-1-15,3 6 0 16,1 6-5-16,13 5-9 16,9 2-22-16,7 6-95 0,8 3-92 15,7 2-223-15</inkml:trace>
  <inkml:trace contextRef="#ctx0" brushRef="#br0" timeOffset="943">1519 249 1081 0,'8'-11'97'16,"-6"5"1"-16,-6 6-16 0,2 2-77 15,2-1 2-15,-3 2-7 16,3-3-12-16,-1 3 7 15,-3 9 4-15,-7 6 1 16,0 3 0-16,-5 8 3 16,2 1-7-16,-1-5 4 15,4-1 0-15,3 3-2 16,7 6 13-16,1-3-11 16,5 5 0-16,6 3 6 15,5-3-12-15,5-4 6 16,5-1 0-16,2-6-6 15,4-5 7-15,5-8-4 16,0-11 3-16,6-8-2 16,1-12-11-16,-3-12 12 15,-4-5 1-15,-10-3 4 0,-12-2 7 16,-11 5-11-16,-16 3 0 16,-13 3 9-16,-17 6-11 15,-7 5 2-15,-10 5 0 16,-1 6-4-16,4 9 5 15,11 1-3-15,10 7-7 16,6 1-43-16,13 4-7 16,3 3-114-16,9 1-157 15,4 1-206-15</inkml:trace>
  <inkml:trace contextRef="#ctx0" brushRef="#br0" timeOffset="1649">2493 298 787 0,'0'-3'98'0,"0"2"5"15,-3 1 8-15,3 1-51 16,-4 2-60-16,-2-2 9 15,-5 5-13-15,-5 3 4 16,-3 8 0-16,-4 7 4 16,1 6 11-16,-1 5-10 15,4 8 12-15,5 4-10 16,6 6 21-16,5-1-25 16,10-1 1-16,5-2-4 15,2-9 10-15,8-11-11 16,-1-9 1-16,5-11-2 15,3-19-6-15,2-15 8 16,2-14 0-16,3-11-8 0,-4-8 5 16,-3 0 3-1,-8 2 0-15,-9 10 5 0,-12 5 12 16,-10 5-14-16,-10 3 7 16,-6 3-9-16,-3 4 13 15,-2 5-27-15,5 10 13 16,-4 9-55-16,4 8-48 15,-3 11-181-15,-1 5-322 16</inkml:trace>
  <inkml:trace contextRef="#ctx0" brushRef="#br0" timeOffset="36925">2360 1167 424 0,'-11'3'84'0,"3"-1"-2"16,4-2 51-16,4-2-55 15,0 2 7-15,0-2 3 16,0 2 1-16,0 0 0 16,-3 0-46-16,2 0-6 15,-2 2 6-15,3-4-37 16,-1 2 19-16,1 2-25 16,1-2 7-16,-1-2-15 0,8 2 11 15,7-1-3 1,10-5 0-16,8-2 10 0,9-1-10 15,6 0 0-15,0-3 0 16,-6 7-6-16,-4-1 7 16,-8 4-1-16,-7 1 0 15,-8 1 9-15,-9 0-9 16,-3 0 0-16,-6 1 1 16,2-1-2-16,-6 2 4 15,-7 2-3-15,-8-1 0 16,-6 5 5-16,-12-3-10 15,-2 0 5-15,-2-2-4 16,2-4-6-16,5-6-4 16,4-2 7-16,6-2 5 15,6-4-17-15,5 0 14 0,5 2 2 16,5-2 3-16,4 2-6 16,2 1 20-16,2-2-12 15,2 4 16-15,1-3-16 16,0 4 21-16,3 1-20 15,3-2 1-15,6-2 7 16,3 2-10-16,7-2-1 16,9-1 0-16,3 2 15 15,4 0-17-15,3 2 2 16,-1 1 0-16,-5 4-4 16,-3 0 6-16,-10 3-2 15,-6 1 0-15,-9 0 7 0,-5 1-7 16,-6 3 0-16,-5-2 3 15,0 4 2-15,-10 1-3 16,-5 3-2-16,-10 3 0 16,-6 1-7-16,-6 4 2 15,-3-3-2-15,1-2-5 16,3-4 3-16,4-2-1 16,10-1 10-16,7-5-2 15,8-1 9-15,6 0-8 16,5 0 1-16,0-4 0 15,1 4-9-15,-1 0 9 16,7-1 0-16,1-3 2 16,9-1 12-16,7-2-15 15,10-1 1-15,5-2 0 0,4 5-3 16,0 0 6-16,-6 1-3 16,-10 4 0-16,-9-3 2 15,-7 8-2-15,-11-2 0 16,-15 12 1-16,-7 5-9 15,-14 9 8-15,-8 0 0 16,-6-1-2-16,8-5-1 16,6-10 3-16,13-6 0 15,9-3 0-15,9-4-8 16,3 0 9-16,4 0-1 16,1 0 0-16,-1 2 10 15,6-1 3-15,6 2-6 16,5 1-7-16,6-1 16 0,3-3-14 15,7-2-2-15,-1-2 0 16,1-3-33-16,1-4-60 16,-3 2-326-16</inkml:trace>
  <inkml:trace contextRef="#ctx0" brushRef="#br0" timeOffset="37975">2278 64 458 0,'-8'-3'197'16,"0"-1"-77"-16,2 2-45 0,2 2-23 16,2 0-39-1,2 0-4-15,-2 2-5 0,2 4-4 16,-4 4 1-16,1 7 28 16,-5 9-12-16,0 7 23 15,0 6 26-15,-3 11-39 16,1 15 19-16,4 13-17 15,1 12-20-15,5 15 6 16,0 2-11-16,7-4-4 16,-1-8 0-16,2-16-13 15,3-20 7-15,-3-15-49 16,2-15-72-16,-1-11-11 0,-1-9-129 16,-2-10 17-1</inkml:trace>
  <inkml:trace contextRef="#ctx0" brushRef="#br0" timeOffset="38538">2196 13 574 0,'4'-8'130'0,"2"4"-45"16,6 3 4-16,7 2 1 0,9-1-37 15,8 0-29-15,12 2 10 16,4 0-31-16,6-1 11 16,4 2-14-16,2 1 10 15,2 1-10-15,-2-1 0 16,-1 3 0-16,-7 0-3 15,-4 3 9-15,-7-1-6 16,-10-1 0-16,-7 1-1 16,-10 0-2-16,-6 4 6 15,-7 4 21-15,-3 9 31 16,-2 9-40-16,-4 7 5 16,-1 9 0-16,-1 12-14 0,2 6 26 15,-1 11-30 1,4 11 2-16,-2 11 6 0,3-1-4 15,-1-2-6-15,1-12 0 16,1-14 9-16,2-15-8 16,-3-15-1-16,1-13 0 15,2-12-4-15,-3-7 20 16,0-4-14-16,0-6 36 16,-3-1-24-16,-1-1 21 15,-4-2-35-15,-10-1 0 16,-12-3-7-16,-11-1-5 15,-12 3-6-15,-10 3-49 16,-2 1-123-16,-5 1-275 16</inkml:trace>
  <inkml:trace contextRef="#ctx0" brushRef="#br0" timeOffset="39580">2803 1179 271 0,'-5'11'239'0,"0"4"-189"15,-2 4 31-15,0 7-8 16,6 12-38-16,-2 10-10 15,3 13-15-15,3 12 5 16,-2 11 23-16,3 5-34 16,2 9 8-16,-5-4-8 15,3-4 3-15,0-5-2 0,1-9-4 16,1-13-1-16,3-13 0 16,-1-13 5-16,-3-12-5 15,2-15 3-15,-1-3 1 16,-4-10 19-16,5 2-23 15,1-3 2-15,0 0 21 16,5 0-21-16,3 0 4 16,3 1 8-16,6 3-10 15,6 0 2-15,3 7-2 16,9 5-4-16,0 5 35 16,4 1-23-16,-1 4 46 15,3-3-29-15,-1-2-23 0,-3-4-1 16,-1-6-5-16,-6-3 0 15,-8-2-4-15,-4-4-6 16,-8 0-2-16,-6-1-6 16,-4-2-39-16,-1 4 20 15,-5-3-58-15,-6-1-184 16,-2-5-73-16</inkml:trace>
  <inkml:trace contextRef="#ctx0" brushRef="#br0" timeOffset="39830">3459 2195 761 0,'-8'4'122'0,"4"2"-118"16,1 1 33-16,10 6-4 15,5 7-14-15,3 10-19 16,3 4 0-16,-1 3-3 15,-2 1 14-15,-11 1-11 16,-6 1 0-16,-13 7 6 16,-9 0-10-16,-9-2 4 15,-7-2-12-15,-2-12-61 16,0-9-325-16</inkml:trace>
  <inkml:trace contextRef="#ctx0" brushRef="#br0" timeOffset="41530">3895 2049 207 0,'-4'0'265'16,"1"0"-171"-16,2-1-3 15,1 2-27-15,0-2-8 16,0 2-31-16,0-1 5 15,-3-1 11-15,3 1-26 16,0 1 18-16,0-1-13 16,0 0-20-16,-1 3 12 0,2 1-5 15,3 5-5-15,3 9 30 16,2 15-27-16,7 7 12 16,1 12-17-16,2 2 4 15,2-2-5-15,3-5 1 16,-2-10 0-16,0-8-2 15,-3-12 7-15,-2-8-5 16,-2-9 0-16,-2-9 0 16,2-12 20-16,0-11-15 15,-1-15-5-15,1-6 4 16,-7-3 5-16,-2 1-5 16,-6 9-3-16,-9 7 5 0,-3 9 2 15,-6 8-7-15,-7 2-1 16,-1 11 0-16,-6 5 6 15,3 10-6-15,-1 8 0 16,6 4 0-16,6 4-12 16,6 3 12-16,2-3 0 15,10 0-3-15,3-3-3 16,4-1 3-16,5-5 3 16,2 0 0-16,5-3-2 15,5-4 2-15,4-2 0 16,0-4-1-16,1-3-58 15,3-2-27-15,-8-1-77 16,-5 0-159-16</inkml:trace>
  <inkml:trace contextRef="#ctx0" brushRef="#br0" timeOffset="41809">3700 2675 664 0,'-7'-4'189'0,"10"1"-125"16,5-2 79-16,8 0-69 0,16-4-14 16,11-4-46-1,11-7 1-15,10 0-9 0,11-3 7 16,1 0-16-16,3-4 3 15,-6 5-27-15,-9 4 18 16,-15 2-79-16,-12 9-80 16,-14 4-90-16,-15 6-58 15</inkml:trace>
  <inkml:trace contextRef="#ctx0" brushRef="#br0" timeOffset="42206">3965 2619 488 0,'-18'10'296'16,"4"6"-226"-16,9 7 17 0,5 10-6 15,1 9-65 1,6 13-13-16,4 4 3 0,-2-1-6 16,-2-8-6-16,1-7-6 15,-3-11-72-15,-1-16-41 16,-3-12-15-16,6-19 5 15,-3-17 68-15,1-11 47 16,5-10-20-16,-5-5 38 16,-1 3 2-16,1 13 62 15,-3 8 43-15,-2 14 39 16,-2 11-7-16,0 5-86 16,2 7-4-16,-3 13-2 0,6 13 14 15,-1 19-17 1,2 18-10-16,2 18-31 0,3 11 13 15,-1 2-14-15,0 4 0 16,3-7 0-16,-3-9-11 16,-2-18-5-16,-2-19-25 15,0-18-95-15,-1-17-14 16,-3-15-196-16</inkml:trace>
  <inkml:trace contextRef="#ctx0" brushRef="#br0" timeOffset="42472">3920 2948 566 0,'0'-5'179'16,"0"3"-121"-16,0 2 7 16,4 0-32-16,5-2 27 15,6-2-24-15,6-7-13 16,7-5 17-16,6-7-23 15,-3-3-5-15,0 1 3 16,-11 7-3-16,-5 6-7 16,-8 9-5-16,-9 9-5 15,-7 10 3-15,-7 8-86 16,-3 10-57-16,-3 5-148 16,-4-2-107-16</inkml:trace>
  <inkml:trace contextRef="#ctx0" brushRef="#br0" timeOffset="43075">3839 3152 423 0,'-15'4'269'15,"4"-4"-196"-15,6 0 12 16,2 0-48-16,3 0-17 15,0 0 4-15,3 0-11 16,-3 0 29-16,0 0-9 16,1 0-22-16,2-3 22 0,5-1-7 15,7-3-13-15,7-5 3 16,8-9-11-16,8-11-1 16,8-9-4-16,4-8-13 15,4-4 11-15,-1-4-37 16,1 5 6-16,-4 5 27 15,-6 12-3-15,-14 11 6 16,-8 9 3-16,-13 10 0 16,-2 8 7-16,-7 12 11 15,-3 15 2-15,-5 13-15 16,-5 14 5-16,-9 11-7 16,-4-3-3-16,-2-5 2 15,0-8-6-15,3-13 4 16,2-10-9-16,4-10-6 0,3-9-74 15,1-8-68-15,2-11-61 16,5-12 104-16,3-9 51 16,5-7 2-16,4-4 61 15,4-3 48-15,0 9 60 16,0 5 96-16,0 8-30 16,-1 9-74-16,-1 6 5 15,1 5-56-15,1 4-6 16,5 4 10-16,5 5-48 15,3 5 24-15,3 3-29 16,1 4 1-16,-2-3-11 16,-1-4-7-16,-3 0-28 15,-4-3-61-15,-5-6-132 0,-2-1-135 16</inkml:trace>
  <inkml:trace contextRef="#ctx0" brushRef="#br0" timeOffset="43280">4441 2728 885 0,'3'-9'135'15,"2"5"-21"-15,4-1-13 16,11-1-79-16,10-3-21 16,8-2 9-16,6-4-10 15,6-2-14-15,-2 3-13 0,-7-4-75 16,-9 7-50-16,-11 4 2 15,-12-1-165-15,-11 3 11 16</inkml:trace>
  <inkml:trace contextRef="#ctx0" brushRef="#br0" timeOffset="43458">4620 2542 443 0,'-15'-4'309'0,"4"4"-151"15,6 4-13-15,-2 7-89 16,3 9 14-16,-2 15-34 15,-1 11-15-15,-1 12 2 16,0 1-23-16,0 3 0 16,1-8-1-16,-1-7-34 0,2-12-36 15,2-7-121-15,4-16-171 16,2-8 40-16</inkml:trace>
  <inkml:trace contextRef="#ctx0" brushRef="#br0" timeOffset="43596">4560 2917 381 0,'12'-28'322'16,"0"7"-116"-16,1 6-33 15,0 9-49-15,5 6-67 16,3 3-20-16,7 0-29 16,4 5 5-16,1 3-26 15,2 0 10-15,-2 0-55 16,-5-1-15-16,-2-3-125 16,-5-3-198-16</inkml:trace>
  <inkml:trace contextRef="#ctx0" brushRef="#br0" timeOffset="43915">5091 2432 200 0,'3'-18'827'0,"-7"11"-658"16,-3 7-92-16,-3 3-40 16,-2 4-37-16,-4 4 10 15,-8 8-22-15,0 5 3 16,-3 4-43-16,3 0-2 15,4-4-73-15,8-7 1 16,3-7 33-16,5-5-9 0,4-5 75 16,2 0 27-1,0 0 1-15,2 3 69 0,5 9-15 16,3 6-11-16,3 8 26 16,3 10-18-16,1 11 22 15,-3 4-33-15,-1 3-34 16,-7-1 8-16,-2-6-11 15,-2-9-8-15,-4-9-21 16,3-9-116-16,-6-11-180 16</inkml:trace>
  <inkml:trace contextRef="#ctx0" brushRef="#br0" timeOffset="44103">5069 2414 642 0,'2'-12'92'16,"4"11"39"-16,7-2-48 16,10 6-76-16,3-2 1 15,9-5-8-15,1-1-35 16,-3-7-51-16,2-4-140 16,-2-10 206-16,-4 1-261 15</inkml:trace>
  <inkml:trace contextRef="#ctx0" brushRef="#br0" timeOffset="44260">5279 2202 704 0,'-13'8'116'0,"-2"1"-15"16,1 8-14-16,-1 8-46 16,3 10-41-16,1 7-3 15,1 7 2-15,2 4-78 16,4-3-56-16,-3-4-148 15</inkml:trace>
  <inkml:trace contextRef="#ctx0" brushRef="#br0" timeOffset="44941">5198 2473 132 0,'1'10'264'0,"-1"13"-201"0,0 7-6 16,0 10 6-16,-1 4-9 15,-2 8 11-15,3-1-46 16,0-3-13-16,0-5 11 16,0-6-14-16,0-12 18 15,0-10 49-15,0-10 10 16,0-7 16-16,3-11-72 16,-2-9-21-16,6-12 10 15,2-10-8-15,2-10-5 16,4-2 1-16,-1 4 6 15,2 9-7-15,-2 9 0 16,0 14 0-16,1 8 29 0,-3 8-10 16,2 14 20-1,5 10 17-15,-3 10-55 0,0 12 19 16,-3 8-20-16,0 2 3 16,-4 2-5-16,-4-4 2 15,-1-5-6-15,-1-11 5 16,-6-7-28-16,-1-8 6 15,-4-8-20-15,-4-4-13 16,-3-4 9-16,-2-9-59 16,-1-5 23-16,-1-10 14 15,3-8-52-15,1-5 43 16,3-4 40-16,6 3-25 16,2 4 63-16,4 8-6 15,4 10 6-15,2 4 2 0,0 7 4 16,4 2-6-1,1 2 0-15,-2 0 2 0,5 1 1 16,-6 7-1-16,-8 3 21 16,-4 9-1-16,-7 4 27 15,-5 4 83-15,0-2-20 16,1-5-21-16,2-9 12 16,5-6-74-16,5-4-8 15,2-4-16-15,2 0 5 16,3 0-3-16,3 0-7 15,4 1-12-15,1-1 6 16,5 0-58-16,-4 0-26 16,1 0-15-16,-2 2-61 15,-6 4 53-15,-10 5-74 16</inkml:trace>
  <inkml:trace contextRef="#ctx0" brushRef="#br0" timeOffset="45095">5274 2995 217 0,'-7'4'341'16,"3"-3"-123"-16,3 2 30 15,2-6-57-15,3 6-100 16,4-2-25-16,6 1-29 16,4 1-32-16,9 1 9 15,2 0-14-15,2 0-22 16,6-2 9-16,1-2-147 16,1-2-333-16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5:39.85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59 872 623 0,'0'-2'251'15,"-3"-1"-134"-15,2 1-1 16,-2 2-22-16,3 0-62 0,-1 0-7 15,1 0-22-15,0 0 11 16,0 0-10-16,0 2-4 16,4 1 0-16,1-2 13 15,2 2-10-15,3 5-3 16,1-3 0-16,-3 3 14 16,3-1-9-16,-2 1-5 15,2-1 0-15,2 0-2 16,-4 0 5-16,-1-2-3 15,3 0 0-15,-3 1 8 16,-1-2-9-16,-1-1 1 16,2 0 0-16,-1-2-2 15,2-1 5-15,2 3-3 0,2-2 0 16,2 1 10 0,1 1-12-16,7 0 2 0,3 1 0 15,4-1-1-15,0 0 5 16,4 1-4-16,0 0 0 15,5-4 12-15,-1 0-15 16,2 0 3-16,-1-1 0 16,1-2-3-16,-3-1 6 15,-2 4-3-15,-6 0 0 16,-5 0 11-16,-5 0-7 16,-6 3 1-16,-6-2 0 15,-2-1 3-15,-2 0-1 0,-2 0-7 16,2 0 4-1,-3 0 10-15,0-1-9 0,1 1-5 16,-1-3 1-16,0 2-4 16,0-4 5-16,-1-8-2 15,-2-16 0-15,-1-12 8 16,3-9-11-16,-3-13 3 16,-1 3 0-16,-1-3-5 15,-3-6 7-15,0 1-2 16,-5-4 0-16,2-1 2 15,-4 6-8-15,-1 9 6 16,1 9 0-16,1 9-7 16,1 10 15-16,-1 4-8 15,3 3 0-15,0 3 7 16,-1 1-13-16,2 2 6 0,6 6 0 16,-3 4-6-16,4 3 9 15,-2 2-3-15,1 2 0 16,-4 0 11-16,-1 0-6 15,-4 0-5-15,-1 2 2 16,-6 0-2-16,-2 0 8 16,-4 2-8-16,-7 1 0 15,-6-1 9-15,-6 4-10 16,-1 1 1-16,-3-2 0 16,5 0-11-16,-2 1 16 15,6-3-5-15,6 1 0 16,6 0 7-16,9-4-10 15,5 0 3-15,6-2 0 16,5 0-11-16,4 0 10 0,3 0 1 16,-3 0-1-16,1 0-2 15,-1 0 0-15,0 1 3 16,0-1 0-16,0 0-14 16,3 4 16-16,1 3-2 15,4 6 0-15,2 7 9 16,4 9-11-16,2 4 2 15,0 9 0-15,-2 4-5 16,1 6 6-16,-3 8-1 16,-1 7 1-16,-5 7 13 15,-2 3-15-15,-4 3 1 16,0 1 0-16,0-5-3 16,-2-9 5-16,4-9-2 0,1-14 0 15,-2-12-3-15,3-11-6 16,0-8-3-16,0-8-40 15,0-3 12-15,-1-2-60 16,1-6-77-16,4-3-195 16</inkml:trace>
  <inkml:trace contextRef="#ctx0" brushRef="#br0" timeOffset="2122">164 1900 487 0,'-7'0'103'16,"3"0"-39"-16,4-2-6 16,0 2-35-16,3 0-9 15,-3 0-9-15,1 0 8 16,2 0 24-16,-3 2-14 15,-3-1 27-15,2 11-7 16,-3 5-12-16,-3 7 7 16,2 9-33-16,-4 1-5 15,1-5 0-15,4-4 11 16,0-8-23-16,1-9 12 0,3-5-6 16,0-5 6-16,3-3 2 15,5-7 6-15,2-5 3 16,5-7-2-16,4-2-8 15,1-2-1-15,1 4 0 16,2 3-9-16,3 4 11 16,0 4-2-16,-1 7 0 15,-8 2-4-15,-2 1 1 16,-7 3 3-16,-3 3 0 16,-1-3-2-16,-2 1 2 15,0-2-8-15,5-2-10 16,-2-4-38-16,3-6 4 0,3-7-11 15,1-6 8 1,1-2 52-16,-1 5 0 0,-4 4 3 16,-1 10 24-16,-6 5 7 15,2 4 23-15,-3 3-19 16,-3 4-21-16,6 8 26 16,-1 1-36-16,0 5-2 15,2 5-1-15,-4-1-1 16,-2-2 0-16,-4 2-31 15,-5-1-39-15,-1 2-57 16,-4-2-53-16,-4 0 19 16,-1-2 12-16,-3-5 64 15,4-4 85-15,1-5 62 0,5-4 33 16,6-4 12 0,2-2-37-16,5-1-39 0,2-4-2 15,6-3-12-15,4-2 3 16,-1-2-13-16,5 2 0 15,-3 1 35-15,-2 7-28 16,-4 1 7-16,-1 6 57 16,-5 8-2-16,-5 10-31 15,-1 4-37-15,-7 8-1 16,1 3-9-16,-4-7 4 16,3-5-2-16,5-7 0 15,1-7 7-15,6-5-8 0,1-3 1 16,1-6 0-1,3-5-3-15,6-2 6 0,0-5-3 16,5-4 0-16,1 3 7 16,0 1-7-16,1 5 0 15,-2 3 0-15,-6 3-10 16,0 2 15-16,-7 10-5 16,-6 7 16-16,-7 11-12 15,-5 6 11-15,-5 10-8 16,-3 0-4-16,-1-1 2 15,6-9-2-15,4-7-3 16,6-9 0-16,4-6 8 16,5-9 1-16,0-3 1 15,6-8-3-15,5-8 18 16,2-5-22-16,9-5 6 0,3-2-3 16,-1 3 3-16,8 4-9 15,1 3 0-15,4 3-2 16,2 8-9-16,-1 6 7 15,-5 10 4-15,-8 12 27 16,-9 7-14-16,-5 6 26 16,-10 12-25-16,-5 0-8 15,-5 0-1-15,-6-9-4 16,-2-8-1-16,-2-11 0 16,-3-11-87-16,-4-13-27 15,5-12-98-15,-5-15 14 16,5-8 119-16,7-8 35 15,-1 3 44-15,5 10 86 16,4 11 86-16,-1 13-6 0,3 10-82 16,3 5-46-16,2 5 8 15,3 14 35-15,0 9-29 16,7 13-18-16,2 11-30 16,-1 11 24-16,-1 1-28 15,-3 1 7-15,0-5-7 16,-6-12 0-16,0-11-12 15,-2-11-32-15,-2-13-108 16,2-8-54-16,-5-19-195 16</inkml:trace>
  <inkml:trace contextRef="#ctx0" brushRef="#br0" timeOffset="2267">407 2403 183 0,'-11'-13'376'0,"4"11"-249"15,-1 15 42-15,-4 10-53 16,-4 10-48-16,-1 8-46 15,-3 6-13-15,-5-2 1 16,3-5-10-16,2-5-31 16,2-8-66-16,-4-10-278 15</inkml:trace>
  <inkml:trace contextRef="#ctx0" brushRef="#br0" timeOffset="2513">613 2144 486 0,'20'-8'258'16,"-1"5"-134"-16,-2 1 10 15,4 0-78-15,6 2-34 16,6-2-22-16,2 1 4 15,1 1-12-15,-3 0-27 16,-5 0-46-16,-4 0-32 16,-9 3-228-16,-11 4-12 15</inkml:trace>
  <inkml:trace contextRef="#ctx0" brushRef="#br0" timeOffset="2707">665 2464 758 0,'-5'7'138'0,"2"-5"-76"15,2-1-16-15,5-2-5 16,5-4-33-16,10-3-4 16,5-1-8-16,6-8-9 15,1-1-67-15,1-4-62 16,-5-1-189-16</inkml:trace>
  <inkml:trace contextRef="#ctx0" brushRef="#br0" timeOffset="2933">852 1999 206 0,'-8'-2'677'0,"4"4"-593"16,1-2-39-16,6 1-20 16,5 1-14-16,6 4-11 15,6 0 0-15,6 1-41 16,0-1-57-16,-3-1-16 16,-3-1-113-16,-8-3 38 0</inkml:trace>
  <inkml:trace contextRef="#ctx0" brushRef="#br0" timeOffset="3244">914 2045 453 0,'-4'2'274'0,"0"-2"-242"16,2 2 9-16,8-2-28 16,2 1 25-16,7-2 2 15,5 1 8-15,4-4 30 16,0-4-15-16,3-2-13 16,-1-6-27-16,0-4-16 15,0-4 0-15,-1-2-7 16,-3 2-20-16,-5 2-39 15,-4 6-85-15,-9 2-87 16,-5 7-109-16</inkml:trace>
  <inkml:trace contextRef="#ctx0" brushRef="#br0" timeOffset="3427">1041 1927 504 0,'-7'17'223'0,"6"0"-120"0,-2 4-11 16,3 3-9-16,4 7-35 15,3 5 3-15,1 5-14 16,-3 2-32-16,2 3 13 16,-5 0-18-16,-4-2-2 15,0-6 1-15,-3-4-68 16,1-13-107-16,3-12-138 16,-2-12-185-16</inkml:trace>
  <inkml:trace contextRef="#ctx0" brushRef="#br0" timeOffset="3565">1069 2242 492 0,'9'-14'148'0,"-1"5"50"0,3 9-95 16,2 0-22-16,8 3-59 16,9-1-13-16,3 0-18 15,-1 0-4-15,0-2-25 16,-5 1-33-16,-9-2-78 16,-7 2-21-16,-10-1-30 15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5:50.58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116 968 200 0,'-8'0'266'16,"3"-4"-149"-16,-2 0-54 15,5 2 24-15,0 0-33 16,0-1-6-16,2 3-8 15,0 0-34-15,0-2 19 16,0 2-8-16,0 2-12 0,0 0 21 16,0-1-24-16,-2-1 11 15,2 2 4-15,0 0-10 16,0-2-8-16,2 0 1 16,8 0 0-16,9 0 23 15,10-4-20-15,12-1-3 16,9-3 2-16,2-3 9 15,1 0-11-15,-5-2 0 16,-3 2 2-16,-5 3-9 16,-9 1 7-16,-6 0 0 15,-6 5 8-15,-7-2-4 16,-4 2 13-16,-1 1-3 0,-5 1-9 16,0 0 28-16,-2 1-33 15,0-1 8-15,0 0 13 16,-2 0-16-16,2 0 8 15,0-4-11-15,0 4 4 16,2-1 1-16,-2-2-7 16,2-3 0-16,0-15 13 15,0-13-1-15,14-136-9 16,-13 135-3-16,-2 1 4 16,2 3-16-16,-3-2 14 15,1-27-2-15,-1 0 0 16,-1 2 13-16,-3 6-11 15,-3 5-2-15,2 8 1 0,-4 4 0 16,1 7-1-16,-3 3 0 16,3 2-3-16,-3 3 15 15,3 5-13-15,3 4 1 16,-4 4 0-16,3 1-3 16,-1 5 10-16,3-1-7 15,-1-1 14-15,1 2-9 16,-1 1 11-16,-6 0-16 15,-3-2 11-15,-7 4-14 16,-5-1 3-16,-3-1 0 16,-5 5-1-16,-2-1 13 15,3-3-12-15,-2 1 0 16,2 0 2-16,5 0-9 0,-1 0 7 16,6-1 0-16,2 2-2 15,2-2 10-15,3 3-12 16,-1 1 4-1,1-1-11-15,-3 0 1 0,4 0 1 16,2-3 6-16,8 2-2 16,2-3-7-16,3 0 6 15,0 0 6-15,4 4-3 16,3 2-9-16,1 6 12 16,5 3 0-16,2 4 0 15,-2-1 7-15,-2 1-11 16,-1 2 4-16,-1 8 0 15,-5 8-5-15,-2 12 5 16,-2 14 0-16,0 16-1 0,-2 12 14 16,2 11-13-1,2-1 0-15,-2-6 2 0,4-11-10 16,-1-17 8-16,1-21 0 16,0-16-1-16,0-10-12 15,-3-13-6-15,2-5-70 16,1-6-47-16,4-8-29 15,1-7-290-15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5:55.39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16 8 346 0,'-4'-4'122'16,"-1"3"-31"-16,3-1 15 15,2 2-10-15,0 2-12 16,0-2-34-16,0-2-11 0,0 2 18 16,0 0-16-1,0 0-8-15,0-2 21 0,-2 2-53 16,2 2 22-16,-2 0-23 16,2 5 0-16,0 16 16 15,2 16-10-15,-2 19 1 16,2 15-3-16,-4 12 9 15,2 5-13-15,0-1 0 16,-2-2 0-16,2 5-1 16,0-5 3-16,0-5-2 15,0-9 0-15,2-11 5 16,2-21-6-16,-2-16 1 0,1-12 0 16,1-10 1-16,-4-5 5 15,4 1-3-15,0-2 37 16,5 1-37-16,6-2 21 15,6-1-23-15,8 0 8 16,10-3 0-16,13-3-8 16,15 1-1-16,14 5 0 15,11 0 7-15,5 1-7 16,2 0 0-16,-7 2 5 16,-8-1-11-16,-11-1 7 15,-10 0-1-15,-14 0 0 16,43-8 13-16,-88 11-9 15,-4-1 21-15,1 0-13 16,2-2 26-16,-2-3-38 0,4-12 7 16,0-11-7-16,-1-7 9 15,-2-11-11-15,0-7 2 16,0-5-11-16,-4-2 3 16,2-5-10-16,-2-1 18 15,0 1-9-15,-5 2 10 16,0 8-1-16,-1 12 0 15,-1 6 1-15,-2 10-6 16,1 7 5-16,-1 5 0 16,0 2 0-16,-2 4 11 15,-4 0-10-15,-3 2 2 16,-7 1 3-16,-6 1 7 16,-3 3-6-16,-3 1-3 0,-5 0-4 15,-4 3 17-15,-4 3-17 16,-8 1 0-16,-8 8 1 15,-8 0-9-15,-1 8 8 16,1 0-9-16,7 2 3 16,11 1-44-16,14-4-21 15,11 2-99-15,13 1-186 16,7 2-217-16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5:56.26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22 0 453 0,'-4'5'103'0,"3"0"-19"15,-2-4 11-15,3-1-5 16,-1 0-45-16,1 2-21 16,-3-2 26-16,3 4-28 15,-2 1 11-15,2 4 0 16,-2 4-32-16,2 0 19 16,0 4-3-16,2 0-15 15,0-2 26-15,-4-1-24 16,2 1 6-16,-4-1-4 15,2-7 4-15,2-1-8 16,-2-3-2-16,2-3 0 0,0-2-7 16,0 1-29-16,2-2-79 15,0-6-25-15,2-4-182 16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5:57.08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317 43 371 0,'-3'-1'213'0,"3"1"-128"15,0 0-8-15,0 0 2 16,0 1-44-16,0-1-14 15,-1 6 38-15,-8 11-13 16,-7 14-19-16,-10 17 1 16,-11 22-24-16,-7 7 8 15,-3 6-12-15,7-6 2 16,6-13-9-16,7-13 7 16,10-13-23-16,6-16-18 15,6-9-62-15,5-11-21 16,5-12 99-16,6-8 14 15,6-7 4-15,-1-5 8 16,7 0-1-16,-1 4 13 0,1 12-12 16,1 6 54-16,0 16 16 15,-3 14-3-15,-1 17 24 16,-2 19-70-16,-5 12-6 16,-4 2-12-16,-3-1 3 15,-1-14-14-15,-4-14-28 16,2-14-63-16,-2-16-40 15,-2-21-207-15</inkml:trace>
  <inkml:trace contextRef="#ctx0" brushRef="#br0" timeOffset="1200">233 328 481 0,'3'-42'156'0,"5"4"-28"15,0 7-19-15,5 6-51 16,0 3-12-16,2 9-46 15,0 5 0-15,-1 7 11 16,-2 8-8-16,2 8 18 16,-2 7-11-16,-3 4-9 15,-4 8 14-15,-5 0-12 16,-4-1-2-16,-2-1 6 16,-2-8 2-16,-3-3 1 15,3-4 12-15,1-8-16 16,2-4 23-16,2-2-26 15,2 0-3-15,1-3 0 16,1 0-11-16,3-3 11 16,3 3 0-16,5-3 0 0,7-1 8 15,3-3-8-15,6-2 0 16,-1-6 4-16,0 0 1 16,-2-2-10-16,-3 2 5 15,-7 7-3-15,-3 3-7 16,-8 5 5-16,-1 2 5 15,-3 0-3-15,-3 7 12 16,-1 6-3-16,-6 9-6 16,-3 5 2-16,-1 8-3 15,-5-4 1-15,1 0 0 0,0-3 0 16,2-5-23 0,4-8 0-16,4-4-19 0,2-12-28 15,-1-2 1-15,5-11 45 16,-3-1 24-16,0-4 12 15,1 4 7-15,1-1 34 16,2 6-9-16,-2 4-28 16,2 4-16-16,2 4-7 15,-1 4 7-15,4 9 14 16,4 10-10-16,1 15 7 16,-3 6-11-16,-1 1 1 15,-3-3 2-15,-2-9-3 16,-2-11 0-16,0-9 0 15,-1-7-6-15,3-10-3 16,0-5-39-16,0-9 36 0,3-5 5 16,1-3 0-16,0-1 0 15,5 1 4-15,0 7-20 16,-1 5 22-16,0 10-10 16,3 12 11-16,0 9 12 15,-1 9-7-15,2 5-4 16,-1-3 13-16,-3-6-8 15,-2-10 1-15,1-6-2 16,-3-9 0-16,3-5 47 16,1-14-37-16,1-12-5 15,2-18-10-15,1-14-53 16,-3-10-8-16,-1-6-20 0,-4 2-18 16,-1 8 65-1,-3 8 34-15,0 13 1 0,-4 16 51 16,4 10 7-16,-3 14 1 15,3 7-47-15,3 10 13 16,2 13 42-16,6 11-50 16,1 11 7-16,2 7-13 15,1 2-2-15,-3-4-8 16,-1-11-2-16,-5-13-4 16,0-12-5-16,-4-12-13 15,1-18 9-15,-3-15-44 16,0-16 7-16,-3-9 6 15,1-9-68-15,0 3 28 0,0 9 80 16,2 10 8 0,2 13 20-16,-2 11 33 0,0 14 5 15,4 10 23-15,3 12 0 16,1 9-37-16,4 13 15 16,3 11-34-16,2 9-9 15,-4 7 28-15,5 5-43 16,-6-2 26-16,-2-3-14 15,-3-10-14-15,-3-10 22 16,-7-10-21-16,-1-14-4 16,-2-5 9-16,-6-6-9 15,-4-4-1-15,-6-7-47 0,-4-3-59 16,-1-10-55 0,-1-15-177-16</inkml:trace>
  <inkml:trace contextRef="#ctx0" brushRef="#br0" timeOffset="2647">842 17 845 0,'11'-11'79'16,"-5"11"14"-16,-2 7 43 15,3 10-89-15,2 8-27 16,6 4-20-16,0 5-1 15,2 0-5-15,-5-7-38 16,-4-8-31-16,0-8-19 0,-4-5-16 16,-1-12 11-16,-1-11-13 15,0-1 71-15,4-4 27 16,2-3-44-16,3 4 55 16,1 9 3-16,0 4 4 15,-1 3 54-15,-2 3 27 16,-4 2 9-16,-2 0 3 15,-2 4-35-15,-2 5 45 16,-3 8-51-16,-5 6-51 16,-8 10 24-16,-4 7-19 15,-5 2-7-15,-5-1 17 16,-2-2-17-16,2-9 6 0,2-7 4 16,6-6-4-16,8-7-13 15,7-4 4-15,6-6-19 16,4-3 12-16,6 2 2 15,7-5 5-15,5-3 6 16,9-6 3-16,6-6-13 16,5-9 4-16,0-7-24 15,-4-6-15-15,-3-1-60 16,-5 2 82-16,-9 5 13 16,-10 8-48-16,-6 2 12 15,-7 7-3-15,-4 3 37 16,-5 2 6-16,0 6 0 15,3 4 40-15,2 2 45 16,4 6-50-16,0 3 13 16,1 11-22-16,-1 8 3 0,4 10 25 15,-1 9-40-15,1 11 8 16,1 1-10-16,2 4-3 16,-3-7-4-16,1-2-5 15,-1-10-10-15,3-11 6 16,-3-13-36-16,0-8-14 15,0-9-60-15,-3-13-15 16,2-6 94-16,-3-7 35 16,0-2 0-16,-1 2 10 15,1 6 36-15,0 10 68 16,0 4-4-16,1 6-56 16,-1 4-6-16,-3 4-48 0,-2 6 6 15,-3 9-8-15,-5 3 2 16,-2 2 0-16,4 1-1 15,6-9-3-15,2-7 0 16,3-9-36-16,4-1-31 16,0-6-18-16,4-9 66 15,3-5 23-15,1 1-4 16,5-5 7-16,5-1-3 16,3 3 0-16,3 3 2 15,4 0-8-15,0 2 8 16,1-2-2-16,-6 9 0 15,-7 0 4-15,-3 4-5 16,-9 2 2-16,-4 2-1 0,0 2 5 16,-4 1-3-16,-2 1-2 15,-3 6 0-15,-1 3 7 16,-1 0-7-16,2 3 9 16,-2 4 1-16,3-3 22 15,1 6-20-15,-1 1-1 16,-1 2-2-16,4 3-3 15,-2 6 3-15,2-3-9 16,1-1 1-16,-1-2 15 16,3-3-10-16,4-10 4 15,3-1 3-15,0-3-10 16,6-3 14-16,1 2-17 0,7-4 2 16,2 1 1-16,-1-4-3 15,1-1-7-15,-2-2 1 16,-5-2-56-16,-4-2-6 15,-4 2 20-15,-6-2-4 16,-1 2-59-16,-8-2-113 16,-6-5 132-16,-2-3 21 15,-9-7 56-15,1-2 15 16,-2-6 91-16,6 0 63 16,5 5 4-16,6 5-77 15,3 6-20-15,7 6-36 16,3-1-13-16,5-2 4 15,5 0-16-15,4 1 4 16,5 0-10-16,0 5 8 0,1 5-2 16,-4 6 34-16,-5 9-2 15,-3 7 45-15,-10 9-41 16,-2 7-31-16,-6 3 7 16,-5-4-9-16,0-3-3 15,1-10 0-15,-2-11-31 16,4-9-48-16,-2-10-92 15,1-15 9-15,2-17-44 16,1-13 10-16,3-14-76 16</inkml:trace>
  <inkml:trace contextRef="#ctx0" brushRef="#br0" timeOffset="2994">1094 523 304 0,'13'-63'121'0,"6"6"-2"0,2 1-21 16,3 4 49-16,2 4-43 15,-4 9-32-15,-3 10 5 16,-5 12-21-16,-4 8-20 15,-9 8-23-15,2 1-13 16,-3 6 0-16,0 10 27 16,4 6-23-16,-3 4 5 15,3 2-9-15,0-3-4 16,0-11-6-16,3-5 2 16,-1-3 8-16,5-4-9 15,1-2 15-15,3-2-6 16,1-1 0-16,-2 0 2 15,4 2-7-15,-9 1 5 16,2 7 0-16,-5 10 2 0,-4 9 5 16,-6 11 23-1,-4 9-19-15,-7 10-3 0,-4-3 10 16,-2 0-14-16,1-5-4 16,-3-6 0-16,-2-6-50 15,2-8-35-15,3-13-102 16,2-15-179-16,1-16 120 15</inkml:trace>
  <inkml:trace contextRef="#ctx0" brushRef="#br0" timeOffset="3151">1178 622 104 0,'4'-38'226'16,"21"-35"-93"-16,-14 65 45 15,-3 5-27-15,0 1-41 16,0 2-38-16,12 0-7 0,-3 8-11 16,7 6-30-1,0 9 0-15,3 3-24 0,-2 6 8 16,0-2-21-16,-5-3 13 15,-1-3-29-15,-2-3-57 16,-7-6-213-16,0-4-244 16</inkml:trace>
  <inkml:trace contextRef="#ctx0" brushRef="#br0" timeOffset="3750">1532 51 614 0,'0'-2'138'0,"0"2"-134"16,0 2 40-16,3 0-21 15,-2 1-10-15,6 3 9 16,-3 1-13-16,1 1 19 15,2-1 6-15,-5-1-23 16,0-2 14-16,1-1-22 16,-3-1 1-16,0-1 6 15,0-2-5-15,0 1-4 0,0 0-1 16,0 0 8-16,0 0-9 16,0 0 1-16,0 0 0 15,0 1-7-15,1 2 9 16,-1 3-2-16,0 1 0 15,-1 4 8-15,-2 5-8 16,-1 1 0-16,0 5 0 16,-3-4 1-16,3-1 3 15,0-6-4-15,3-5 0 16,1-5 5-16,1-2-5 16,6-9 23-16,2-3-9 15,5-6 15-15,4-5-28 16,1-1 5-16,4 0-6 15,-2 1 5-15,3 3-12 16,-1 4 7-16,-2 4-10 0,-5 4 9 16,-3 5-24-1,-7 2 25-15,-1 10 2 0,-5 7 0 16,-5 3-4-16,1 5-3 16,0 1-23-16,-1-1-10 15,3-5-51-15,0-1-28 16,-2-3-69-16,2-1 4 15,-5 3-20-15</inkml:trace>
  <inkml:trace contextRef="#ctx0" brushRef="#br0" timeOffset="4709">1647 315 267 0,'-17'12'94'0,"2"-5"-94"16,3-7 56-16,4 0 39 0,1 0-13 16,3-2-12-16,2 1-32 15,0-2 15-15,4 3 4 16,-4 3-30-16,2-2 4 15,-2 4 12-15,0 9-30 16,-4 2 3-16,-1 11-11 16,0 2-5-16,-1 2 1 15,0-2 7-15,4-5-8 16,0-8 0-16,4-6 1 16,0-6-8-16,3-2 8 15,1-8-1-15,4-3 12 16,1-9-5-16,7-5-2 15,3-6-5-15,1 1 0 0,3-4-2 16,3 0 2 0,6 1 0-16,-1 1-2 0,-2 4-9 15,-5 7 9-15,-5 8-13 16,-6 9 15-16,-5 6 5 16,-4 11 2-16,-4 11 18 15,-1 3-14-15,-6 8-5 16,-1 3 6-16,-3-1-12 15,-2-4 2-15,0-3 14 16,-4-3-15-16,0-4 6 16,-1-3-5-16,-1-6 7 15,4-6-9-15,1-4 0 0,3-6-46 16,6-7-3 0,-2-8-23-16,3-5 33 0,4-5-3 15,4-3-22-15,3 2 38 16,1 4 17-16,0 3-8 15,0 10 14-15,-2 2-12 16,-1 6 15-16,-1 2 28 16,-2 4 25-16,0 0 19 15,2 5-17-15,-2 5-18 16,1 1 23-16,-2 5-31 16,-2 0 2-16,-2 2 5 15,-1 2-15-15,0 3 9 16,0 5-25-16,-1 1-5 15,3-1 5-15,0-3-2 16,0-5-3-16,4-7 0 0,-2-6-12 16,2-7 8-16,-2-3-9 15,2-2 7-15,1-4 3 16,1-3 6-16,0-1 2 16,0-1-5-16,5-3 11 15,-1-1-14-15,4-5 3 16,0-4 0-16,5-3-2 15,-2-4 4-15,3 0-2 16,3 0 0-16,0 1 6 16,4-1-4-16,2 7-2 15,-5 4 0-15,1 7-12 16,-7 3 9-16,-1 8 3 0,-5 8 10 16,1 8-6-1,-3 6 14-15,-4 12-11 0,-1 8-3 16,-3 0 18-16,-4 3-18 15,-2 0 6-15,1-1-10 16,-3-2 8-16,-1 0-7 16,1-3-1-16,1-5 0 15,-1-6-8-15,-1-9 6 16,-2-6-26-16,-4-9-93 16,-3-10-149-16,-4-13-56 15</inkml:trace>
  <inkml:trace contextRef="#ctx0" brushRef="#br0" timeOffset="4950">1741 420 411 0,'3'-7'470'0,"-3"3"-417"16,-3 2 21-16,1 4-4 16,4-1-40-16,-2 2-30 15,3 2 0-15,5 7 36 16,0 11-20-16,3 13 21 15,-2 11 11-15,-2 12-39 16,-3 10 26-16,-2 5-35 16,-4-2 3-16,2-5-10 15,-2-11 7-15,2-13-20 0,-2-11-68 16,2-15-159 0,0-10-153-16</inkml:trace>
  <inkml:trace contextRef="#ctx0" brushRef="#br0" timeOffset="5159">1767 751 344 0,'0'-18'405'0,"-3"9"-299"16,2 6 27-16,-3 7 5 15,-3 9-69-15,-4 3-10 16,-1 10-15-16,-5 5 15 16,-3 7-26-16,-4 0-18 15,0-2 2-15,-1-8-14 16,2-3-3-16,1-11 0 15,3-4-47-15,0-8-8 16,1-8-84-16,3-14-135 0,7-14-97 16</inkml:trace>
  <inkml:trace contextRef="#ctx0" brushRef="#br0" timeOffset="5383">1963 317 400 0,'18'2'702'16,"-8"0"-699"-16,-2 1 49 15,1-3 53-15,6-2-81 16,7-1-4-16,10-2-20 16,0-3-12-16,4 0 9 0,-1 1-39 15,-2-2-8-15,-5 2-38 16,-9 3-70-16,-7 0 14 15,-4 4-209-15</inkml:trace>
  <inkml:trace contextRef="#ctx0" brushRef="#br0" timeOffset="5565">2089 562 1250 0,'-4'4'41'0,"0"-4"-17"15,2 0 21-15,4 0-40 0,10-8-4 16,10-4-1 0,7-5-4-16,7-3-12 0,5-2-80 15,-5 5-61-15,-3 4-210 16,-6 2-235-16</inkml:trace>
  <inkml:trace contextRef="#ctx0" brushRef="#br0" timeOffset="5939">2316 297 1033 0,'1'-8'260'15,"-1"5"-249"-15,0 1-2 16,7 0 28-16,9-2-11 0,13-6-26 16,11 0-7-1,7-10-4-15,2 3-30 0,-2-4-6 16,-13 3-24-16,-8 1-6 15,-12 4-30-15,-10 1-76 16,-8 1-102-16,-6 1 111 16,-6 0 42-16,-3-2 132 15,-1 3 105-15,7 2 127 16,-1 1 27-16,6 4-102 16,4 2-4-16,2 2-69 15,2 0-47-15,0 9 16 16,2 15-10-16,1 13-31 15,-3 16 14-15,-3 13-23 16,-1 10 8-16,-6-2-11 0,-2 1 9 16,-4-5-19-16,0-7-11 15,1-14-54-15,2-8-62 16,1-18-382-16</inkml:trace>
  <inkml:trace contextRef="#ctx0" brushRef="#br0" timeOffset="6107">2537 397 574 0,'16'-5'618'15,"-1"9"-613"-15,-2 5 55 16,-1 2-19-16,11 6-33 16,10 3-8-16,8 1-67 0,2 1-21 15,1 1-188 1,-4-5-351-16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6:37.07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184 124 623 0,'0'-1'147'15,"0"-1"-69"-15,-2-1 46 0,2 3-22 16,-2 0-44-16,2 0-15 16,0 0-28-16,-2 0 21 15,2 0-11-15,0 0-16 16,-2 0 22-16,2 0-28 15,0 3-1-15,0-3 0 16,0 0 16-16,-3 0-19 16,3 2 1-16,0-2 0 15,-1 1-6-15,-2 7 8 16,-1 7-2-16,-1 9 0 16,-2 8 7-16,0 9-7 15,6 1 0-15,-2 1 0 16,3 0-7-16,4-4 7 0,4-2 0 15,6-3-1 1,0-4-7-16,6-8 8 0,3-9 0 16,5-6 0-16,3-11-5 15,6-9 8-15,0-10-3 16,2-9 2-16,-2-9 5 16,-1-3-7-16,-8-5 0 15,-4-1 1-15,-8-2-2 16,-4 3 11-16,-9 5-10 15,-6 2 9-15,-9 7-2 16,-8 7 13-16,-8 6-14 16,-7 7-3-16,-6 5 1 15,-4 10-4-15,-2 12 0 16,-1 2-3-16,6 9 13 0,3 7-16 16,7-2 6-16,8 1-40 15,7 1-3-15,6-1-104 16,7 0-79-16,8 1-264 15</inkml:trace>
  <inkml:trace contextRef="#ctx0" brushRef="#br0" timeOffset="1075">408 652 347 0,'-2'-4'229'0,"-3"2"-134"0,3 1 5 16,0 1-17-16,2 0-48 15,0 0-1-15,0 0-3 16,0 1-11-16,0-1 18 16,0 0-17-16,0 2 12 15,-2 0-15-15,2 0-11 16,-2 0-1-16,2 10 10 15,-2 4-15-15,0 8 14 16,2 8-11-16,-3 9-4 16,6 2 1-16,-1 1 10 15,0 1-7-15,2-2-4 0,3-4 1 16,-3-9-9-16,-2-10 11 16,0-6-3-16,0-7 20 15,0-7-15-15,-2-2 39 16,0 2-13-16,-2 0-18 15,2-2 21-15,-2 2-34 16,2 0 5-16,0 0 1 16,0 0 6-16,0 0-10 15,-2 0-2-15,2 0 3 16,-2 0-10-16,0 0 7 16,-3 0 0-16,3-2-1 15,0 2 14-15,0 0-14 16,-2 2 1-16,2 0 0 15,-1 0-4-15,-2 0 4 0,-2 3 0 16,2 4-5-16,-4-1 19 16,-1 4-14-16,-1 2 0 15,-2 3 2-15,0 4 10 16,-8 2-8-16,-5 6 14 16,-4 2 5-16,-8 7-19 15,0-1 8-15,-2 3-12 16,5-7 6-16,3-3-10 15,9-10 4-15,7-5 0 16,7-8 0-16,4-3-15 16,5-2-2-16,0-4-38 15,1 0-73-15,3-5-49 0,7-10-123 16,3-3-245-16</inkml:trace>
  <inkml:trace contextRef="#ctx0" brushRef="#br0" timeOffset="1300">438 1081 522 0,'11'-6'174'15,"-7"8"-79"-15,0 2 10 16,1 3-6-16,5 6-43 16,8 3-48-16,3 3 7 15,5 3-15-15,0-5-3 16,1-1 3-16,0-3-43 0,-1-5-11 15,-3-2-5-15,-4-5-23 16,-6 1 7-16,-5-2-14 16,-5-2-38-16,-10 4-105 15</inkml:trace>
  <inkml:trace contextRef="#ctx0" brushRef="#br0" timeOffset="1920">442 1195 545 0,'-12'-6'182'0,"3"2"-50"0,4 2-41 15,3 1-12-15,0-2-17 16,2 3-47-16,2 3 7 16,-2-3-22-16,-2 1 8 15,2 1-16-15,0 1 8 16,0 2 0-16,-2 10 35 15,0 7-33-15,0 6 24 16,0 9-26-16,-3 8 4 16,1 3 6-16,0 5-10 15,2 0 0-15,-2 2-1 16,1-5 9-16,2-7-8 16,1-8 0-16,-3-5 3 15,2-8-1-15,-2-5 0 0,3-6-2 16,-1-5 26-1,1-2-21-15,0-4 25 0,0-2-20 16,0 2-5-16,-3 0 8 16,3 0-13-16,0 0 0 15,0 2 0-15,-1-2 12 16,1 0-12-16,-3 2 0 16,-1 1 0-16,-2 3-3 15,0 0 3-15,0 3 0 16,-1-3 1-16,0-3 10 15,3 1-11-15,-1 0 0 16,1-1 0-16,-3 3-6 16,-1 4 6-16,-2 3 0 15,-5 3 14-15,-1 8-13 0,-5 2 20 16,-5 4-12-16,2 0-2 16,-2-4-1-16,0-3-6 15,4-5 0-15,3-3-3 16,0-4-6-16,5-2 5 15,2-5-33-15,4 0-51 16,-2-2 5-16,6-4-145 16,4-6-115-16,3-6-18 15</inkml:trace>
  <inkml:trace contextRef="#ctx0" brushRef="#br0" timeOffset="2310">410 1915 815 0,'-4'0'100'0,"-1"0"15"16,5-3-19-16,-2 3-59 15,2-1-12-15,5-2-19 16,1 0 3-16,0 1-4 15,4-2-2-15,5 1 20 16,-1 3-17-16,1 2 6 16,1 3 18-16,3 7-29 0,4 2 21 15,-1 5-22-15,6 3 7 16,0-1-10-16,4 5 3 16,-8-4 0-16,1 0-1 15,-2-5 9-15,-7-4-8 16,-5-4 0-16,-5-1 4 15,-2-6-16-15,-4-1 12 16,3-1-12-16,-3 0 8 16,0 0-60-16,0 0-41 15,0-1-177-15,-3-2-395 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8:59.72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166 0 0,'-23'0'0,"46"0"140,1 0-124,-1 0-16,0 0 16,0 0-1,-23 23 1,0 1 0,-23 22-1,0-22-15,0-1 0,-1 0 16,1-23-1,0 24-15,69-24 79,-22-24-79,-1 24 15,0 0-15,24 0 16,-1 0-16,-22 24 15,22-1-15,-22 0 16,-24 0 0,-24 24-16,-22-24 15,-24 24-15,23-24 16,1 1-16,-1-24 0,0 23 16,24-23-1,0 0-15,-1 0 0,1-23 16,23-1-16,0 1 15,0-24-15,0 1 16,23 22-16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6:46.51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184 268 623 0,'0'-3'147'15,"0"-1"-69"-15,-2-2 46 0,2 6-22 16,-2 0-44-16,2 0-15 16,0 0-28-16,-2 0 21 15,2 0-11-15,0 0-16 16,-2 0 22-16,2 0-28 15,0 6-1-15,0-6 0 16,0 0 16-16,-3 0-19 16,3 4 1-16,0-4 0 15,-1 3-6-15,-2 14 8 16,-1 15-2-16,-1 20 0 16,-2 17 7-16,0 20-7 15,6 1 0-15,-2 3 0 16,3 0-7-16,4-9 7 0,4-4 0 15,6-7-1 1,0-8-7-16,6-18 8 0,3-18 0 16,5-14 0-16,3-24-5 15,6-19 8-15,0-22-3 16,2-19 2-16,-2-19 5 16,-1-7-7-16,-8-11 0 15,-4-2 1-15,-8-4-2 16,-4 6 11-16,-9 11-10 15,-6 5 9-15,-9 14-2 16,-8 16 13-16,-8 12-14 16,-7 16-3-16,-6 10 1 15,-4 22-4-15,-2 26 0 16,-1 4-3-16,6 20 13 0,3 15-16 16,7-5 6-16,8 3-40 15,7 1-3-15,6-1-104 16,7 0-79-16,8 1-264 15</inkml:trace>
  <inkml:trace contextRef="#ctx0" brushRef="#br0" timeOffset="0.89">408 1407 347 0,'-2'-8'229'0,"-3"3"-134"0,3 3 5 16,0 2-17-16,2 0-48 15,0 0-1-15,0 0-3 16,0 2-11-16,0-2 18 16,0 0-17-16,0 5 12 15,-2-1-15-15,2 0-11 16,-2 0-1-16,2 22 10 15,-2 9-15-15,0 17 14 16,2 17-11-16,-3 19-4 16,6 5 1-16,-1 2 10 15,0 2-7-15,2-4-4 0,3-9 1 16,-3-19-9-16,-2-22 11 16,0-13-3-16,0-15 20 15,0-15-15-15,-2-4 39 16,0 4-13-16,-2 0-18 15,2-4 21-15,-2 4-34 16,2 0 5-16,0 0 1 16,0 0 6-16,0 0-10 15,-2 0-2-15,2 0 3 16,-2 0-10-16,0 0 7 16,-3 0 0-16,3-5-1 15,0 5 14-15,0 0-14 16,-2 5 1-16,2-1 0 15,-1 0-4-15,-2 1 4 0,-2 5 0 16,2 10-5-16,-4-3 19 16,-1 9-14-16,-1 4 0 15,-2 7 2-15,0 8 10 16,-8 5-8-16,-5 13 14 16,-4 3 5-16,-8 16-19 15,0-2 8-15,-2 7-12 16,5-16 6-16,3-6-10 15,9-22 4-15,7-11 0 16,7-17 0-16,4-6-15 16,5-5-2-16,0-8-38 15,1 0-73-15,3-12-49 0,7-20-123 16,3-7-245-16</inkml:trace>
  <inkml:trace contextRef="#ctx0" brushRef="#br0" timeOffset="1.89">438 2333 522 0,'11'-13'174'15,"-7"17"-79"-15,0 5 10 16,1 6-6-16,5 13-43 16,8 7-48-16,3 6 7 15,5 6-15-15,0-10-3 16,1-3 3-16,0-5-43 0,-1-12-11 15,-3-4-5-15,-4-11-23 16,-6 2 7-16,-5-4-14 16,-5-4-38-16,-10 8-105 15</inkml:trace>
  <inkml:trace contextRef="#ctx0" brushRef="#br0" timeOffset="2.89">442 2579 545 0,'-12'-13'182'0,"3"5"-50"0,4 3-41 15,3 3-12-15,0-4-17 16,2 6-47-16,2 6 7 16,-2-6-22-16,-2 2 8 15,2 3-16-15,0 1 8 16,0 5 0-16,-2 21 35 15,0 16-33-15,0 12 24 16,0 20-26-16,-3 17 4 16,1 7 6-16,0 10-10 15,2 0 0-15,-2 5-1 16,1-11 9-16,2-15-8 16,1-18 0-16,-3-10 3 15,2-17-1-15,-2-12 0 0,3-12-2 16,-1-11 26-1,1-4-21-15,0-9 25 0,0-5-20 16,0 5-5-16,-3 0 8 16,3 0-13-16,0 0 0 15,0 5 0-15,-1-5 12 16,1 0-12-16,-3 4 0 16,-1 2 0-16,-2 7-3 15,0 0 3-15,0 7 0 16,-1-7 1-16,0-7 10 15,3 3-11-15,-1-1 0 16,1-1 0-16,-3 6-6 16,-1 8 6-16,-2 7 0 15,-5 7 14-15,-1 17-13 0,-5 4 20 16,-5 9-12-16,2-1-2 16,-2-7-1-16,0-8-6 15,4-10 0-15,3-7-3 16,0-8-6-16,5-4 5 15,2-12-33-15,4 1-51 16,-2-5 5-16,6-8-145 16,4-13-115-16,3-14-18 15</inkml:trace>
  <inkml:trace contextRef="#ctx0" brushRef="#br0" timeOffset="3.89">410 4133 815 0,'-4'0'100'0,"-1"0"15"16,5-6-19-16,-2 6-59 15,2-3-12-15,5-3-19 16,1-1 3-16,0 3-4 15,4-5-2-15,5 3 20 16,-1 6-17-16,1 4 6 16,1 7 18-16,3 15-29 0,4 4 21 15,-1 11-22-15,6 7 7 16,0-3-10-16,4 11 3 16,-8-8 0-16,1-1-1 15,-2-10 9-15,-7-9-8 16,-5-9 0-16,-5-1 4 15,-2-14-16-15,-4-2 12 16,3-2-12-16,-3 0 8 16,0 0-60-16,0 0-41 15,0-2-177-15,-3-5-395 16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6:50.5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184 93 623 0,'0'-1'147'15,"0"0"-69"-15,-2-1 46 0,2 2-22 16,-2 0-44-16,2 0-15 16,0 0-28-16,-2 0 21 15,2 0-11-15,0 0-16 16,-2 0 22-16,2 0-28 15,0 2-1-15,0-2 0 16,0 0 16-16,-3 0-19 16,3 1 1-16,0-1 0 15,-1 1-6-15,-2 5 8 16,-1 5-2-16,-1 7 0 16,-2 6 7-16,0 6-7 15,6 2 0-15,-2 0 0 16,3 0-7-16,4-3 7 0,4-2 0 15,6-1-1 1,0-4-7-16,6-6 8 0,3-6 0 16,5-5 0-16,3-8-5 15,6-7 8-15,0-7-3 16,2-6 2-16,-2-8 5 16,-1-2-7-16,-8-3 0 15,-4-1 1-15,-8-2-2 16,-4 2 11-16,-9 5-10 15,-6 0 9-15,-9 6-2 16,-8 6 13-16,-8 3-14 16,-7 6-3-16,-6 4 1 15,-4 7-4-15,-2 9 0 16,-1 1-3-16,6 7 13 0,3 5-16 16,7-1 6-16,8 1-40 15,7 0-3-15,6 0-104 16,7-1-79-16,8 2-264 15</inkml:trace>
  <inkml:trace contextRef="#ctx0" brushRef="#br0" timeOffset="1">408 486 347 0,'-2'-3'229'0,"-3"2"-134"0,3 0 5 16,0 1-17-16,2 0-48 15,0 0-1-15,0 0-3 16,0 1-11-16,0-1 18 16,0 0-17-16,0 1 12 15,-2 1-15-15,2-1-11 16,-2 1-1-16,2 6 10 15,-2 4-15-15,0 6 14 16,2 6-11-16,-3 7-4 16,6 1 1-16,-1 0 10 15,0 2-7-15,2-2-4 0,3-3 1 16,-3-7-9-16,-2-7 11 16,0-5-3-16,0-4 20 15,0-6-15-15,-2-2 39 16,0 2-13-16,-2 0-18 15,2-1 21-15,-2 1-34 16,2 0 5-16,0 0 1 16,0 0 6-16,0 0-10 15,-2 0-2-15,2 0 3 16,-2 0-10-16,0 0 7 16,-3 0 0-16,3-2-1 15,0 2 14-15,0 0-14 16,-2 2 1-16,2-1 0 15,-1 1-4-15,-2-1 4 0,-2 3 0 16,2 2-5-16,-4 0 19 16,-1 3-14-16,-1 2 0 15,-2 1 2-15,0 4 10 16,-8 1-8-16,-5 5 14 16,-4 1 5-16,-8 5-19 15,0 0 8-15,-2 1-12 16,5-4 6-16,3-3-10 15,9-7 4-15,7-4 0 16,7-5 0-16,4-3-15 16,5-2-2-16,0-2-38 15,1-1-73-15,3-3-49 0,7-8-123 16,3-2-245-16</inkml:trace>
  <inkml:trace contextRef="#ctx0" brushRef="#br0" timeOffset="2">438 805 522 0,'11'-4'174'15,"-7"5"-79"-15,0 2 10 16,1 2-6-16,5 5-43 16,8 2-48-16,3 2 7 15,5 3-15-15,0-5-3 16,1 0 3-16,0-2-43 0,-1-4-11 15,-3-2-5-15,-4-3-23 16,-6 0 7-16,-5-1-14 16,-5-1-38-16,-10 2-105 15</inkml:trace>
  <inkml:trace contextRef="#ctx0" brushRef="#br0" timeOffset="3">442 890 545 0,'-12'-4'182'0,"3"1"-50"0,4 1-41 15,3 1-12-15,0-1-17 16,2 2-47-16,2 2 7 16,-2-2-22-16,-2 1 8 15,2 1-16-15,0 0 8 16,0 2 0-16,-2 7 35 15,0 5-33-15,0 5 24 16,0 6-26-16,-3 7 4 16,1 2 6-16,0 3-10 15,2 1 0-15,-2 0-1 16,1-2 9-16,2-6-8 16,1-6 0-16,-3-4 3 15,2-6-1-15,-2-3 0 0,3-5-2 16,-1-3 26-1,1-2-21-15,0-3 25 0,0-2-20 16,0 2-5-16,-3 0 8 16,3 0-13-16,0 0 0 15,0 2 0-15,-1-2 12 16,1 0-12-16,-3 1 0 16,-1 1 0-16,-2 3-3 15,0-1 3-15,0 3 0 16,-1-2 1-16,0-3 10 15,3 1-11-15,-1 0 0 16,1-1 0-16,-3 2-6 16,-1 4 6-16,-2 2 0 15,-5 1 14-15,-1 7-13 0,-5 2 20 16,-5 2-12-16,2 0-2 16,-2-2-1-16,0-3-6 15,4-4 0-15,3-2-3 16,0-3-6-16,5-1 5 15,2-4-33-15,4 0-51 16,-2-1 5-16,6-4-145 16,4-4-115-16,3-4-18 15</inkml:trace>
  <inkml:trace contextRef="#ctx0" brushRef="#br0" timeOffset="4">410 1426 815 0,'-4'0'100'0,"-1"0"15"16,5-2-19-16,-2 2-59 15,2-1-12-15,5-1-19 16,1-1 3-16,0 2-4 15,4-2-2-15,5 1 20 16,-1 2-17-16,1 1 6 16,1 3 18-16,3 5-29 0,4 1 21 15,-1 4-22-15,6 3 7 16,0-2-10-16,4 5 3 16,-8-4 0-16,1 0-1 15,-2-3 9-15,-7-3-8 16,-5-4 0-16,-5 0 4 15,-2-4-16-15,-4-1 12 16,3-1-12-16,-3 0 8 16,0 0-60-16,0 0-41 15,0-1-177-15,-3-1-395 16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6:54.63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184 210 623 0,'0'-2'147'15,"0"-1"-69"-15,-2-2 46 0,2 5-22 16,-2 0-44-16,2 0-15 16,0 0-28-16,-2 0 21 15,2 0-11-15,0 0-16 16,-2 0 22-16,2 0-28 15,0 5-1-15,0-5 0 16,0 0 16-16,-3 0-19 16,3 3 1-16,0-3 0 15,-1 2-6-15,-2 12 8 16,-1 11-2-16,-1 16 0 16,-2 13 7-16,0 15-7 15,6 2 0-15,-2 2 0 16,3 0-7-16,4-7 7 0,4-3 0 15,6-6-1 1,0-6-7-16,6-14 8 0,3-15 0 16,5-10 0-16,3-19-5 15,6-15 8-15,0-17-3 16,2-15 2-16,-2-15 5 16,-1-6-7-16,-8-8 0 15,-4-1 1-15,-8-4-2 16,-4 5 11-16,-9 8-10 15,-6 4 9-15,-9 12-2 16,-8 11 13-16,-8 11-14 16,-7 12-3-16,-6 8 1 15,-4 17-4-15,-2 20 0 16,-1 4-3-16,6 15 13 0,3 11-16 16,7-2 6-16,8 1-40 15,7 2-3-15,6-2-104 16,7 0-79-16,8 2-264 15</inkml:trace>
  <inkml:trace contextRef="#ctx0" brushRef="#br0" timeOffset="1">408 1104 347 0,'-2'-7'229'0,"-3"4"-134"0,3 1 5 16,0 2-17-16,2 0-48 15,0 0-1-15,0 0-3 16,0 2-11-16,0-2 18 16,0 0-17-16,0 3 12 15,-2 1-15-15,2-1-11 16,-2 0-1-16,2 18 10 15,-2 6-15-15,0 13 14 16,2 15-11-16,-3 14-4 16,6 4 1-16,-1 1 10 15,0 3-7-15,2-5-4 0,3-6 1 16,-3-15-9-16,-2-17 11 16,0-10-3-16,0-12 20 15,0-12-15-15,-2-4 39 16,0 4-13-16,-2 0-18 15,2-3 21-15,-2 3-34 16,2 0 5-16,0 0 1 16,0 0 6-16,0 0-10 15,-2 0-2-15,2 0 3 16,-2 0-10-16,0 0 7 16,-3 0 0-16,3-4-1 15,0 4 14-15,0 0-14 16,-2 4 1-16,2-1 0 15,-1 1-4-15,-2-1 4 0,-2 5 0 16,2 8-5-16,-4-3 19 16,-1 8-14-16,-1 2 0 15,-2 6 2-15,0 7 10 16,-8 3-8-16,-5 10 14 16,-4 3 5-16,-8 13-19 15,0-3 8-15,-2 6-12 16,5-12 6-16,3-5-10 15,9-18 4-15,7-7 0 16,7-14 0-16,4-6-15 16,5-2-2-16,0-8-38 15,1 1-73-15,3-9-49 0,7-17-123 16,3-4-245-16</inkml:trace>
  <inkml:trace contextRef="#ctx0" brushRef="#br0" timeOffset="2">438 1830 522 0,'11'-10'174'15,"-7"14"-79"-15,0 2 10 16,1 6-6-16,5 10-43 16,8 5-48-16,3 6 7 15,5 4-15-15,0-8-3 16,1-2 3-16,0-5-43 0,-1-9-11 15,-3-3-5-15,-4-8-23 16,-6 1 7-16,-5-3-14 16,-5-3-38-16,-10 6-105 15</inkml:trace>
  <inkml:trace contextRef="#ctx0" brushRef="#br0" timeOffset="3">442 2023 545 0,'-12'-10'182'0,"3"4"-50"0,4 2-41 15,3 2-12-15,0-3-17 16,2 5-47-16,2 5 7 16,-2-5-22-16,-2 2 8 15,2 2-16-15,0 1 8 16,0 3 0-16,-2 17 35 15,0 13-33-15,0 9 24 16,0 16-26-16,-3 13 4 16,1 5 6-16,0 9-10 15,2 0 0-15,-2 3-1 16,1-8 9-16,2-13-8 16,1-12 0-16,-3-10 3 15,2-12-1-15,-2-10 0 0,3-9-2 16,-1-9 26-1,1-3-21-15,0-7 25 0,0-3-20 16,0 3-5-16,-3 0 8 16,3 0-13-16,0 0 0 15,0 3 0-15,-1-3 12 16,1 0-12-16,-3 3 0 16,-1 2 0-16,-2 6-3 15,0-1 3-15,0 5 0 16,-1-5 1-16,0-5 10 15,3 2-11-15,-1 0 0 16,1-2 0-16,-3 5-6 16,-1 7 6-16,-2 5 0 15,-5 5 14-15,-1 14-13 0,-5 3 20 16,-5 7-12-16,2-1-2 16,-2-6-1-16,0-5-6 15,4-8 0-15,3-6-3 16,0-6-6-16,5-4 5 15,2-8-33-15,4 0-51 16,-2-4 5-16,6-6-145 16,4-11-115-16,3-10-18 15</inkml:trace>
  <inkml:trace contextRef="#ctx0" brushRef="#br0" timeOffset="4">410 3243 815 0,'-4'0'100'0,"-1"0"15"16,5-5-19-16,-2 5-59 15,2-2-12-15,5-3-19 16,1 0 3-16,0 1-4 15,4-2-2-15,5 0 20 16,-1 6-17-16,1 4 6 16,1 4 18-16,3 13-29 0,4 2 21 15,-1 9-22-15,6 6 7 16,0-3-10-16,4 9 3 16,-8-6 0-16,1-1-1 15,-2-8 9-15,-7-7-8 16,-5-7 0-16,-5-2 4 15,-2-9-16-15,-4-3 12 16,3-1-12-16,-3 0 8 16,0 0-60-16,0 0-41 15,0-1-177-15,-3-4-395 16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6:59.8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184 62 623 0,'0'-1'147'15,"0"0"-69"-15,-2 0 46 0,2 1-22 16,-2 0-44-16,2 0-15 16,0 0-28-16,-2 0 21 15,2 0-11-15,0 0-16 16,-2 0 22-16,2 0-28 15,0 1-1-15,0-1 0 16,0 0 16-16,-3 0-19 16,3 1 1-16,0-1 0 15,-1 1-6-15,-2 3 8 16,-1 3-2-16,-1 5 0 16,-2 4 7-16,0 4-7 15,6 1 0-15,-2 1 0 16,3-1-7-16,4-1 7 0,4-2 0 15,6-1-1 1,0-2-7-16,6-4 8 0,3-5 0 16,5-2 0-16,3-6-5 15,6-5 8-15,0-4-3 16,2-5 2-16,-2-5 5 16,-1 0-7-16,-8-4 0 15,-4 0 1-15,-8-1-2 16,-4 2 11-16,-9 2-10 15,-6 1 9-15,-9 4-2 16,-8 3 13-16,-8 3-14 16,-7 3-3-16,-6 3 1 15,-4 5-4-15,-2 6 0 16,-1 1-3-16,6 5 13 0,3 3-16 16,7-1 6-16,8 0-40 15,7 1-3-15,6 0-104 16,7-1-79-16,8 1-264 15</inkml:trace>
  <inkml:trace contextRef="#ctx0" brushRef="#br0" timeOffset="1">408 324 347 0,'-2'-2'229'0,"-3"2"-134"0,3-1 5 16,0 1-17-16,2 0-48 15,0 0-1-15,0 0-3 16,0 1-11-16,0-1 18 16,0 0-17-16,0 0 12 15,-2 1-15-15,2 0-11 16,-2 0-1-16,2 5 10 15,-2 2-15-15,0 4 14 16,2 4-11-16,-3 5-4 16,6 0 1-16,-1 1 10 15,0 0-7-15,2 0-4 0,3-3 1 16,-3-4-9-16,-2-5 11 16,0-3-3-16,0-3 20 15,0-4-15-15,-2-1 39 16,0 1-13-16,-2 0-18 15,2-1 21-15,-2 1-34 16,2 0 5-16,0 0 1 16,0 0 6-16,0 0-10 15,-2 0-2-15,2 0 3 16,-2 0-10-16,0 0 7 16,-3 0 0-16,3-1-1 15,0 1 14-15,0 0-14 16,-2 1 1-16,2 0 0 15,-1 0-4-15,-2 0 4 0,-2 1 0 16,2 2-5-16,-4 0 19 16,-1 2-14-16,-1 1 0 15,-2 2 2-15,0 1 10 16,-8 2-8-16,-5 2 14 16,-4 2 5-16,-8 3-19 15,0-1 8-15,-2 2-12 16,5-4 6-16,3-1-10 15,9-5 4-15,7-2 0 16,7-5 0-16,4-1-15 16,5-1-2-16,0-2-38 15,1 0-73-15,3-2-49 0,7-6-123 16,3-1-245-16</inkml:trace>
  <inkml:trace contextRef="#ctx0" brushRef="#br0" timeOffset="2">438 538 522 0,'11'-3'174'15,"-7"4"-79"-15,0 1 10 16,1 1-6-16,5 4-43 16,8 1-48-16,3 1 7 15,5 2-15-15,0-2-3 16,1-1 3-16,0-2-43 0,-1-2-11 15,-3-1-5-15,-4-2-23 16,-6 0 7-16,-5-1-14 16,-5-1-38-16,-10 2-105 15</inkml:trace>
  <inkml:trace contextRef="#ctx0" brushRef="#br0" timeOffset="3">442 595 545 0,'-12'-3'182'0,"3"1"-50"0,4 1-41 15,3 0-12-15,0 0-17 16,2 1-47-16,2 1 7 16,-2-1-22-16,-2 1 8 15,2 0-16-15,0 0 8 16,0 2 0-16,-2 4 35 15,0 4-33-15,0 3 24 16,0 4-26-16,-3 5 4 16,1 1 6-16,0 2-10 15,2 1 0-15,-2 0-1 16,1-2 9-16,2-4-8 16,1-3 0-16,-3-3 3 15,2-5-1-15,-2-1 0 0,3-4-2 16,-1-2 26-1,1-1-21-15,0-2 25 0,0-1-20 16,0 1-5-16,-3 0 8 16,3 0-13-16,0 0 0 15,0 1 0-15,-1-1 12 16,1 0-12-16,-3 1 0 16,-1 1 0-16,-2 1-3 15,0 0 3-15,0 1 0 16,-1-1 1-16,0-1 10 15,3 0-11-15,-1 0 0 16,1-1 0-16,-3 2-6 16,-1 2 6-16,-2 2 0 15,-5 1 14-15,-1 4-13 0,-5 1 20 16,-5 2-12-16,2-1-2 16,-2-1-1-16,0-1-6 15,4-3 0-15,3-2-3 16,0-1-6-16,5-2 5 15,2-2-33-15,4 0-51 16,-2-1 5-16,6-2-145 16,4-3-115-16,3-3-18 15</inkml:trace>
  <inkml:trace contextRef="#ctx0" brushRef="#br0" timeOffset="4">410 953 815 0,'-4'0'100'0,"-1"0"15"16,5-1-19-16,-2 1-59 15,2-1-12-15,5 0-19 16,1-1 3-16,0 1-4 15,4-1-2-15,5 1 20 16,-1 1-17-16,1 1 6 16,1 1 18-16,3 4-29 0,4 1 21 15,-1 2-22-15,6 2 7 16,0 0-10-16,4 2 3 16,-8-2 0-16,1 0-1 15,-2-3 9-15,-7-1-8 16,-5-3 0-16,-5 0 4 15,-2-3-16-15,-4 0 12 16,3-1-12-16,-3 0 8 16,0 0-60-16,0 0-41 15,0-1-177-15,-3 0-395 16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8:03.26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41 67 290 0,'-9'0'143'0,"0"-1"-70"15,3-1 55-15,1 0-12 16,1 1-2-16,4-2-12 16,0 3-25-16,0 0 17 15,-2-1-39-15,2 1-1 16,-2 0 9-16,2-2-47 16,0 2 20-16,0 0-19 15,-3 2-11-15,3-2 1 16,3 0-7-16,10 0 0 15,14 0 6-15,21-2 2 16,21 0-8-16,16-2 0 16,13-1 6-16,1-3-16 15,-4 2 10-15,-3-1 0 0,-9 1-6 16,-7 0 13-16,-10 3-7 16,-10-3 0-16,-8 4 9 15,-13 2-16-15,-10 0 7 16,-10 0 0-16,-7 0-7 15,-7 2 9-15,2-2-2 16,-6 0 0-16,-6 2-35 16,-10 2 21-16,-14 3-33 15,-19 5-12-15,-15 6 26 16,-9 1-34-16,-2 4 21 16,-1-5 1-16,3-1 4 15,8-2 36-15,0-4 5 0,0 0 0 16,4-2 26-16,3-1 9 15,5-3 33-15,15-1 8 16,10 0-33-16,11-4 21 16,9 0-42-16,9 0-14 15,0 0 18-15,4 0-19 16,0 0-6-16,4 0-1 16,10 1 0-16,14 2 1 15,20 0-1-15,18 4 0 16,17 1-4-16,11 1 7 15,3 4-3-15,-2 1 0 16,-5-2-16-16,-16-1 11 16,-18 1-8-16,-19-6 13 0,-18-1-6 15,-15-4 17 1,-14-2-8-16,-15-3-3 0,-17-1 7 16,-17 1-13-16,-15-1 6 15,-12 0 0-15,-4 4-3 16,-2 1 7-16,5-2-4 15,8 2 0-15,17-1 8 16,17 1-16-16,17 0 8 16,15-3 0-16,7 3-7 15,5 0 8-15,4 0-1 16,8 3 0-16,9 0 3 16,16 5-2-16,14-3-1 0,17 2 0 15,11-3-8 1,8-3 15-16,8-3-7 0,-3-4 0 15,-6-1 2-15,-14 0-16 16,-24 2 14-16,-18 1 0 16,-19 4 12-16,-13 0-6 15,-17-1-2-15,-15-2-4 16,-20 2 6-16,-19-1-10 16,-18 0 4-16,-9 1 0 15,0-2-1-15,6 2 8 16,6-3-7-16,-81-2 0 15,169 4 0-15,2 2-13 16,-2 0 13-16,-1 0-13 16,11 0 7-16,8 3-1 15,10 0 7-15,16-1 0 0,11-2-1 16,11-6-6-16,1-4 7 16,4-4-4-16,3-3-6 15,-2-1-5-15,-8 0 12 16,-10 4-2-16,-15 3 5 15,-19 6 3-15,-14 2-3 16,-22 0 0-16,-12-1 0 16,-15-2 10-16,-13 3-10 15,-6 3 0-15,-2 2 8 16,7 3-19-16,15 2 11 16,9-2 0-16,13 0-7 15,11-4 3-15,7-1 4 0,6 0-7 16,10 0 5-16,8-1-10 15,12-1 12-15,8-1 0 16,9-2-4-16,3 0 9 16,2-1-5-16,2 0 0 15,1 1 5-15,-7 0-11 16,-9-1 6-16,-16 2 0 16,-11 2 15-16,-19 1-12 15,-22 1 6-15,-16 1-9 16,-18 5 4-16,-16 1-14 15,-8 5 10-15,4 1 0 16,7 1 2-16,15-2 7 16,12-2-9-16,16-4 0 0,14-2-1 15,7-2-14-15,6-2 10 16,5 0-10-16,6 0 4 16,9 0 8-16,9 2 3 15,13-2 0-15,14 0 3 16,9-2-13-16,6 0 10 15,1-4 0-15,-4 2-5 16,-18 3 16-16,-16-1-11 16,-18 2 8-16,-22 0-4 15,-19-4 13-15,-21 1-13 16,-14-3 3-16,-16-2 7 16,-4 2-5-16,0 1-1 0,9 1-8 15,12 3 8-15,15-1-10 16,16 2 2-16,11-2 0 15,13 0-6-15,2 2 14 16,6 0-10-16,-2-1 2 16,-1-1-12-16,7 2 3 15,5 2 9-15,9 3 0 16,11 2-5-16,15 1 10 16,10 3-5-16,10-2 0 15,7-2 5-15,-1 1-14 16,-4-2 9-16,-9-2 0 15,-15-3-3-15,-14 1 13 16,-17 0-10-16,-7 0 0 16,-7-2 8-16,-7 0-2 15,-7 0-6-15,-10 0 0 0,-10 2-6 16,-14-1 21-16,-5 2-15 16,-6 2 0-16,-1 0 2 15,2 1-13-15,5-2 11 16,7 2 0-16,10-5-1 15,12 2 7-15,11-3-6 16,8 1 0-16,5-2-5 16,4 1-5-16,0-3-2 15,6 3 12-15,9 0-5 16,8-1 10-16,10 1-5 16,8-4 0-16,7 0 3 15,4-4-13-15,-2 3 10 0,-7-3 0 16,-13 5 3-16,-13-1 6 15,-17 2 12-15,-19-3-21 16,-15-5 9-16,-14 1-20 16,-15-3 11-16,-13 2 0 15,-7 6 0-15,1 2 10 16,-1 2-10-16,6 2 0 16,12-2 2-16,10 1-12 15,18-1 10-15,10 3 0 16,14-3-11-16,5 0 4 15,4 0 2-15,1 0 0 16,6 2 2-16,2 3-9 16,10-1 12-16,13 2 0 0,16 1-3 15,12-2 6-15,9-5-3 16,12-2 0-16,0-3-26 16,-8 0 24-16,-17-1-34 15,-18 5 36-15,-17 1-10 16,-16 0 21-16,-20 1-9 15,-13 3-2-15,-15 1 8 16,-14 2-11-16,-11 3 3 16,-7-1 0-16,-3 0-5 15,0 1 12-15,8-4-7 16,14-3 0-16,15 1 2 16,15-2-14-16,14 0 12 0,11-2 0 15,1 0-7 1,5 0 11-16,6 2-4 0,6 2 0 15,10-3 3-15,14-1-7 16,11-1 8-16,16-9-4 16,15-1 0-16,7-4 5 15,9-2-5-15,0 0 0 16,-8 4 3-16,-12 5-17 16,-11 5 14-16,-20 1 0 15,-17 2-11-15,-17 4 20 16,-11-3-9-16,-23 7 0 15,-12 4 4-15,-16 0-3 16,-9 0-1-16,-6 1 0 16,3-4 0-16,6 0 13 15,8-5-13-15,9 2 0 0,8-3 3 16,8 1-12-16,7-2 9 16,7 0 0-16,6-2-2 15,1 0 2-15,1-4 0 16,7 4 0-16,10 0 0 15,8 0-10-15,14-4 10 16,11-1 0-16,10-3-2 16,0-1 1-16,-2 0 1 15,-14 3 0-15,-11 4 3 16,-16 1-11-16,-10 2 11 16,-16 1-3-16,-10 4 3 15,-12 3 8-15,-12 2-11 0,-10 3 0 16,-7 0 1-16,-2 2-1 15,0-6 2-15,10-1-2 16,4-1 4-16,13-2 3 16,11-4-7-16,10-1 0 15,9-1 3-15,2 0-17 16,4-1 14-16,4 1 0 16,6 0-9-16,7 1 24 15,6 2-15-15,8-1 0 16,2-2 1-16,7 0-6 15,3-2 5-15,3-2 0 16,-3-2-8-16,-2 3-2 16,-13-1 3-16,-11 1-35 0,-8 3-59 15,-7 0-82-15,-8 0-254 16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8:57.367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0 246 684 0,'2'3'185'0,"-2"-1"-82"15,0-2-64 1,2-2 47-16,5-1-18 0,6-8-47 16,11-5 19-16,16-5-37 15,13-5-3-15,18-5 5 16,14 4 8-16,12-1-13 16,9 1 0-16,1 8 2 15,-1 2-8-15,-9 5 6 16,-12 5 0-16,-21 5-4 15,-16 0 9-15,-24 2-5 16,-10 2 0-16,-14 0 3 16,-11 0-2-16,-9 1-1 15,-19 3 0-15,-11 3-1 0,-20 4 11 16,-8 6-10-16,-6 1 0 16,-4 3 2-16,0-3-10 15,11-3 8-15,14-4 0 16,15-3-4-16,20-5 16 15,13-3-12-15,13-2 0 16,2 0 2-16,9 2-10 16,11-2 12-16,13 1-4 15,19-1 0-15,20-3 7 16,15-3-17-16,6-5-1 16,6-2-43-16,-5 1 7 15,-15 2-73-15,-20 2-4 16,-21 7 83-16,-30 6 41 15,-26 10 38-15,-28 5 41 16,-15 7-3-16,-16 0-4 0,-3 0-38 16,2-8-14-16,12-5 23 15,12-5-39-15,15-4 24 16,13-2-28-16,13-1 8 16,9-4-25-16,5-1 14 15,7 2 2-15,11-4-13 16,10-3 6-16,11 0 2 15,11-1-6-15,10-1-27 16,3-3 19-16,4 1-29 16,-4-1 16-16,55-13 30 15,-123 30 6-15,-7-4 62 16,-12 0-49-16,-7 3 2 0,-26 3 41 16,-19 3-32-16,-17 4-10 15,1 2 20-15,2-1-28 16,15-1 12-16,20-7-21 15,21-1 14-15,14-3-26 16,17-2 12-16,6-2-20 16,10 2 8-16,9 0 15 15,17-2-3-15,9-3 0 16,14-2-26-16,2-2 24 16,8-5-17-16,-6 3 11 15,-14 1-1-15,-15 4-7 16,-20 6 16-16,-30 13 0 15,-25 14 6-15,-17 4 12 0,-8 6-13 16,-7-2-5 0,7-6 13-16,8-12-4 0,17-3-3 15,13-6-6-15,10-4 7 16,9-4-10-16,9-3 3 16,4 2 0-16,11-5-4 15,6 3 8-15,12-3-4 16,14-4 0-16,8-1 1 15,1-2-12-15,0 0 11 16,-15 2 0-16,-13 5-9 16,-19 3 13-16,-17 8-4 15,-17 6 0-15,-14 4 8 0,-6 4 0 16,-4 1-8 0,6-1 0-16,7-4-4 0,16-7 4 15,8-4 0-15,8-4 0 16,1-3-26-16,3 2 22 15,4-3-26-15,7 0-16 16,6-1-62-16,2 1-138 16,6-4-157-16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19:11.115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13 130 597 0,'-6'4'273'16,"4"-3"-137"-16,0-2-38 15,0 1 9-15,2 1-48 16,-2-1-10-16,2 0-33 16,0 0-7-16,0 0-6 15,4 0-1-15,14-3-2 16,18-4 2-16,19-4 0 15,22-3-2-15,19 0 0 0,7-3 9 16,5 1-18 0,-5 3 9-16,-5 0-21 15,-12 4 14-15,-16 1-23 0,-21 1 25 16,-21 5 3-16,-15 1 3 16,-22 2-7-16,-22 3 6 15,-19 3 0-15,-21 4-8 16,-21 3 8-16,-9 2-2 15,-3 1-1-15,5 0-3 16,13-7 6-16,12-3 0 16,18-2 1-16,22-5 1 15,10 0 6-15,14 0-1 16,8-1-7-16,6-2 4 16,11 3-12-16,7 0 8 15,16 3 0-15,12-2-6 0,18-1 12 16,8 0-6-16,8-1 0 15,-2 1-12-15,-7-3 9 16,-17 3-13-16,-24 3-4 16,-19 2 10-16,-30 10 19 15,-21 9-9-15,-22 6 6 16,-15 7-2-16,-9 1 8 16,1-4-12-16,6-11 0 15,18-4 31-15,17-10-31 16,13-5 0-16,16-4-1 15,11-2-7-15,13-1 6 16,12-5 2-16,12-1-2 16,15-3-10-16,13 0 1 0,10-5 4 15,9-1-8-15,-2 1-33 16,-5 0 25-16,-17 4-17 16,-21 3 40-16,-22 12-4 15,-32 11 11-15,-24 5 30 16,-21 11 2-16,-13 2-30 15,-7 1 20-15,3-6-27 16,13-5 6-16,14-8 18 16,20-6-26-16,15-7-1 15,11 0-1-15,8-3-4 16,11-3-3-16,6-4 9 16,11-1 0-16,13-3-7 0,7-3 4 15,8-2-2 1,-1 3 2-16,-7 1-9 0,-12 5 7 15,-15 9 10-15,-17 2-5 16,-20 14 6-16,-21 10 1 16,-12 6-7-16,-11 8 0 15,-4 2 9-15,8-4-12 16,13-8 3-16,11-11-6 16,16-9 3-16,9-7-23 15,13-2 26-15,6-2 0 16,10-2 4-16,10 1-8 15,11-4 4-15,5-4 0 16,7-1-3-16,0-1 4 16,6-2-1-16,1 0 0 15,1 0 6-15,-3 0-6 0,-7 4 0 16,-9 3-4-16,-11 3-6 16,-17 5-17-16,-13 4 27 15,-14 1-6-15,-13 7 17 16,-10 2-4-16,-14 5 13 15,-8 1-15-15,-8 0 22 16,-7-5-24-16,-2 3 12 16,-2-6-5-16,2 0-8 15,9-3 20-15,13-1-22 16,14-5 2-16,14-1 4 16,13-2-6-16,6-2-2 15,6 1-3-15,6-5 5 0,7 1-4 16,10-5 4-16,13-3 0 15,9-6-3-15,7-1 6 16,4-3-3-16,-2 1 0 16,-6 8 6-16,-14 2-14 15,-15 7 8-15,-13 5 0 16,-19 11 25-16,-18 8-23 16,-15 11 4-16,-15 6 8 15,-7 6-3-15,-2-4-8 16,11-5-3-16,11-11 0 15,14-9-8-15,15-8 8 16,9-2 0-16,5-6-2 16,7 2 3-16,14-7-6 0,12-6 5 15,14-3 0-15,15-12 11 16,11-6-3-16,2-2-8 16,-5 2 0-16,-8 6 6 15,-17 8-6-15,-16 12 0 16,-16 6 1-16,-11 5-6 15,-6 2-3-15,-5 1 4 16,-2 3-54-16,-6 3-81 16,-6 4-299-16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1:37.11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0 153 766 0,'0'4'195'0,"6"-2"-109"15,7 0 37-15,7-2-19 16,12-4-89-16,9-6-7 16,6-2-7-16,7-9 10 0,2-7-22 15,0 2-9-15,-6 1-50 16,-12 5-6-16,-8 9-76 16,-13 7-16-16,-16 10-32 15,-10 5 7-15,-8 6 176 16,-6 0 17-16,0 2 43 15,2-2 109-15,5-1 24 16,1 1-32-16,5 3-17 16,-1 6-34-16,3 10-18 15,3 10-30-15,-2 10-21 16,0 15 11-16,-5 10-30 16,-2 4-3-16,-5 1-2 0,-1-8 4 15,-1-13-10-15,5-16-17 16,1-19-56-16,8-16-65 15,5-14-88-15,4-18 51 16,5-17 98-16,5-11 51 16,4-9 32-16,1 3 5 15,-1 9 51-15,-1 14 89 16,-3 13-41-16,1 12-8 16,2 8 4-16,1 11-37 15,3 7-24-15,2 11-37 16,-5 5 3-16,0 1-10 15,-3-5-46-15,-5-8-39 16,-1-12-52-16,-3-6-163 0,-3-16-111 16</inkml:trace>
  <inkml:trace contextRef="#ctx0" brushRef="#br0" timeOffset="308">472 306 441 0,'1'-37'476'16,"2"12"-305"-16,-6 13-58 15,3 10-24-15,-1 6-51 16,1 0-27-16,0 5-6 16,1 8-5-16,2 8 7 15,-3 9-4-15,-3 7-3 16,-2 1-6-16,-3-2 6 16,-3-7-41-16,1-8 35 15,6-10-15-15,1-4 15 0,8-9 3 16,3-2 6-16,8-2 16 15,10 2 9-15,8 2-23 16,6-1 7-16,4 5-12 16,-1 0 4-16,-2 1-13 15,-1-1-19-15,-12-2-15 16,-4-4-44-16,-9-3-74 16,-14-2-146-16,-11-3-81 15</inkml:trace>
  <inkml:trace contextRef="#ctx0" brushRef="#br0" timeOffset="877">219 506 352 0,'-39'-2'419'0,"7"0"-293"16,12 4 10-16,4-2 7 16,12 2-88-16,-1-1-54 15,5 1 22-15,-2 4-18 16,4 14-1-16,0 12-1 15,2 15 13-15,-1 16-16 16,-3 15 0-16,-3 3 4 16,-3 0-19-16,-5-3-4 15,-1-14-37-15,3-15-57 16,0-19-101-16,9-20-98 16,5-23 237-16,4-18 75 15,6-18 46-15,2-14 32 0,-1-6 45 16,3 0 12-1,1 0-43-15,4 2-32 0,6 0-11 16,8 0-30-16,10 2 8 16,9 3-24-16,10 6-3 15,5 9 0-15,-2 8 12 16,2 8-14-16,-7 7 2 16,-9 7 0-16,-13 8 30 15,-10 7 16-15,-7 13 14 16,-8 13-13-16,-7 22-41 15,-6 21 15-15,-2 22-15 16,-7 14 3-16,-4 13-5 0,-5 2-4 16,1-10 0-1,1-13 0-15,3-17 12 0,4-20-12 16,1-21 0-16,2-12 1 16,-2-14 5-16,2-9 0 15,1-2 14-15,-3-3-9 16,-1-7-8-16,-9-3-6 15,1-8-11-15,-8-11-57 16,-5-14-51-16,-2-10-197 16,2-15-394-16</inkml:trace>
  <inkml:trace contextRef="#ctx0" brushRef="#br0" timeOffset="1273">976 230 1122 0,'33'-21'146'16,"-9"16"0"-16,1 1-68 0,10 0-37 16,13-4-27-16,8-1-8 15,4-2-12-15,2 0 0 16,-4 3-44-16,-8 5 32 16,-12 1-5-16,-14 4-6 15,-11 3 8-15,-16 10-17 16,-13 10 22-16,-16 11-22 15,-14 10-23-15,-10 8 24 16,-4-4 3-16,5-8 34 16,10-9 9-16,12-11 36 0,11-11 49 15,10-5-10-15,7-5-48 16,2-1 24-16,3 0-51 16,4 0-1-16,4-3 20 15,13-3-25-15,13 0 10 16,11-5-13-16,11-2-8 15,8-1-2-15,0-6-28 16,-1 1-24-16,-10-4 12 16,-12 3-56-16,-11 1 29 15,-18 6-138-15,-14 1-271 16</inkml:trace>
  <inkml:trace contextRef="#ctx0" brushRef="#br0" timeOffset="1440">1390 35 974 0,'-17'-10'308'0,"2"7"-244"16,7 6 29-16,3 4-58 15,2 10-25-15,-1 11-17 16,2 7 7-16,0 10-42 16,-1 3-15-16,2-6-116 15,-2-10-209-15</inkml:trace>
  <inkml:trace contextRef="#ctx0" brushRef="#br0" timeOffset="1649">1462 110 548 0,'4'6'513'0,"-5"11"-348"16,-10 7-52-16,0 10-30 15,-7 13-43-15,-9 12-39 16,-9 10 27-16,-9 12-28 15,-7 7 0-15,-4 2-1 16,-1-4-10-16,5-10-11 16,6-14-12-16,10-20-94 15,10-16-158-15,7-16-376 16</inkml:trace>
  <inkml:trace contextRef="#ctx0" brushRef="#br0" timeOffset="2077">1207 631 607 0,'34'-19'377'16,"-6"8"-184"-16,-3 8-51 0,-6 10-47 16,-1 6-64-16,-3 13 13 15,-3 13-44-15,1 9 0 16,-1 14-5-16,-4 2-6 16,-1-2 6-16,1-4-3 15,0-10-22-15,0-16 28 16,7-13-17-16,2-17 19 15,2-15-12-15,6-15 16 16,2-13-4-16,-1-12 0 16,1-6 5-16,-6-6-15 0,-5 3 10 15,-5 4 0 1,-11 4-4-16,-11 6 17 0,-10 9-13 16,-7 11 3-16,-9 13 5 15,-5 15-3-15,-6 18-5 16,0 16 0-16,3 7-5 15,8 8 9-15,8-5-4 16,10-7 0-16,11-8 5 16,8-7 1-16,6-10-5 15,4-2 11-15,10-4 6 16,0-6-6-16,7-3-10 16,3-10-2-16,6-3-28 15,4-10 3-15,1-8-179 16,6-7-716-16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1:39.74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31 304 910 0,'-15'9'171'16,"10"-3"-140"-16,6-1 44 15,13 3-67-15,8 1-7 16,5 0-1-16,10 0-102 16,1 1-118-16,-4-2-280 0</inkml:trace>
  <inkml:trace contextRef="#ctx0" brushRef="#br0" timeOffset="1039">0 594 864 0,'-2'-2'64'0,"8"-2"6"15,9-3-18-15,9 1-51 16,8 0-1-16,3 1-8 16,2 8-28-16,-4 10 18 15,-8 15 5-15,-6 13 13 0,-11 14 17 16,-9 11 2-1,-6 1 39-15,-3-4-23 0,-1-8 11 16,0-12 0-16,6-16-42 16,1-10 10-16,1-11-6 15,6-8 4-15,1-11-11 16,4-12-1-16,2-18-6 16,5-14-5-16,-3-14-90 15,3-12-16-15,-3-7 9 16,0-5-132-16,5-8 50 15,-1 0 97-15,3 6 93 16,1 11 20-16,-4 20 67 0,-2 19 138 16,-6 19-33-1,-1 14-92-15,-3 7-2 0,-2 10-42 16,2 4-4-16,2 12-8 16,2 8-42-16,3 12 8 15,-1 6-10-15,1 2 4 16,-1-4-13-16,-1-10 1 15,-1-10-37-15,1-12 22 16,4-15-15-16,2-18 18 16,1-12 10-16,3-11 8 15,2-3-1-15,-2 1 3 16,-3 10 0-16,-2 12 19 16,-3 11-14-16,-3 10 17 15,-1 9 25-15,-2 15-38 16,-2 11 15-16,-3 14-24 0,-8 11-8 15,-6 5 2 1,-6 5-64-16,-6-5-31 0,-6-3-64 16,0-8-114-16,-3-7 120 15,7-13 140-15,0-11 19 16,8-10 131-16,8-9 85 16,3-4-105-16,5-3-16 15,6 0-53-15,7-6 14 16,4 0-56-16,4-4 6 15,8 0-12-15,6 0 1 16,2 4-16-16,9 0-5 16,-1 5-10-16,2 5 36 0,-9 6 2 15,-8 12 60 1,-10 12 52-16,-10 12-30 0,-10 9-14 16,-6 10-16-16,-9 2-44 15,-4 3 17-15,-6 0-27 16,-2-4 0-16,-5-2-11 15,2-12 4-15,-2-8-29 16,1-11-34-16,2-15-83 16,0-11-10-16,2-15-22 15,4-15 0-15,6-12 116 16,6-7 69-16,7 0 93 16,7 7 88-16,1 8-22 15,5 16 1-15,3 5-52 16,7 9-50-16,9 5 13 15,8 9-58-15,9 7 6 0,11 7-15 16,7 6 11-16,-2 2-19 16,3 7 4-16,-4-5-23 15,-7-5 19-15,-2-5-48 16,-12-9-6-16,-6-6-64 16,-10-5-187-16</inkml:trace>
  <inkml:trace contextRef="#ctx0" brushRef="#br0" timeOffset="1252">912 445 947 0,'1'-11'308'0,"7"0"-221"0,12 2-8 15,12 2-65-15,16-7-12 16,15-7-2-16,5 2-22 15,5-8 14-15,-4-1-55 16,-5-8-74-16,-13 6-118 16,-14 5-37-16,-18 3 22 15</inkml:trace>
  <inkml:trace contextRef="#ctx0" brushRef="#br0" timeOffset="1438">1402 65 180 0,'-18'-25'478'0,"-1"3"-195"16,3 9-55-16,1 8-74 0,1 5-58 15,-2 11-65-15,-3 16 34 16,-6 15-34-16,-9 18-24 16,-3 20 15-16,-3 13-19 15,-3 8-3-15,-2 3 0 16,0 0-15-16,2-10 3 16,6-10-37-16,6-17-45 15,9-21-62-15,4-17-312 16</inkml:trace>
  <inkml:trace contextRef="#ctx0" brushRef="#br0" timeOffset="2128">1088 555 436 0,'33'-9'318'0,"-5"11"-72"0,-4 17-72 16,-8 12-107-16,-4 14-18 15,-9 11-46-15,-7 8 1 16,-4 2-4-16,-7-3 6 15,-2-4-16-15,5-11 8 16,4-14-26-16,0-16 11 16,5-10-42-16,6-19 59 15,5-14 0-15,1-16 10 16,8-12-8-16,2-17-2 16,4-5 6-16,2 1-19 15,-1 3 10-15,4 10 3 0,-1 11-5 16,2 16 5-1,-5 13 0-15,-1 12 12 0,-2 17 37 16,-2 10 3-16,-5 14-51 16,1 13 5-16,-2 9-4 15,0 9 9-15,0 6-20 16,0 2 9-16,-1 0-3 16,-7-6-10-16,4-5 20 15,-7-12-7-15,-4-11 4 16,0-11 10-16,-2-9-1 15,-3-9-13-15,-5-12-2 16,-4-4-15-16,-5-9 5 0,-6-6 12 16,-9-9-5-1,-5-9-7-15,-4-5 4 0,-3-9 4 16,2 1 4-16,9 6-11 16,13 9 9-16,9 9 2 15,10 9 0-15,10 7 9 16,3 7-9-16,7 0 0 15,8 7 2-15,6 4-7 16,3 5 6-16,1 2-1 16,-3 5 0-16,-9-2 4 15,-9 8-4-15,-12 3 0 16,-11 5 1-16,-9 1-2 16,-5 1 6-16,0-6-5 15,2-10 15-15,11-6-10 16,4-6 21-16,5-4-9 0,7 0-11 15,6-1 5 1,3-3-11-16,6-2 0 0,9-5-20 16,-2-5-178-16,2-6-704 15</inkml:trace>
  <inkml:trace contextRef="#ctx0" brushRef="#br0" timeOffset="2818">1793 444 485 0,'-7'0'280'16,"3"0"-228"-16,1 0 34 15,3-2 38-15,0 0-49 16,3 0 1-16,1 0-20 16,4-2-37-16,8-1 9 15,5-4-28-15,10-2 0 16,5-4-4-16,5 0 2 16,5-4-12-16,-4 0-33 15,-2 0-83-15,-9 3-44 16,-7 3-160-16</inkml:trace>
  <inkml:trace contextRef="#ctx0" brushRef="#br0" timeOffset="2997">1925 422 361 0,'-12'8'516'0,"1"6"-395"16,4 2 46-16,3 9-72 15,4 10-27-15,4 14-55 16,0 8-5-16,4 3-5 15,3-6-3-15,0-5-1 16,-1-16-28-16,-2-12-82 16,3-10-118-16,-3-19-133 0</inkml:trace>
  <inkml:trace contextRef="#ctx0" brushRef="#br0" timeOffset="3185">2051 369 511 0,'-2'-3'404'0,"-2"16"-300"16,-3 13 30-16,3 13-55 16,2 15-62-16,4 15-2 15,5 15-10-15,3 11 6 16,1 11-11-16,1 4 0 16,-3-2-21-16,0-8-14 15,-4-12-152-15,-1-20-168 16</inkml:trace>
  <inkml:trace contextRef="#ctx0" brushRef="#br0" timeOffset="3674">1869 682 843 0,'-3'-18'187'16,"3"12"-155"-16,0 2 35 15,7 4-27-15,5 0-35 16,6 0 6-16,8-3-11 16,0 3-19-16,-4 0 16 15,-6 1-46-15,-6 5 49 0,-7 7-10 16,-10 10 20-16,1 0-8 16,-5 6-1-16,0-5-1 15,3-5 24-15,4-8-24 16,3-8 25-16,2-3-7 15,3-1-15-15,4-8 19 16,6-7-22-16,0-1 0 16,2-3-7-16,1 3-8 15,-7 4-15-15,-1 7-25 16,-9 14-30-16,-6 10 48 16,-9 15-20-16,-8 11-21 15,-7 10-31-15,-4 1 8 16,-2-2 45-16,8-6 56 0,3-10 34 15,9-12 102-15,7-9-6 16,7-6-36-16,6-6 33 16,7-4-67-16,4-7-12 15,5 0-36-15,2-9-6 16,8-11-12-16,3-14-51 16,2-10-202-16,-2-13-402 15</inkml:trace>
  <inkml:trace contextRef="#ctx0" brushRef="#br0" timeOffset="3854">2161 170 378 0,'2'-8'602'0,"4"6"-530"16,4 4 76-16,5 3-105 15,10 3-23-15,6 4-20 16,2 2-21-16,0 2-27 15,-3-2-129-15,-9 1-151 16,-1-8-152-16</inkml:trace>
  <inkml:trace contextRef="#ctx0" brushRef="#br0" timeOffset="4544">2488 141 605 0,'-9'21'259'0,"-4"11"-120"0,-13 11-19 16,-4 7-51-1,-8 10-61-15,-6 2-7 0,-1-3 13 16,1-5-13-16,11-9-1 16,6-15 0-16,13-12 9 15,8-9-3-15,4-9-2 16,8-5-1-16,2-8 30 16,11-5-33-16,3-6 7 15,8-3-7-15,3-1 13 16,6 2-24-16,2 1 11 15,7 3-25-15,-7 5 16 16,-10 7-19-16,-10 8 28 16,-13 13-8-16,-20 13 19 15,-9 7-20-15,-7 12 9 0,-9 8-19 16,-6-1 1-16,2-3-87 16,2 1 21-16,3-6 14 15,8-7 52-15,7-10 18 16,5-2 5-16,3-4 36 15,5-3 49-15,-1-2-24 16,3-4-7-16,4 0-20 16,4-4-27-16,6-5 28 15,5 1-14-15,10-4-12 16,6-7 23-16,6-9-36 16,10-12 10-16,10-12-11 15,2-4-6-15,-2-2 1 16,-9 3-22-16,-8 11-16 0,-17 12 25 15,-12 7-87-15,-10 3-22 16,-7 8 14-16,-8-4-145 16,-5-1 41-16,-2-3 49 15,4 1 168-15,-3-5 18 16,4 6 242-16,9-1 43 16,2 5-85-16,1 3-73 15,4 3-50-15,0 3-45 16,4 3-24-16,-2 12 47 15,2 15-60-15,-2 16 19 16,-2 15-12-16,-4 11-15 16,-6 1 0-16,-6-7-5 0,2-9-16 15,-1-13 8-15,5-16-64 16,0-13-48-16,1-14-227 16,3-17-243-16</inkml:trace>
  <inkml:trace contextRef="#ctx0" brushRef="#br0" timeOffset="4696">2415 742 864 0,'23'-18'254'0,"5"15"-57"16,0 9-91-16,12 7-59 15,5 7-15-15,11 4-31 16,1 5-2-16,6 1-1 16,-3-3-49-16,-8-2 3 15,-8-8-87-15,-11-4-161 0,-10-9-274 16</inkml:trace>
  <inkml:trace contextRef="#ctx0" brushRef="#br0" timeOffset="5719">2981 48 971 0,'-17'-14'257'16,"-24"30"-191"-16,25-1 2 15,-1 6-23-15,-2 6-38 16,3-2 0-16,-14 22-7 0,8 0-14 16,6-7 10-1,9-6-37-15,7-14 15 0,11-9 23 16,1-11 1-16,9-5 2 16,6-10 0-16,-1-4 0 15,4-3-6-15,-2 3 8 16,1 2-2-16,-6 8 0 15,-5 4-7-15,-4 6 7 16,-10 14 3-16,-11 13 3 16,-8 13 3-16,-5 10-7 15,-5 2-2-15,-4-6 0 16,6-7-30-16,7-14 6 16,9-12-40-16,10-8-24 15,5-9 75-15,7-11-28 16,5-6 41-16,3-5-7 0,-1-4 15 15,2 2-10 1,-4 4 2-16,-4 4 0 0,1 6-9 16,-2 5 1-16,-4 7 8 15,-3 7 59-15,-8 15-46 16,-8 9 21-16,-10 11-22 16,-7 10-4-16,-6 3-10 15,1-2 5-15,-1-4-3 16,6-10 0-16,9-16 2 15,7-11-2-15,7-9 11 16,10-14 5-16,7-6 28 16,3-6-31-16,5-8 6 0,8 0 0 15,1 2-8-15,2 5-3 16,9 2-8-16,4 5-7 16,6-1 2-16,10 4-44 15,-2 0-22-15,-5 4-38 16,-8 5 45-16,-12 6 42 15,-16 6 20-15,-12 9 2 16,-14 7 12-16,-8 2-10 16,-11 6 1-16,-9 0-3 15,-1-5-45-15,-2-13-52 16,4-6-93-16,2-16 98 16,3-8 92-16,6-6 59 15,2-2 107-15,2 3 6 0,6 8-30 16,4 6-35-1,4 7-52-15,2 6-38 0,4 12 31 16,0 20-38-16,7 17 6 16,-1 19-12-16,4 15 11 15,0 9-15-15,1-5 0 16,-5-9 2-16,0-16-9 16,-1-13 7-16,-2-20 0 15,-2-15 10-15,1-13-8 16,-4-7 12-16,-3-11-14 15,2-9 3-15,-3-10-11 16,-3-8 2-16,-2-7-18 0,-6-4 11 16,-6 3-31-1,-2 5 44-15,-3 10 0 0,-1 8 0 16,-2 12 7-16,-5 15 0 16,0 13-3-16,-6 11 21 15,-8 9-20-15,0 3 0 16,-1 1-5-16,3-6-49 15,6-5-55-15,10-9-527 16</inkml:trace>
  <inkml:trace contextRef="#ctx0" brushRef="#br0" timeOffset="5871">3108 747 995 0,'64'-5'290'16,"1"13"-178"-16,4 10-52 0,-1 8-13 15,3 6-47-15,-3-2-13 16,-4 0-28-16,-5-1-152 16,-10-2-638-16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1:48.02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294 426 626 0,'-10'6'165'15,"3"-5"-136"-15,3-1 64 0,3-3 21 16,1-7-92-16,0-3-14 16,1-5-8-16,2-8 9 15,-6-4-7-15,-1-2-2 16,-4 1 0-16,-5 2-1 15,-6 3 4-15,-2 6-3 16,-5 9 0-16,-3 11 11 16,-2 8-17-16,0 15 6 15,4 11 0-15,3 13 24 16,3 7-22-16,7 9 10 16,9 6 5-16,6 4-14 15,8-6 24-15,4-9-19 16,4-10-1-16,-1-15 38 0,0-12-44 15,-1-9 20-15,3-15 17 16,3-14-36-16,2-14 25 16,4-19-27-16,0-11 0 15,-2-7 0-15,-5 3 10 16,-7 10-10-16,-6 14 4 16,-3 15 5-16,-4 12 15 15,-3 10-15-15,2 6-5 16,1 5-3-16,0 6 9 15,1 17-10-15,6 11 0 16,2 13 16-16,6 12-18 16,2-5 2-16,2-7-17 0,-1-11 2 15,5-12-83-15,0-10-88 16,-1-13-228-16</inkml:trace>
  <inkml:trace contextRef="#ctx0" brushRef="#br0" timeOffset="264">460 176 807 0,'-16'13'130'0,"5"-1"-101"15,11-2 82-15,11 0-42 0,11 3-27 16,13-1-34-16,10 4-2 16,14-7 0-16,2-7-6 15,3-2-8-15,-3-6-67 16,-7 1-106-16,-14 0-45 16,-16 2-65-16</inkml:trace>
  <inkml:trace contextRef="#ctx0" brushRef="#br0" timeOffset="577">594 290 354 0,'-4'-8'413'16,"2"5"-318"-16,0 5 26 0,0-2-12 16,4 9-60-16,0 8 40 15,3 16-67-15,0 14 10 16,2 24 7-16,-6 17-35 15,-2 16 19-15,-3 2-22 16,0 0 3-16,0-15 4 16,4-16 3-16,5-24-11 15,3-20 17-15,3-14-14 16,0-8 26-16,3-7-18 16,2-5-9-16,7-4 9 15,2 1-8-15,6-6-3 16,1 1 0-16,2-2-28 0,1 0 1 15,-1 0-67 1,-5-2-83-16,-4 0-169 0</inkml:trace>
  <inkml:trace contextRef="#ctx0" brushRef="#br0" timeOffset="2094">1279 377 921 0,'0'-5'216'0,"-1"1"-172"15,-2 4 38-15,2 2-8 0,1 0-66 16,0 2-3-16,-3 4-5 16,-6 15 14-16,-8 13-12 15,-10 14-2-15,-9 13 0 16,0 1-3-16,1-10 13 15,14-14-12-15,4-13 2 16,10-12-4-16,11-10 4 16,9-5 12-16,7-1 11 15,12-5 18-15,10-4-40 16,4-2 18-16,5-7-18 16,-3-1 12-16,1-5-22 15,-4 1 9-15,-3 0-13 16,-9 3 9-16,-6 3-48 0,-10 5 14 15,-10 1-43-15,-13-1-124 16,-6-1-5-16,-6-1-149 16,-5-4-8-16</inkml:trace>
  <inkml:trace contextRef="#ctx0" brushRef="#br0" timeOffset="2246">1386 383 526 0,'-4'-7'268'15,"-3"5"-91"-15,6 8-1 16,-3 4-105-16,-3 14 4 15,-2 14-28-15,1 14-42 16,0 16 20-16,0 10-25 16,1 0 0-16,3-2 0 15,0-7-77-15,3-12-66 0,1-14-203 16</inkml:trace>
  <inkml:trace contextRef="#ctx0" brushRef="#br0" timeOffset="2686">1536 410 566 0,'15'-12'340'0,"6"4"-263"15,7-2 47-15,8 6-72 0,10-2-18 16,2 0-27-16,-3 1 5 15,-5 3 1-15,-9 4-2 16,-9-2 19-16,-11 0 13 16,-6 5-34-16,-2-1 19 15,-6 0-14-15,2 11-10 16,-2 9 15-16,-1 15-19 16,0 15 0-16,4 15 1 15,0 6 9-15,7 5-10 16,-2-5 0-16,8-10-1 15,2-13-10-15,-3-13 11 16,-1-15 0-16,-3-8 15 16,-3-11-12-16,-2-3 32 15,-3-2 3-15,-3 0-30 16,2 0 37-16,-6-2-45 0,-2 0 2 16,-12-1-7-16,-9-3-5 15,-4 0-9-15,-10 2-25 16,1-3-64-16,-4 0-116 15,2-6-492-15</inkml:trace>
  <inkml:trace contextRef="#ctx0" brushRef="#br0" timeOffset="2942">2151 154 951 0,'12'-2'192'0,"6"2"-124"16,6 6 22-16,10-2-40 16,11 5-40-16,6-5-10 15,-2-1 0-15,-4-1-42 16,-3-4-1-16,-9 2-93 15,-12 2-100-15,-13 2-127 16</inkml:trace>
  <inkml:trace contextRef="#ctx0" brushRef="#br0" timeOffset="3239">2245 206 821 0,'-8'18'158'15,"2"15"19"-15,3 7-97 16,3 11-20-16,3 14-21 16,-2 8-37-16,-1 1 21 15,-1 4-23-15,-2-8 0 16,2-7-2-16,1-14 16 16,4-14-5-16,0-13 16 15,2-11-22-15,5-5 38 16,2-2-32-16,6-4-6 15,5 2 1-15,4 1 4 0,5 3-15 16,3-1 7-16,-1 1-41 16,-2 0-2-16,-2-2-97 15,-6-4-152-15,-6-8-210 16</inkml:trace>
  <inkml:trace contextRef="#ctx0" brushRef="#br0" timeOffset="3684">2556 338 1035 0,'-4'-3'152'16,"1"1"-93"-16,7 0 28 16,7 2-71-16,10-2 2 15,3 0-18-15,8 4 0 16,1-2-6-16,-6 4-6 15,-7 1 12-15,-7 3-2 16,-11 7 5-16,-6 8 0 16,-8 6-3-16,-7 7 0 15,-4 3-3-15,2-5-29 16,5-5-11-16,8-5-10 16,8-9-3-16,4-3 47 15,2-3 2-15,3-2 7 16,0 0 28-16,4 0-15 0,2-1 35 15,5 2-7-15,5-3-33 16,2-1 30-16,2 0-31 16,2-2 3-16,-4-2 26 15,-5-2-33-15,-7 2 40 16,-4 2-14-16,-10 0-18 16,-5 9 35-16,-8 10-46 15,-8 8-8-15,-12 11 5 16,-3 3-86-16,-2-3-108 15,0-2-634-15</inkml:trace>
  <inkml:trace contextRef="#ctx0" brushRef="#br0" timeOffset="4139">2934 201 915 0,'26'-40'204'0,"3"9"-202"15,4 1 55-15,6 5-1 16,9 3-55-16,0 4 19 16,1 2-20-16,-3 7 0 15,-7 4 4-15,-5 1 5 0,-8 6 7 16,-10 2 19-1,-2 3-24-15,-6 6 42 0,-3 8-20 16,0 6-24-16,-1 15 16 16,2 10-17-16,-1 11 0 15,0 12-1-15,3 8 6 16,2 13-11-16,-2 0-2 16,-3 5 0-16,6-7-6 15,-1-9 6-15,1-17 0 16,1-20 0-16,-4-17 8 15,-4-12 11-15,-1-11 2 16,-3-5 5-16,-3-1 32 16,2-2-46-16,-7-2 4 15,-7-1-16-15,-12-3-19 16,-10 1 0-16,-15-1-65 0,-12 4-57 16,-13 7-333-1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9:00.76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 18 0,'117'-23'47,"-71"23"-47,-23 0 15,1 23-15,-1-23 16,-23 23 0,0 0-16,-23 1 15,-24 22-15,1-22 16,22 22-16,-22-22 16,22-1-16,1-23 15,46 0 32,1 0-47,22 0 16,-22 0-16,22 0 15,1 23-15,-1 1 16,1-1-16,-24 0 16,1 0-16,-24 1 15,0 22-15,0-22 16,-47-1-16,0 0 15,1 1-15,-1-1 16,1-23-16,-1 0 16,24 0-16,-1 0 15,1-23-15,0-24 16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1:57.15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323 335 924 0,'1'-3'197'0,"2"1"-143"16,-6 0 31-16,3 2 14 15,3-4-83-15,-2-2-11 16,-2-4-5-16,-2-11 14 16,-1-9-14-16,-4-5 0 15,-3-7 3-15,-3 0-3 16,-5 3 5-16,-1 7-5 0,-3 5 0 15,-3 5 8-15,-2 9-16 16,1 8 8-16,0 9 0 16,-2 9-15-16,2 17 17 15,2 16-2-15,7 20 0 16,5 14 8-16,9 9-11 16,6 1 3-16,7-12 0 15,7-17-14-15,-1-15 13 16,1-13 1-16,1-16 0 15,-1-8-3-15,-1-5 3 16,3-14 0-16,8-14 2 16,0-15 7-16,5-16-6 15,-2-13-3-15,-6 0 1 0,-6 9 15 16,-9 16-14 0,-4 17-2-16,-1 17 0 0,-3 5 11 15,0 5-11-15,0 2 0 16,1 7-6-16,6 10 15 15,2 9-9-15,6 12 0 16,4 5 0-16,2 2-10 16,-2-4-3-16,-3-9-30 15,-2-3-20-15,1-4-95 16,-3 0-111-16,-1 0-254 16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2:06.60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109 329 562 0,'5'-10'6'0,"-5"0"1"0,0 4-1 16,-2 5 20-16,-1 1 33 15,3 0-23-15,0 1-31 16,0 2 24-16,0-2-6 15,-1 3 0-15,-2 4 6 16,-1 8-13-16,-2 14 22 16,-5 15-20-16,-2 18-14 15,-2 10 3-15,0 2-7 16,2-3 2-16,1-9-2 16,4-12 1-16,4-13-1 15,2-17 0-15,0-9 6 16,2-7 0-16,2-6-6 15,-2-5 1-15,6-8 3 0,1-12-4 16,6-13-1-16,6-15 0 16,2-9-14-16,2-4 11 15,0 7-2-15,-1 6 6 16,-5 13-5-16,-2 9 5 16,-3 14 0-16,-5 5 0 15,-6 9-12-15,2 4 7 16,-2 6 0-16,2 5 5 15,1 7 14-15,1 8-14 16,0 11 0-16,1 3 0 16,-4 1 9-16,1-6-15 15,-3-6 6-15,1-12-1 16,2-4-5-16,-2-8-7 0,2-5 13 16,1-9 0-16,0-10 6 15,4-9-1-15,4-9-5 16,5-8 0-16,-1 3 13 15,3 5-10-15,0 8-3 16,-1 8 0-16,0 10 9 16,-4 5-8-16,1 6-1 15,-3 8 0-15,0 7 24 16,-4 11-7-16,-1 9 4 16,-7 11-17-16,-7 2 10 15,-1 0-14-15,-3-5 0 16,6-14-14-16,-2-9-2 0,6-10-72 15,5-10-49-15,5-14 45 16,6-12-229-16</inkml:trace>
  <inkml:trace contextRef="#ctx0" brushRef="#br0" timeOffset="292">696 74 372 0,'18'-35'368'0,"-5"11"-296"15,-8 12 22-15,-5 9 11 16,-3 4-35-16,1 3-17 16,-2 4-24-16,-5 10-20 15,-1 14 10-15,-6 12-19 0,1 16 5 16,-2 9-5-16,5 2 11 16,5 0-12-16,6-4 1 15,6-5 0-15,6-6-10 16,4-8 9-16,3-11-3 15,3-8 2-15,-2-11-39 16,-4-5 14-16,-3-8-11 16,-2-5-38-16,-4 0 25 15,-4-3 18-15,1-8-79 16,-3-10-187-16</inkml:trace>
  <inkml:trace contextRef="#ctx0" brushRef="#br0" timeOffset="497">585 449 254 0,'13'-10'482'15,"-6"5"-443"-15,-1 0-25 16,-4 5 31-16,2 0 26 16,7-8-51-16,5-1-17 15,9-8-1-15,6-4-2 16,5-1-5-16,-2-3-26 15,-4 4-100-15,-10 1-98 16,-6 4-30-16</inkml:trace>
  <inkml:trace contextRef="#ctx0" brushRef="#br0" timeOffset="752">88 210 646 0,'-17'-7'72'0,"0"-1"64"16,4 3-83-16,7 1-32 15,2 4-21-15,4 0-4 16,8 0 2-16,7 2 4 0,7 2-9 15,11 1-9-15,7 5-84 16,2 3-217-16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1:25.28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136 491 955 0,'-13'-7'128'0,"6"-2"-81"16,6 5 28-16,6-3 20 15,11-3-67-15,8-7-2 16,9-2-16-16,11 0 0 15,3-1 4-15,5 1-14 0,8 0 2 16,4 3-7-16,1-3 7 16,3 3-4-16,-4-2-1 15,-4 4-48-15,-4-2 4 16,-7 6-58-16,-6 0-121 16,-11 7-200-16</inkml:trace>
  <inkml:trace contextRef="#ctx0" brushRef="#br0" timeOffset="293">596 118 1111 0,'-18'-8'106'0,"6"7"-35"0,6-2-13 16,2 6 6-16,1-2-55 15,2 10-7-15,-2 19 35 16,-5 22-30-16,-8 25-5 16,-13 24-2-16,-11 16 9 15,-7-2-14-15,-7-1 5 16,0-7-4-16,0-16-9 16,4-16-13-16,5-12-4 15,8-18-14-15,2-16-69 16,3-16-86-16,5-18-209 0,6-19-12 15</inkml:trace>
  <inkml:trace contextRef="#ctx0" brushRef="#br0" timeOffset="467">115 720 467 0,'25'-23'223'0,"-1"11"-81"16,1 10 26-16,2 12-24 15,6 9-80-15,2 17-7 16,2 14-35-16,-3 13-11 15,-5 14 2-15,-13 5-10 16,-3-6-6-16,-9-13-12 16,-1-12-99-16,-6-21-96 15,-3-18-308-15</inkml:trace>
  <inkml:trace contextRef="#ctx0" brushRef="#br0" timeOffset="975">577 461 796 0,'8'-27'206'0,"-4"18"-89"16,0 12 10-16,0 6-51 15,3 12-47-15,1 8-10 16,0 12-11-16,-2 13-8 16,-2 6 0-16,-4 1-47 15,-6-3 1-15,-5-4-72 0,-1-5-48 16,-4-9-14-1,-5-6-54-15,1-11 141 0,-3-10 93 16,6-10 52-16,2-5 81 16,3-3 16-16,4-4-32 15,-1-1 9-15,5-1-67 16,8-4 0-16,1-4-11 16,14-1-47-16,3-1 13 15,8 1-14-15,6 3 0 16,4 2-14-16,1 6 0 15,-1 3-15-15,-5 4-29 16,-10 5-26-16,-13 15 77 16,-12 8 3-16,-15 13 4 15,-15 10-5-15,-10 8 7 16,-3-5-2-16,3-7 5 16,11-13 5-16,13-12 31 15,9-12 28-15,6-4-25 0,5-6 19 16,4 0-15-16,8-3-13 15,9-5-25-15,6-1 1 16,9-4-21-16,1-4 10 16,7-5-45-16,5-6 25 15,6-7-128-15,-2-6-466 16</inkml:trace>
  <inkml:trace contextRef="#ctx0" brushRef="#br0" timeOffset="3194">1130 307 580 0,'-5'-6'483'0,"-1"0"-398"16,2 6-18-16,4-2-21 15,2 2-30-15,4 2-13 16,5 4-3-16,4 3 0 15,1 11 8-15,0 8-12 16,1 13 4-16,-5 5-2 16,-4 3-6-16,-4-4-9 15,-1-7 10-15,-3-11 5 0,1-10 2 16,-1-5 0 0,0-11 0-16,0-1 2 0,0 0 26 15,0 0-24-15,-1-4 6 16,-2 0-9-16,2 1 14 15,-2 0-17-15,-1-4 2 16,3 4 0-16,-2-3-1 16,2 5 1-16,-2-3 0 15,2 2-2-15,1 0 19 16,-3 2-19-16,-1-2 2 16,4 2 0-16,0 0-8 15,0 0 9-15,0-2-1 0,0 2 0 16,0 0-8-1,0 0 8-15,0-1 0 0,0 1 1 16,0 0-11-16,0 0 10 16,0-3-11-16,-4 0-19 15,0-7-25-15,0-3 31 16,-3-9-26-16,1-6-60 16,2-3 23-16,0-4 4 15,1 1 36-15,3 0 30 16,0 0 14-16,3 6 3 15,1 3 27-15,4 1 34 16,1 7 42-16,3 4-17 16,0-1-1-16,3 7-25 15,6 1-50-15,2 3 18 16,7 0-28-16,4 6 9 0,0 0-17 16,2 3 10-16,-8 5-2 15,-2-1 0-15,-9 3 6 16,-8 4-1-16,-9 0-5 15,-8 7 2-15,-8 6-4 16,-9 2 2-16,-6 0-9 16,-2-2-7-16,0-3-83 15,2-10-41-15,2-5-43 16,6-8-134-16,11-10 174 16,1-5 46-16,9-5 97 15,2 0 35-15,0 5 63 16,2 2 24-16,0 7 26 15,0 2-72-15,2 4 20 16,0 1-53-16,3 3-27 0,1 0-13 16,7 1-3-16,-1-5-4 15,-2-8-29-15,7-9-27 16,0-13 38-16,3-4 8 16,-3-10 14-16,4 1 29 15,-5 5 50-15,-6 12 43 16,-5 8 29-16,-7 10-90 15,0 5-2-15,0 8-56 16,-7 9 7-16,-1 10-7 16,-4 7 12-16,-2 10-19 15,-5 1 4-15,4-2-31 16,-1-8 8-16,2-4-58 16,-1-11-20-16,7-8 39 0,1-8-59 15,3-12 102-15,4-10 19 16,3-7 22-16,-2-4 47 15,3-3-9-15,0 1 8 16,3 3-4-16,-3 1-46 16,3 4 24-16,-2 3-32 15,-1 4-8-15,1 6 15 16,-3 6-17-16,-2 6 8 16,-2 8-2-16,2 9 1 15,-5 12 1-15,4 10-8 16,-2 15 0-16,-1-1-1 15,-1 0 1-15,2-4 0 0,-1-5-2 16,0-8 5-16,1-6-5 16,2-5 2-16,1-2 0 15,-3-3-3-15,-1-4 4 16,0-5-1-16,0-2 0 16,2-7 5-16,-2-5-11 15,2-4-19-15,-3-5 13 16,1-5 8-16,0-6 5 15,0-2-1-15,0 0 9 16,4 0-1-16,-1 6 7 16,1 2-15-16,0 4 9 15,0 1-15-15,4 0 6 16,1-1 0-16,8 2-2 0,-1-2 13 16,3-1-11-16,5 3 0 15,-3 0 1-15,-2 3-13 16,-3 1 12-16,-5 3-9 15,-6 5 4-15,-13 6 6 16,-3 13-1-16,-11 8 0 16,-10 8 5-16,-3 4-19 15,2-1 14-15,6-12 0 16,7-7-5-16,12-11 19 16,7-7-14-16,2-3 23 15,3-2-17-15,4-2 36 16,4-2-23-16,5-1 1 0,6-3-6 15,1-2-6-15,5-6-8 16,5-1 0-16,-6 1-35 16,1 1 2-16,-5 3-33 15,-5 6-55-15,-11 6 21 16,-6 10 0-16,-11 3 63 16,0 3 29-16,-5 2 6 15,0-1 2-15,2 1 7 16,1-6 27-16,0 1 47 15,3 0-15-15,-1 0 25 16,1 2-37-16,0 7-28 16,-3 3 17-16,5 5-33 15,-2-1-7-15,5-5-2 0,3-5 7 16,4-8-9 0,7-7 1-16,5-10 0 0,6-7 10 15,4-6-4-15,-2-8 2 16,2-3 30-16,0 1-32 15,0 3 12-15,-2 6-15 16,2 3 10-16,-6 6-11 16,-3 6 1-16,-5 5 7 15,-7 7 16-15,2 13-22 16,-6 9 2-16,-1 1-6 16,0 3-19-16,0-5 18 15,0-13-34-15,4-6-6 0,0-7 24 16,4-6 0-1,3-5 17-15,1-4 0 0,3-8 11 16,1 0-6-16,0-5-5 16,-2 4 0-16,1 4-5 15,1 5 10-15,-1 3-5 16,-1 3 0-16,1 5-5 16,-2 2-6-16,-2 4 8 15,1-2-5-15,-4 1 2 16,3-1-3-16,-3 0 9 15,2-2 0-15,2-4 4 16,0-3 16-16,0-2-16 16,0-3 0-16,3 1-1 15,0 4 7-15,-5 1-10 16,2 5 0-16,0 2 6 0,-1 5-6 16,1 3 0-16,-2 10 0 15,0 5 2-15,-6 6 2 16,-4 4-8-16,0-3 4 15,-3-6-51-15,2-7-30 16,-3-5-217-16,1-11-267 16</inkml:trace>
  <inkml:trace contextRef="#ctx0" brushRef="#br0" timeOffset="3814">1655 447 881 0,'3'-10'133'0,"-2"4"7"16,-1 6-63-16,7 2-13 15,-1-1-47-15,5 3-9 16,4 3 0-16,-2 6-6 16,2 0-2-16,-2 0 0 15,2 0-13-15,-10-1 9 16,-1-1-16-16,-5 6-22 15,-10 4 25-15,-6 3-36 16,-7 4-13-16,-8 2 8 16,4-3-33-16,0-4 33 15,5-8 44-15,10-6 14 0,4-9 35 16,3 0 44 0,4-2 23-16,-1-1-13 0,3-3-63 15,5 0 1-15,1-5-17 16,4-3 0-16,6-2-12 15,3 0 2-15,5 1-15 16,-2 0 14-16,1 8-41 16,0-1 18-16,-5 8-4 15,-7 5 28-15,-7 12 34 16,-4 12-18-16,-8 6-2 16,-1 10 14-16,-3-2-26 15,1 0 1-15,3-10-3 0,2-10 11 16,4-10 2-1,2-6 0-15,0-4 11 0,0-3 10 16,0-3-28 0,0 1-3-16,0 2-3 0,0-1 7 15,4-2-17-15,-1 2 10 16,1-2-10-16,-3 3 9 16,2-1-27-16,-2 1 14 15,-1-2-7-15,0 2-29 16,-1-2 6-16,1-2-84 15,1-4-28-15,-1-5-119 16,0 3-68-16</inkml:trace>
  <inkml:trace contextRef="#ctx0" brushRef="#br0" timeOffset="4202">1607 722 589 0,'-4'0'242'16,"3"0"-77"-16,1 0-39 0,0-2-33 15,0 2-64-15,5-4 27 16,4-1-18-16,6-5-33 16,5-5 13-16,7-2-18 15,2-2 3-15,3-5-13 16,0 2 19-16,0-2-9 16,3-4 0-16,61-56-31 15,-92 74 23-15,-3 2-29 16,2 0-19-16,-6 0 5 15,2-4-78-15,-14 2-16 16,-2 5 1-16,-10 1-54 16,-4 4-15-16</inkml:trace>
  <inkml:trace contextRef="#ctx0" brushRef="#br0" timeOffset="4596">1732 398 346 0,'-10'-4'386'0,"3"4"-199"0,2 1 6 15,2 2-70-15,2-3-68 16,1 3 0-16,1 1-42 15,6 13 18-15,1 8 6 16,4 13-34-16,-3 14 24 16,2 14-11-16,-7-2-6 15,-4 6 5-15,-4-5-10 16,-7-6-5-16,0-6 0 16,-2-9-11-16,0-8 0 15,0-13-40-15,3-9-24 0,-1-11-49 16,2-17-120-1,4-12 15-15,5-11 16 0,1-8 93 16,6-3 120-16,3 5 42 16,1 7 159-16,4 12 46 15,-3 7-80-15,2 10-30 16,5 5-31-16,4 6-59 16,3 7 11-16,5 5-37 15,2 9-11-15,3 5 11 16,-1 4-16-16,1-1-5 15,-8 0 0-15,0-3-12 16,-11-7 10-16,-2-9-24 16,-6-6-37-16,-5-7-15 15,-8-7-151-15,-2-6-214 16</inkml:trace>
  <inkml:trace contextRef="#ctx0" brushRef="#br0" timeOffset="4756">1946 285 927 0,'-7'-32'282'16,"-1"21"-168"-16,0 8-62 15,5 5-23-15,3 2-29 16,7 1-16-16,9 3-20 16,12 9-156-16,4 3-331 15</inkml:trace>
  <inkml:trace contextRef="#ctx0" brushRef="#br0" timeOffset="5586">2488 345 1084 0,'-16'-11'70'0,"5"5"-42"0,3 3 68 16,8 1-91 0,2 2 7-16,2 4-23 0,6 6 11 15,4 9-27-15,-2 10 13 16,0 10-36-16,-2 0 14 15,-6 3-43-15,-4 0-12 16,-8-5 2-16,-6 0-86 16,-9-2 8-16,-6-2 80 15,-6-4 87-15,-5-5 47 16,0-7 123-16,8-7 53 16,7-7-21-16,9-3-96 15,3-3-24-15,7 3-3 0,4-3-55 16,2 2 14-1,4-3-36-15,5-5 6 0,7-6-6 16,9-4-2-16,2 0-1 16,2 1 1-16,2 4-35 15,-2 10 29-15,-2 1-23 16,-1 9-22-16,0 11 48 16,-10 12-11-16,-4 16 14 15,-10 10-1-15,-6 10 17 16,-4 2-10-16,-5-6-6 15,4-10 3-15,-2-14 0 16,8-15 5-16,2-9-8 16,1-11 21-16,1-9-16 15,6-16 5-15,1-16-10 16,3-17-27-16,3-13-23 0,1-11-61 16,1-2-56-16,0-2-3 15,4 0-10-15,0 6 180 16,7 9 27-16,-2 11 93 15,-2 13 53-15,-5 16-34 16,-3 12-49-16,-7 5-19 16,0 11-57-16,0 6 38 15,3 14-17-15,-2 9-24 16,-4 21 32-16,-2 17-35 16,-7 17 12-16,-9 12 6 15,-10 5-19-15,0 0 10 16,-6-13-17-16,2-15-8 0,5-13 2 15,0-21-37-15,6-13-26 16,4-14-36-16,-2-15-146 16,3-15-101-16,3-18-128 15</inkml:trace>
  <inkml:trace contextRef="#ctx0" brushRef="#br0" timeOffset="5761">2617 765 161 0,'24'-26'601'0,"6"16"-366"16,0 8-34-16,6 10-53 15,3 7-90-15,5 4-12 16,1 8-1-16,1 5-39 16,1 4 25-16,-3 1-31 15,-2-2 4-15,-5-4-15 0,-6-4 9 16,-9-7-25-16,-7-7-9 16,-7-5-87-16,-5-3-242 15</inkml:trace>
  <inkml:trace contextRef="#ctx0" brushRef="#br0" timeOffset="6439">3336 567 850 0,'-11'4'184'0,"4"-2"-31"15,3-1-29-15,0 2-78 16,4 2-10-16,7 4-11 16,5 7-21-16,5 7 7 15,6 3-11-15,-3 3-10 16,4-3-2-16,-8-6-70 15,-4-7-32-15,-4-5-118 16,-3-5-143-16</inkml:trace>
  <inkml:trace contextRef="#ctx0" brushRef="#br0" timeOffset="6682">3494 196 525 0,'0'-15'519'0,"0"9"-425"16,-1 6 16-16,-3 6-48 16,5 9-22-16,6 15 7 15,-1 16-46-15,5 22 17 16,4 20-18-16,-3 14 12 16,-4 8-14-16,-2 3 2 15,-2-5-6-15,-2-18 5 0,-2-14-58 16,0-20-10-16,-2-22-83 15,0-14-182-15,-2-16-263 16</inkml:trace>
  <inkml:trace contextRef="#ctx0" brushRef="#br0" timeOffset="6858">3542 509 481 0,'4'4'139'15,"0"15"-42"-15,3 10 15 16,1 10-81-16,1 11-21 16,3-3-8-16,-1 2-2 15,-3-4-35-15,-2-10-168 16,-2-13-205-16</inkml:trace>
  <inkml:trace contextRef="#ctx0" brushRef="#br0" timeOffset="7605">3654 272 618 0,'0'-35'283'15,"3"7"-171"-15,1 13 12 16,8 6-37-16,9 3-60 16,10-5-26-16,9 4 4 15,5-5-5-15,4 1-3 16,2-2-13-16,-6-2-38 0,-8 3 6 15,-6-2-46 1,-12 5 18-16,-7 2 52 0,-12 1-72 16,-7 1-29-16,-6-2 86 15,-6 0 39-15,-2 0 15 16,2-5 38-16,3 3 37 16,2 2 26-16,5 1-23 15,3 4 16-15,2 2-24 16,1 2-69-16,2 2 16 15,-2 7-28-15,2 12 11 16,-3 11 7-16,0 7-10 16,-3 10-12-16,-3 3 0 15,-5-8 8-15,0-5-15 16,-7-3 7-16,-1-8-6 16,8-7-5-16,1-9-8 0,3-6 3 15,10-4-4-15,1-8-10 16,8-4 28-16,5-5 2 15,3-1 0-15,7-3 11 16,3 0-3-16,0 2-4 16,3 2-4-16,2 2 7 15,-2 1-12-15,-9 3 5 16,1 5-6-16,-13 4-4 16,-9 9 18-16,-14 10-8 15,-13 8 0-15,-10 9-1 16,-14 5-10-16,-4 0-15 15,2-6-25-15,10-7 47 0,11-10-11 16,13-10 15-16,9-3 10 16,9-7-2-16,2-2 36 15,6-3-16-15,6-5 7 16,6-3 2-16,6-6-29 16,12-3 5-16,6-2-13 15,9-2 9-15,6-4-19 16,6 2 2-16,-2 0-40 15,-5 2-12-15,-9 7-74 16,-17 8 42-16,-11 9 3 16,-15 10 14-16,-12 8-81 15,-9 7 1-15,-6 3 43 16,-10 4-109-16</inkml:trace>
  <inkml:trace contextRef="#ctx0" brushRef="#br0" timeOffset="8304">3963 513 394 0,'-21'4'260'16,"5"-2"-60"-16,4 1-25 15,3 3-66-15,3 3-35 16,0 10-16-16,2 12-40 16,-7 12 15-16,7 12-33 15,0 8 3-15,-4 1-3 16,-3-7 0-16,5-7-4 16,0-11-5-16,1-14-36 15,4-14 20-15,2-8-45 16,2-13 59-16,1-11 1 0,2-14 8 15,6-8 2-15,3-13-17 16,4-4-27-16,2 0 43 16,1 3-16-16,1 2 17 15,1 9-7-15,2 12 16 16,-5 8-6-16,-4 16 32 16,-1 13 31-16,-1 15-3 15,-6 20-51-15,2 14-11 16,-3 19 15-16,-2 11-14 15,-8 12-2-15,-2-2 0 16,-3 1 15-16,-1-7-19 16,-1-11 4-16,2-17 0 15,1-21-9-15,4-17 6 0,-2-10 1 16,4-10 0 0,-5-10-6-16,3-4 6 0,-8-10 2 15,-2-14 0-15,-3-10-14 16,-2-8 11-16,1 0 2 15,0-6-8-15,3 2-14 16,7 10 17-16,4 7 2 16,6 12 4-16,6 6-6 15,2 11 8-15,-1 4-2 16,1 4 0-16,1 3 10 16,2 3-17-16,-7 0 7 15,0 3 0-15,-7 9 11 0,-2 5-6 16,-7 9-5-1,-4 5 0-15,-8 3 12 0,1-6-14 16,3-6 2-16,6-7 0 16,4-9 36-16,4-5-9 15,2-1 20-15,2 0 3 16,0-1-35-16,2-1 22 16,5-2-37-16,4 0 4 15,4-5-13-15,6-2 2 16,0-6-37-16,4-2-60 15,-2-11-162-15,-3-6-309 16</inkml:trace>
  <inkml:trace contextRef="#ctx0" brushRef="#br0" timeOffset="8507">4230 481 845 0,'-4'4'282'0,"4"2"-197"16,6 0 1-16,5 1-38 16,12 4-46-16,2 0-4 15,3 2-11-15,1-5-69 16,-2 5-15-16,-8-2-138 16,-6 4-116-16,-12 6-108 15</inkml:trace>
  <inkml:trace contextRef="#ctx0" brushRef="#br0" timeOffset="8665">4251 1018 932 0,'0'-4'180'0,"3"-9"-49"16,1-4-68-16,4-10-62 16,6-11-1-16,2-4-9 15,7-10-54-15,0-7-90 16,-2-6-139-16,3-2-121 15</inkml:trace>
  <inkml:trace contextRef="#ctx0" brushRef="#br0" timeOffset="9420">4458 345 308 0,'0'-15'210'0,"0"8"-46"0,0 7 8 16,2 7-54 0,2 6-23-16,0 8-55 0,3 9 4 15,-3 9-2-15,-3 2-35 16,-1 0 8-16,-1-4-15 15,1-7-7-15,0-12-3 16,0-8-82-16,4-10 54 16,7-15 36-16,1-9-29 15,5-12 31-15,3-6 0 16,1-1 2-16,2 1 13 16,1 9-15-16,5 9 18 15,-2 5 4-15,1 8-19 0,-4 5 35 16,-3 6 21-1,-6 8 11-15,-11 12-2 16,-8 10-45-16,-11 8 11 0,-10 9-8 16,-6 6-18-16,-6-3-7 15,-3-4-1-15,8-6-34 16,2-10 10-16,9-14-58 16,7-13-33-16,6-10 69 15,4-13 29-15,5-6 14 16,2-1 3-16,3 1 0 15,2 9 27-15,3 5-20 16,-2 9 32-16,2 8 17 16,0 9 4-16,-5 9 13 15,-6 14-38-15,-9 15-8 16,-7 5 14-16,-4 10-39 0,-5-5-2 16,2-8 0-16,2-9-1 15,6-14 0-15,7-13-25 16,4-11-35-16,1-11 3 15,6-12 9-15,22-95 16 16,-17 83 4-16,0 2-20 16,0 2 38-16,3 2 8 15,8-20 3-15,2 5 2 16,1 11 2-16,3 8 47 16,-3 6 37-16,2 12-24 15,-5 8 15-15,-3 13-27 16,0 10-31-16,-1 8 3 0,2 7-23 15,-1 1-1-15,1-6 0 16,2-9-18-16,-2-6 11 16,3-11-12-16,-1-10 4 15,-3-9 7-15,0-10-1 16,1-12 9-16,-1-6-3 16,1-11-16-16,-1-8 10 15,-1-2-29-15,-3-6-46 16,-4-4 2-16,-3-4-136 15,-3 1-221-15</inkml:trace>
  <inkml:trace contextRef="#ctx0" brushRef="#br0" timeOffset="9655">5032 115 1240 0,'-3'5'127'0,"7"3"-61"15,7-3 36-15,10 2-79 16,10 1-1-16,13-3-22 16,5 0-17-16,7-4 14 15,0-1-47-15,4 0 15 16,-1-4 30-16,-10 0-67 16,-9 2 1-16,-12 1-15 15,-11 1-90-15,-19 5-20 0,-9 8-196 16</inkml:trace>
  <inkml:trace contextRef="#ctx0" brushRef="#br0" timeOffset="9877">5384 181 689 0,'-16'-6'407'0,"1"5"-258"0,3 2-16 16,1 3-79-16,2 7-8 16,1 8-17-16,-1 13-21 15,0 10 24-15,3 20-30 16,2 13 0-16,-1 7 3 15,5 6 12-15,0 3-17 16,-4-3 0-16,-4-1 4 16,1-9-19-16,-1-12 7 15,4-13-25-15,0-19-2 16,3-13-44-16,1-10-17 0,0-11-123 16,0-11-227-16</inkml:trace>
  <inkml:trace contextRef="#ctx0" brushRef="#br0" timeOffset="10047">5409 676 1195 0,'11'9'133'0,"1"5"-56"16,4 3-39-16,5 0-2 15,8 2-36-15,2-2-15 16,0-7-11-16,1 2-102 15,-4-7-216-15</inkml:trace>
  <inkml:trace contextRef="#ctx0" brushRef="#br0" timeOffset="10896">6426 701 284 0,'6'-4'827'0,"-4"4"-745"15,-2 0-56-15,-2 2 54 16,2 0-50-16,4 9-29 16,-2 10 21-16,7 12-17 15,-5 10-5-15,-2 9 0 16,-6 1-29-16,-3-3 15 16,-5-7-54-16,4-3-53 15,-3-13-75-15,3-8-281 0</inkml:trace>
  <inkml:trace contextRef="#ctx0" brushRef="#br0" timeOffset="70323">9415 4858 741 0,'0'-5'222'16,"-3"0"-114"-16,2 2-12 16,2 3-14-16,-1 3-78 15,0-2-4-15,3 1 5 0,-2 11-4 16,6 17 36 0,-3 17-22-16,3 15-6 0,-6 10 0 15,-1 0-9-15,-4-6-3 16,2-14-1-16,0-13-61 15,2-13-22-15,2-11-96 16,3-12-2-16,3-8-52 16</inkml:trace>
  <inkml:trace contextRef="#ctx0" brushRef="#br0" timeOffset="70680">9624 4931 145 0,'19'-22'580'0,"-7"11"-449"15,-3 9 1-15,-4 11 29 0,-2 10-85 16,1 12-17-16,0 12-43 16,-4 9-15-16,-1 3 4 15,-2-5-1-15,0-9-8 16,2-13 1-16,2-11-38 16,-1-12 16-16,3-6-30 15,1-11 55-15,4-12 10 16,3-12-5-16,3-10-5 15,2-6 0-15,2-3 13 16,-2 11-16-16,-2 11 3 16,1 10 0-16,-4 10-2 15,1 9 14-15,0 12-9 16,1 14 29-16,-1 13-23 0,0 8 20 16,-1 8-29-16,-5 1 1 15,-2-8-10-15,-2-6-7 16,-4-10-57-16,0-6-50 15,-4-9-107-15,-7-3-152 16</inkml:trace>
  <inkml:trace contextRef="#ctx0" brushRef="#br0" timeOffset="70929">9386 4696 997 0,'-6'-5'155'15,"4"1"-79"-15,-1 2-41 16,6 2-19-16,-1-2-16 16,6 2 0-16,7-1-5 15,9-2-3-15,8 0-10 16,9 1-34-16,4 2-93 15,3 2-48-15,-2 5-254 16</inkml:trace>
  <inkml:trace contextRef="#ctx0" brushRef="#br0" timeOffset="71204">9931 4853 894 0,'-7'5'183'15,"10"-1"-118"-15,5-4 62 16,9-1-77-16,7-2-30 16,9 0-7-16,7-1-3 15,5 1-10-15,1-3 0 0,2 2-4 16,0 0-1-1,-3 1-31-15,-6 3-38 0,-11-3-15 16,-11 3-136-16,-10 4-71 16,-14 2-91-16</inkml:trace>
  <inkml:trace contextRef="#ctx0" brushRef="#br0" timeOffset="71446">10148 4728 857 0,'-8'-5'237'16,"4"3"-167"-16,0 4-2 16,1-1-47-16,3 8-10 15,3 16 30-15,-2 15-29 16,2 20-8-16,1 20 32 0,0 10-36 16,2-2 4-16,0-5-4 15,3-13 6-15,3-19-20 16,0-13 14-16,3-18-39 15,-1-12 0-15,4-9-68 16,-1-16-64-16,8-16-301 16</inkml:trace>
  <inkml:trace contextRef="#ctx0" brushRef="#br0" timeOffset="71642">10357 4739 333 0,'-9'-3'688'16,"3"3"-630"-16,13 0 32 15,12 3-54-15,11 1-28 16,14 2-8-16,8 1-33 16,-2 0-100-16,-2 1-178 15,-10 2-174-15</inkml:trace>
  <inkml:trace contextRef="#ctx0" brushRef="#br0" timeOffset="71873">10510 4822 762 0,'-16'-3'244'0,"3"6"-111"16,1 2-44-16,4 10-50 0,1 11 6 15,2 15-31-15,-2 14-6 16,3 13 12-16,4 5-17 15,4-2-3-15,3-6 0 16,1-9 9-16,3-14-17 16,-2-12 8-16,4-13-9 15,-5-8 3-15,3-6-53 16,1-10-16-16,3-7-66 16,1-15-243-16</inkml:trace>
  <inkml:trace contextRef="#ctx0" brushRef="#br0" timeOffset="72276">10647 4834 887 0,'-2'-3'264'0,"0"3"-202"16,2 3 27-16,6-1-49 16,11 3-18-16,6 2-22 15,6 0 1-15,3 0-13 16,0 3 12-16,-5-3-6 15,-9 1 5-15,-4 1 2 16,-13 8 0-16,-7 3-1 16,-11 10 3-16,-4 8-13 15,-3-2 1-15,-1-2-4 16,6-7 7-16,7-9-16 0,6-9 15 16,3-6 3-16,6-1 4 15,1-2 0-15,4 0 8 16,5 3-8-16,5-1 0 15,5 1 11-15,5 1-12 16,2 1 1-16,-1 1 0 16,-3 4-1-16,-4-1 9 15,-6 5 20-15,-12 9 12 16,-8 7-35-16,-11 5 13 16,-8 6-18-16,-7 0-16 15,-1-3-23-15,-2-11-185 16,3-10-472-16</inkml:trace>
  <inkml:trace contextRef="#ctx0" brushRef="#br0" timeOffset="72652">10947 4795 464 0,'30'-16'467'15,"0"3"-412"-15,8-4 44 16,2 1-63-16,5 4-26 15,0 0-20-15,-1 5 5 16,-7 7 5-16,-6 7 8 16,-10 14-6-16,-6 8 50 15,-9 13 10-15,-4 14-39 16,-4 9 17-16,0 9-28 16,0 5-8-16,2-4 9 0,4-7-8 15,2-10-5-15,2-14 10 16,-1-12-9-16,-2-11 27 15,-1-9 3-15,-4-7-7 16,0-4 21-16,0-1-21 16,-1 0 18-16,-2-1 4 15,-5-1-45-15,-6-1 11 16,-9-4-12-16,-10 2-13 16,-10 1 6-16,-5 3-64 15,-3 1-19-15,1-3-122 0,-1 3-617 16</inkml:trace>
  <inkml:trace contextRef="#ctx0" brushRef="#br0" timeOffset="73514">12076 4521 840 0,'3'-4'152'16,"-6"1"-7"-16,-1 6-31 16,0-1-80-16,-5 9 9 15,-9 18-26-15,-11 17-12 0,-12 21 30 16,-11 27-32-16,-8 19 5 15,-3 11-8-15,3 0 14 16,3-3-16-16,8-11 2 16,2-16 0-16,10-12-11 15,6-19-8-15,11-20-24 16,5-15-18-16,9-17-58 16,3-11-89-16,3-13-134 15,4-13-99-15</inkml:trace>
  <inkml:trace contextRef="#ctx0" brushRef="#br0" timeOffset="74526">12353 4971 254 0,'0'-8'323'0,"-1"4"-269"16,1 3 43-16,0 1-27 16,0 3-58-16,4 9 60 15,3 11-24-15,-2 13-12 16,4 16-15-16,-3 11-10 16,-6 10-1-16,0-3-9 15,-4-4-1-15,0-12 0 0,0-14-74 16,4-20-67-1,2-18 9-15,4-23-29 0,3-14 75 16,0-13 79-16,3-8 7 16,2-4 19-16,-2 4 65 15,1 7 37-15,0 10-10 16,2 8-35-16,0 10 6 16,-2 10-31-16,0 6-12 15,4 6-5-15,2 7-28 16,0 10 33-16,3 8-6 15,-3 6-22-15,0 6 17 16,-7-2-24-16,-4-2 0 16,-3-11-4-16,-1-6 4 15,-2-10-8-15,0-7 4 16,0-4-1-16,4-7-11 0,1-11 12 16,1-8-3-1,4-7-4-15,5-4-23 0,-2 1 27 16,1 11 2-16,0 6 1 15,-2 10-1-15,0 7 7 16,-2 14 10-16,0 10 52 16,1 14-49-16,-1 11 14 15,-4 9-33-15,0 0 7 16,-1-7-8-16,-3-11 1 16,0-12-25-16,2-13-78 15,1-13-35-15,2-16-81 16,5-19-224-16</inkml:trace>
  <inkml:trace contextRef="#ctx0" brushRef="#br0" timeOffset="74755">13046 4745 721 0,'8'-21'194'16,"-4"10"-52"-16,-4 7-6 16,0 8-104-16,-1 4-26 15,1 16 53-15,-3 15-29 16,2 18-28-16,-2 17 20 15,3 15-18-15,0 2 0 16,7 2-3-16,2-8 7 16,8-16-16-16,4-17-35 15,1-21-24-15,6-16-7 16,-1-18-41-16,-1-18-62 16,-4-13-131-16,-6-6-43 0</inkml:trace>
  <inkml:trace contextRef="#ctx0" brushRef="#br0" timeOffset="74943">12969 4981 827 0,'-4'-4'263'0,"1"1"-185"15,6 0-1-15,5-2-48 0,11 0-29 16,7-5-3-1,13 0-30-15,2-2-69 0,4-1-209 16,-6 2-291-16</inkml:trace>
  <inkml:trace contextRef="#ctx0" brushRef="#br0" timeOffset="75376">12521 4763 723 0,'-4'-4'151'0,"0"3"-56"15,3 1 16-15,-2 1-72 16,3-1-4-16,0 3-3 15,0-2-32-15,0 2 14 16,3 0-6-16,1 0-4 16,0 6 5-16,1-1-9 15,4 4 0-15,-2 1-1 16,-5 0 2-16,-2 1-3 16,-2-4 2-16,-5 1 0 15,-2-1 5-15,1-7-5 16,-1-1 0-16,-4-5 0 0,3-7-11 15,-3-5 11 1,5-6 0-16,0-1 0 0,5 0-14 16,6 1 10-16,2 4-13 15,4 7-3-15,4 2-75 16,1 3-1-16,1 5-133 16,3 1-208-16</inkml:trace>
  <inkml:trace contextRef="#ctx0" brushRef="#br0" timeOffset="75752">13585 4448 953 0,'-11'3'146'0,"7"3"-123"16,4 4 34-16,12 10 3 15,9 10-60-15,13 15 12 0,4 12-12 16,6 3 0-16,2 4-1 16,-5-5-6-16,-5-6-34 15,-6-10 15-15,-7-8-61 16,-8-10-110-16,-5-12-92 16,-6-13-138-16</inkml:trace>
  <inkml:trace contextRef="#ctx0" brushRef="#br0" timeOffset="75932">13910 4564 801 0,'-7'-20'396'15,"2"8"-283"-15,-2 9-6 16,1 6-68-16,2 1 4 0,-5 7-39 16,-5 12-2-16,-9 12-2 15,-8 13-8-15,-6 12-7 16,-3 3-34-16,-1-3-53 15,4-8-66-15,3-9-224 16</inkml:trace>
  <inkml:trace contextRef="#ctx0" brushRef="#br0" timeOffset="76104">13461 4719 1178 0,'-3'-13'139'0,"-1"7"-84"15,0 4 23-15,12 2-54 0,15 2-10 16,14-2-11-16,16 0-3 16,18-2-16-16,5-1-46 15,-3-3-137-15,-2-4-331 16</inkml:trace>
  <inkml:trace contextRef="#ctx0" brushRef="#br0" timeOffset="55632">8249 2804 112 0,'-3'2'902'0,"-1"0"-773"15,0-2-57-15,4 2 5 16,0-4-50-16,3 4-19 16,-3-4-8-16,8 0 0 15,4 0-12-15,7-1-30 16,6-3-21-16,1 2-88 16,1 4-127-16,-6 6-174 15</inkml:trace>
  <inkml:trace contextRef="#ctx0" brushRef="#br0" timeOffset="55796">8207 3162 461 0,'-2'3'430'16,"0"0"-361"-16,2-3 0 16,6-4 54-16,3 0-90 15,10-3-29-15,5-6-8 16,9-6-21-16,4-3-115 15,5-7-149-15</inkml:trace>
  <inkml:trace contextRef="#ctx0" brushRef="#br0" timeOffset="56306">8533 2623 909 0,'-11'3'83'0,"0"1"-26"16,-1 4-25-16,-2 7-32 16,-5 8 9-16,-1 8-7 15,0 8-2-15,4-3 0 16,2 0-12-16,3-9-1 16,7-7-29-16,4-7-20 15,4-5 60-15,7-6-7 16,2-4 9-16,3 1 0 15,2-2 12-15,1 2-18 16,-3-2 6-16,-5 6-4 16,-1 2-5-16,-3 3 9 0,-7 6 0 15,0 2 0-15,0 6-18 16,-4 2 8-16,-1 0-49 16,-1 0-70-16,0 5-4 15,-2 1 13-15,0 0 43 16,4-3 47-16,1-6 9 15,6-8 21-15,2-6 31 16,3-7 25-16,-1 0 61 16,-1 3-19-16,0-2 4 15,0 6 5-15,1 6-45 16,-3 8 0-16,0 11-10 16,-1 8-8-16,-10 11 4 15,-1 3-41-15,-7 2 0 0,1-4-7 16,-1-8-3-16,3-8-28 15,1-10-105-15,5-14-147 16</inkml:trace>
  <inkml:trace contextRef="#ctx0" brushRef="#br0" timeOffset="56681">8605 2746 264 0,'-4'-14'447'0,"0"10"-322"0,-4 0-30 16,0 6-54-16,-3 4-38 15,-6 11 21-15,-2 1-24 16,-1 10 6-16,1 3-9 16,2-1 3-16,4-4 0 15,4-5-1-15,4-8-1 16,5-5 0-16,5 5 2 15,1-4 0-15,5 6-4 16,-2 5 12-16,4 9 4 16,3 4 35-16,2 7-32 15,0 10 51-15,-3 2-36 16,-2 5-21-16,-3 3 10 16,-2 1-17-16,-4-7-2 0,0-5 0 15,-7-10 4-15,3-9-10 16,-4-11-90-16,4-8-94 15,-4-11-89-15,4-17-173 16</inkml:trace>
  <inkml:trace contextRef="#ctx0" brushRef="#br0" timeOffset="47548">9130 2426 216 0,'-3'0'515'15,"0"0"-417"-15,2 0-3 16,-2 0 14-16,3-2-20 0,0 0-31 16,0 4-53-1,0-4 14-15,0 2 7 0,3 2-21 16,1 0 13-16,3 1-15 16,1 3 4-16,4 5-11 15,1 2 4-15,-1 8-35 16,-4 3-40-16,3 2-144 15,1 1-124-15</inkml:trace>
  <inkml:trace contextRef="#ctx0" brushRef="#br0" timeOffset="47883">9448 2428 723 0,'7'-4'170'0,"-6"4"-123"0,-1 2 70 16,3-2-29-16,-3 0-38 15,-3 2-45-15,-1 1 2 16,-8 8 6-16,-12 12-13 16,-10 6 0-16,-12 9-5 15,-3 5 0-15,-3-4 4 16,7-7 1-16,6-10 0 16,15-9 9-16,8-8-5 15,9-2 7-15,3-6 22 16,4 3-30-16,2-3 30 15,2-3-22-15,6-7-10 0,9-4 9 16,6-4-10 0,10-6 0-16,9-2 0 0,1-1-14 15,1 5-12-15,-1 1-45 16,-5 4-69-16,-9 3 18 16,-13 4-35-16,-7 1-161 15</inkml:trace>
  <inkml:trace contextRef="#ctx0" brushRef="#br0" timeOffset="48081">9360 2344 477 0,'-13'0'183'0,"2"1"-52"15,3 2-16-15,2 2-54 0,-1 12-25 16,2 11 15 0,-2 12-21-16,3 16-14 0,1 8 0 15,2 4-5-15,1-1-12 16,0-10 1-16,0-10-65 15,1-14-28-15,3-11-92 16,3-10-88-16,0-14 130 16,-3-11-3-16</inkml:trace>
  <inkml:trace contextRef="#ctx0" brushRef="#br0" timeOffset="48632">9330 2759 105 0,'2'-33'176'0,"-2"3"-25"16,-4 10 61-16,0 10-5 15,-2 7-107-15,-5 6-43 16,-5 10-24-16,-5 7-15 15,-5 7 1-15,0 6-19 16,2 3 0-16,1-3-2 0,3-9-16 16,8-7-31-16,7-8-49 15,2-9-19-15,7-7 77 16,7-6 36-16,3-7 4 16,5-3 18-16,4 0 3 15,2 0 25-15,3 4-13 16,4 1-32-16,5-2 16 15,2 2-17-15,5 0-10 16,-5-1-22-16,-9 6-82 16,-6 5-83-16,-13 12 91 15,-20 12 71-15,-10 5 4 16,-5 4 29-16,-8 1 2 0,4-8 20 16,0-6 13-16,8-5 37 15,5-3 48-15,3-4-2 16,3 0-16-16,4 0-43 15,2 2-14-15,3-1-6 16,-3 3-29-16,-2 9 11 16,-3 8-2-16,-9 8-16 15,-2 14 10-15,-4 6-11 16,3 0 0-16,-1-5-6 16,6-7 7-16,7-12-3 15,4-8 1-15,7-10 0 16,1-1 1-16,4-2 0 15,4 1 0-15,7 3 17 16,6-1-14-16,3 2 2 16,4 1-5-16,1-1 10 0,-5-4-20 15,-2 0-2-15,-9-2-43 16,-5-1-45-16,-11 3-81 16,-6 2-15-16,-10 1-94 15</inkml:trace>
  <inkml:trace contextRef="#ctx0" brushRef="#br0" timeOffset="48861">9158 3000 409 0,'4'-11'109'0,"6"2"-57"16,2 3 3-16,6 2-27 0,7 2-20 15,2 4 12-15,-1 4-17 16,-3 5 30-16,-8 7 47 15,-7 12-44-15,-12 5 4 16,-11 8-15-16,-4 6-23 16,-6-2 3-16,1-8-5 15,1-9-56-15,5-12-162 16,7-12-68-16</inkml:trace>
  <inkml:trace contextRef="#ctx0" brushRef="#br0" timeOffset="49240">9416 2547 342 0,'22'-13'66'0,"-5"9"-13"16,-4 10 33-16,-2 8-21 16,-7 16-37-16,-2 4-9 15,-4-1-18-15,2-3-1 16,2-4 5-16,2-10 1 15,1-9-1-15,3-5 39 16,-2-1 26-16,2-4-12 16,3-3-38-16,1-3-16 15,3 1-3-15,-1 1 5 16,2 0-12-16,3-1 3 0,-2 4-30 16,-1 3 14-16,-3 4 7 15,-3 8 12-15,-8 10 63 16,-8 14-20-16,-10 10 38 15,-9 16-5-15,-9 11-35 16,-3 4-12-16,-2-3-29 16,2-6 0-16,4-10-4 15,3-14-52-15,8-13-87 16,3-15-172-16,7-17-140 16</inkml:trace>
  <inkml:trace contextRef="#ctx0" brushRef="#br0" timeOffset="49384">9396 2998 323 0,'11'-41'526'0,"-6"13"-375"0,-2 13-8 16,-2 13-73-16,3 2-23 16,10 4-23-16,4 4-16 15,9 2-8-15,5 7 0 16,-4 4-53-16,1 1-31 16,-4 0-126-16,-4-7-138 15</inkml:trace>
  <inkml:trace contextRef="#ctx0" brushRef="#br0" timeOffset="49988">9796 2633 208 0,'3'-4'569'0,"-3"2"-453"0,-3 4-7 15,0-1-28-15,-2 9-50 16,-6 6-31-16,-1 1 10 15,-1 8-12-15,0 1 2 16,-1-4-8-16,6-6 1 16,2 4-22-16,8-24 15 15,0 2 4-15,0 1 10 16,1-2 16-16,5-2 2 16,0 0-13-16,3-1 0 15,2-1 2-15,2-1-7 16,-2 4 0-16,-1 3-18 15,-4-3 18-15,-4 9-17 16,-5 7 17-16,-7 6 0 0,-6 7-6 16,-4 8 2-1,-2 0-10-15,-2 3-32 0,4-6 27 16,2-3-5-16,4-4 0 16,5-4 21-16,0-7-9 15,6-4 8-15,-2-4-2 16,6-5-11-16,2-4 17 15,5 1 0-15,2-5 2 16,2 2-6-16,2 2-1 16,3 0-30-16,-3 5-36 15,-3 13 70-15,-2 9 1 16,-7 6 43-16,-7 8 22 0,-1 5 10 16,-2-3-43-16,-2-9 1 15,4-4-7-15,0-13-20 16,1-4 19-16,6-5-6 15,-3-4-4-15,1-1 1 16,4-4-12-16,3-3 9 16,3-10-13-16,4-8-75 15,2-12-64-15,3-14-131 16,-4-7-94-16</inkml:trace>
  <inkml:trace contextRef="#ctx0" brushRef="#br0" timeOffset="50844">9927 2593 410 0,'1'-13'320'0,"2"6"-183"16,-3 7-29 0,-3 2-38-16,6 6-43 0,1 8 79 15,2 14-62-15,5 17-30 16,-2 14 16-16,2 15-28 16,-5 5 8-16,3-1-10 15,-5-7 5-15,2-16-15 16,-2-19-1-16,0-16-43 15,-1-17-44-15,1-18-12 16,-3-22-2-16,3-19 40 16,0-15-57-16,3-11-37 15,-3-2 146-15,0 8 20 0,-2 11 89 16,0 11 2 0,-2 14 41-16,4 9-46 0,-1 12-34 15,1 11 42-15,5 6-62 16,0 9-13-16,6 11 47 15,1 10-32-15,1 10 3 16,-2 10-4-16,-7 11-29 16,-4 0 17-16,-7 2-21 15,-2 0 1-15,-6-12-9 16,-1-8-15-16,-3-9-10 16,2-12-4-16,0-10-8 15,-2-7 31-15,1-6-15 16,-1-11 20-16,0-6 2 15,6-11 14-15,-2-1 0 16,7-7 14-16,2 4-19 0,2 0 13 16,4 6-15-16,2 4 0 15,6 5-11-15,0 6 11 16,7 2-14-16,1 2-11 16,-3 8-50-16,-2 0 37 15,-7 9 23-15,-5 8 15 16,-12 9 17-16,-5 8-16 15,-6 4 18-15,-4 2-3 16,4-8-15-16,5-10 13 16,5-10-4-16,8-7 9 15,2-7 15-15,2 0-30 16,4-3 15-16,5-3-12 0,2-3 1 16,4 0-16-16,5 2-7 15,-5-1-56-15,-2 8 2 16,-4 10-39-16,-7 9 76 15,-13 10-8-15,-9 11 31 16,-9 7 7-16,-9 1 2 16,-3-3-8-16,4-7 3 15,1-6 10-15,10-10 0 16,7-8 83-16,8-5 19 16,2-6-25-16,7-1-27 15,1-1-25-15,9-6 32 16,-1 5-47-16,12-6-7 15,6 1-8-15,10-4-2 16,5-5-15-16,8-1-114 0,4-3 53 16,8-4 42-16,-5-1 36 15,2 3-435-15</inkml:trace>
  <inkml:trace contextRef="#ctx0" brushRef="#br0" timeOffset="51100">10626 2634 1023 0,'-8'-5'189'0,"0"3"-85"0,2 2-16 16,4 0-59-16,2 0-11 15,0 2-12-15,-2 3-6 16,-2 18 32-16,-5 23-14 15,-13 33 4-15,-11 27-22 16,-11 23 5-16,-8 7-16 16,-2 0-17-16,2-15-41 15,11-17-103-15,8-16-424 16</inkml:trace>
  <inkml:trace contextRef="#ctx0" brushRef="#br0" timeOffset="52796">11003 2924 747 0,'-1'0'250'0,"-3"0"-128"16,4 0-19-16,0 0-51 15,0 0-5-15,1 0-45 16,3 0 12-16,7-4 2 16,8 0-16-16,6-4 0 15,6-1-1-15,-1-2-26 16,-3 4 1-16,-10 1-11 16,-6 4-52-16,-14 11-47 15,-9 17-13-15,-13 7 3 16,-6 9-16-16,-9 5 29 15,3-3 100-15,6-8 33 16,9-8 11-16,7-11 97 0,7-10 42 16,5-4-47-16,6-3 11 15,8-6-12-15,5-5-15 16,6-8-53-16,9-10-32 16,2-6-4-16,3-10 0 15,-1-5-59-15,-3 4-71 16,-11 0-107-16,-6 10-21 15,-12 9-45-15</inkml:trace>
  <inkml:trace contextRef="#ctx0" brushRef="#br0" timeOffset="52976">11161 2772 269 0,'-20'-5'160'0,"2"0"15"15,6 5-8-15,4 0-54 16,4 0-45-16,2 7-34 16,0 12 49-16,0 12-16 0,4 18-30 15,0 14 7-15,4 9-37 16,1 2 10-16,1-3-17 15,0-14 11-15,-3-10-16 16,-1-14 5-16,-1-10-21 16,0-14-24-16,-3-9-144 15,0-13-146-15,0-17-125 16</inkml:trace>
  <inkml:trace contextRef="#ctx0" brushRef="#br0" timeOffset="53189">11205 2776 109 0,'6'-20'594'16,"-4"10"-464"-16,0 6-26 16,-2 8-13-16,4 2-29 0,4 4-10 15,7 10-24-15,4 2-8 16,3 6 8-16,5-4-28 16,1-2 0-16,-3-10-7 15,3-8-2-15,-4-8-13 16,1-8-16-16,-3-8-87 15,-9-4 13-15,-2-6-150 16,-7 2 11-16</inkml:trace>
  <inkml:trace contextRef="#ctx0" brushRef="#br0" timeOffset="53312">11435 2694 354 0,'-13'-1'177'0,"5"1"-48"16,-3 3 34-16,3 7-58 15,0 4-58-15,-3 8-14 0,-2 8-28 16,5 4 3-16,0 2-16 15,3 0-40-15,-4-3-139 16,5-3-164-16</inkml:trace>
  <inkml:trace contextRef="#ctx0" brushRef="#br0" timeOffset="53717">11342 2957 381 0,'0'4'244'16,"-3"9"-138"-16,3 11 23 15,-1 8-58-15,2 12-22 16,-1 16-9-16,3 5-8 0,-2-2-17 16,3 0-15-16,3-11 10 15,1-12-21-15,0-10 9 16,2-11 2-16,1-13 13 16,1-12-7-16,4-16 13 15,1-14-13-15,2-9 2 16,0-8-7-16,-5-5-1 15,-2 1 0-15,-2 8-3 16,-9 2 9-16,-6 9-6 16,-11 8 0-16,-4 10 11 15,-5 7-14-15,-5 15 3 16,2 8 0-16,0 6-8 16,7 10 11-16,6 5-3 0,4-1 0 15,9-1 6-15,6-2 6 16,5-8-5-16,3-2-3 15,4-9 7-15,3-1-8 16,5-9-6-16,-3-3-7 16,7-14-66-16,0-6-87 15,1-10-256-15</inkml:trace>
  <inkml:trace contextRef="#ctx0" brushRef="#br0" timeOffset="54241">11680 2659 335 0,'-1'4'231'16,"1"-3"-179"-16,0 1 45 15,1-2-6-15,-1 2-52 16,-1 3-15-16,-3 8 20 15,-8 8-44-15,-3 8 6 16,-3 6-6-16,-1 2-2 16,2-2 0-16,5-7-32 15,8-8-29-15,4-8 32 16,5-7 23-16,6-10 8 16,2-3 26-16,0-2-5 15,5-6 8-15,-2-2-25 0,5 1-2 16,-2 4 2-16,-1 2-3 15,-2 3-1-15,-5 5 0 16,-7 5 1-16,-4 10 21 16,-7 9-22-16,-2 3 0 15,-6 6 0-15,1 2 4 16,-1-8-4-16,4-7 0 16,3-4-17-16,8-7-4 15,0-9-31-15,4-4 38 16,4-6 13-16,0-2-45 15,6-3-29-15,-4 2-6 16,2-2-15-16,-1 6 50 0,-6-2-2 16,2 5-18-16,-6 3 26 15,-2 6-3-15,-6 6 26 16,-2 4-44-16</inkml:trace>
  <inkml:trace contextRef="#ctx0" brushRef="#br0" timeOffset="54692">11634 2908 657 0,'-3'0'210'0,"2"0"-117"16,-2 0-19-16,3 10-50 16,3 10 40-16,-2 10-42 0,6 15-14 15,1 9 13-15,0 5-15 16,2-6-6-16,-2-9 0 15,-1-8 3-15,-2-12-11 16,2-8-9-16,-4-11-31 16,-2-7-8-16,-1-13-23 15,0-13 1-15,3-13 45 16,-3-9-49-16,1-8 74 16,3 0 8-16,1 6 2 15,1 6 48-15,4 6-20 16,2 7 12-16,6 8 13 15,-2 7-13-15,6 6 25 0,4 7-51 16,4 9-6-16,2 3 32 16,0 9-27-16,-2 4 10 15,-5 6 4-15,-9 9-14 16,-3 4 27-16,-13 6-18 16,-4 3-9-16,-48 113-2 15,39-141-13-15,2-1 0 16,3-2 0-16,-1-3-33 15,-10 16-15-15,0-5-113 16,2-7-85-16,1-12-98 16</inkml:trace>
  <inkml:trace contextRef="#ctx0" brushRef="#br0" timeOffset="54962">11770 2989 395 0,'-6'-35'372'0,"1"15"-208"16,4 15-55-16,1 5-41 15,-4 9-46-15,5 14-5 16,-1 7 18-16,4 7-27 16,1 12-8-16,3-3 0 15,3-7-12-15,-2-9 9 16,6-12-36-16,0-12 36 16,2-13-3-16,-1-12 12 15,0-12-6-15,-1-10 1 16,-5 0 8-16,-7 4 16 0,-6 2-8 15,-2 13-16 1,-10 11-2-16,-2 6-18 0,-3 6-101 16,-5 17-159-1,-5 7-301-15</inkml:trace>
  <inkml:trace contextRef="#ctx0" brushRef="#br0" timeOffset="57417">8686 2711 551 0,'12'-12'142'15,"-4"7"-35"-15,1 5-26 16,-3 4-40-16,4 7 14 0,-3 8-26 16,-3 7 1-16,-7 9-30 15,-5 4 6-15,-4 4-9 16,-5-3 3-16,2-5-9 16,3-11 8-16,6-8-16 15,2-11 13-15,4-5-11 16,4-2 8-16,5-7-1 15,3-3 8-15,4-2 0 16,5-2-1-16,-1-2-7 16,-1 3 6-16,-2 1 1 15,-5 8-15-15,-5 2 16 16,-3 1-25-16,-4 10 25 16,-4 3-1-16,-3 7 10 15,2 4-9-15,-4 3 0 0,3 0 0 16,0-2 0-16,2 3 3 15,5-1 2-15,2 4 14 16,1 4-18-16,2 4 26 16,2 2-4-16,-1 3-10 15,-6 1 22-15,2-1-25 16,-3-6-1-16,-4-7-7 16,1-8 8-16,-1-7 0 15,3-5-1-15,-4-8-9 16,1-6 19-16,-2-2-18 15,0-6-1-15,-3-5 10 16,3-3-4-16,2-1-3 0,0 3-3 16,4 1-5-16,4 2-8 15,1 3 9-15,6 2-7 16,2 1-2-16,3 2-23 16,4 3 30-16,2 6-19 15,-5 4 7-15,-4 5 18 16,-4 8 1-16,-11 8 0 15,-5 6 11-15,-9 10-6 16,-4 4-1-16,-4-3-5 16,4-3 5-16,3-10-2 15,7-11 6-15,4-8 40 16,3-9 19-16,7-2-43 16,6-4 57-16,4-1-48 0,9-2-31 15,6-5-2-15,7-4-1 16,11-4-102-16,6 1-251 15</inkml:trace>
  <inkml:trace contextRef="#ctx0" brushRef="#br0" timeOffset="59697">12233 2873 303 0,'0'0'251'0,"-1"0"-117"15,1 0-8-15,-3 0-52 16,3-2-28-16,0 2-20 16,-1 0-18-16,1 0 25 15,1 0-24-15,-1 4-7 0,4 9 41 16,2 11-1-16,-2 18-18 15,-3 15 2-15,-1 9-20 16,-1-3 15-16,-3-6-21 16,-2-12 0-16,5-15-7 15,1-15-8-15,0-7-59 16,1-12-16-16,6-15 52 16,1-17-76-16,3-12 8 15,3-14 57-15,1-7 12 16,-3 5 14-16,3 8 23 15,-1 9 35-15,-2 13 6 16,-1 12 42-16,0 12 12 0,-1 5-42 16,-2 12 3-16,3 12-35 15,-2 14 0-15,2 10 6 16,-4 10-16-16,-3 4 17 16,-4-5-28-16,0-10 5 15,-3-12-12-15,3-13 7 16,0-11-5-16,0-9 5 15,3-7 0-15,3-7 17 16,2-18-17-16,3-8 0 16,1-7-4-16,2 0 7 15,1 9-3-15,-4 13 0 16,-2 12 7-16,-2 12 4 16,-2 5 8-16,2 12-6 0,1 8-4 15,1 11 3 1,-3 6-11-16,0 4-1 0,-3-3-11 15,-2-9-31-15,7 3-110 16,-8-40-121-16,4-9-65 16</inkml:trace>
  <inkml:trace contextRef="#ctx0" brushRef="#br0" timeOffset="59945">12725 2657 409 0,'7'-6'355'0,"-6"5"-227"0,2 2-31 16,-6 11-10 0,-1 8-48-16,-2 13-9 0,1 9 8 15,0 13-23-15,-2 13 18 16,5 2-28-16,4 1-2 16,5-6-3-16,1-10 0 15,4-18-3-15,0-14-32 16,3-15-44-16,-1-10 50 15,4-18-70-15,-6-12-75 16,0-8-44-16,-8-11-95 16</inkml:trace>
  <inkml:trace contextRef="#ctx0" brushRef="#br0" timeOffset="60111">12620 2836 647 0,'-13'-2'322'16,"7"4"-170"-16,1-4-64 15,7 2-60-15,3-2 8 16,9-2-36-16,6 0-1 16,8-5-11-16,3 0-61 15,-4 2-80-15,-2-3-151 16,-11 1-119-16</inkml:trace>
  <inkml:trace contextRef="#ctx0" brushRef="#br0" timeOffset="60326">12236 2664 392 0,'-16'-8'689'0,"7"2"-588"16,5 2-46-16,4 0-1 15,10-2-32-15,9-3-10 16,8-2-12-16,9 0-1 15,9-2-6-15,0 5-48 16,3 7-47-16,-2 2-175 16,-4 7-371-16</inkml:trace>
  <inkml:trace contextRef="#ctx0" brushRef="#br0" timeOffset="60760">12860 2663 561 0,'18'3'85'0,"2"-5"9"16,6-2-60-16,3-3-23 16,-2-2-11-16,-2 1-11 15,-7 1-2-15,-8 5-5 16,-7 2-50-16,-10 3 59 15,-5 3 9-15,-7 4 14 16,-3 0 26-16,-1-2 19 16,4 1 24-16,5-1-15 0,3-3-2 15,3 3 16-15,1 5-50 16,3 4 14-16,0 8 5 16,4 8-36-16,0 11 19 15,3 11-10-15,1 6-19 16,-3 8 28-16,2 0-31 15,1-7 2-15,-3-10-4 16,5-15 5-16,-5-13-13 16,3-13 8-16,-1-7 0 15,1-4-8-15,0 0 8 16,4-1-4-16,5-3-12 16,0 0-90-16,5-5-108 15,-2-4-275-15</inkml:trace>
  <inkml:trace contextRef="#ctx0" brushRef="#br0" timeOffset="61151">13040 2741 808 0,'2'0'91'15,"2"0"-23"-15,7 1 2 16,5 3-69-16,5 0 3 15,2 2-4-15,-3 3 1 16,-5 1-1-16,-5 0 8 0,-10 9 4 16,-6 3 22-16,-7 8-31 15,-4 4 1-15,0 0-4 16,2-1-2-16,4-9-5 16,6-7-7-16,8-4 14 15,1-6-8-15,3-1 16 16,5-4-4-16,2 2 29 15,2-1-25-15,6-1 9 16,0 0-17-16,1 2 4 16,-2 2 9-16,-6-3-12 15,-3 4 28-15,-8 6 25 16,-8 8-38-16,-7 6 4 16,-1 4-20-16,-7 3-11 0,-2-4-19 15,1-7-227-15,1-6-421 16</inkml:trace>
  <inkml:trace contextRef="#ctx0" brushRef="#br0" timeOffset="61510">13337 2703 943 0,'4'-7'58'16,"1"0"81"-16,7 4-80 15,5-6-50-15,6 2-9 0,4 1-2 16,-5 2-2-16,0 4-18 16,-6 8 22-16,-6 5 30 15,-3 13-16-15,-7 9 31 16,0 18-15-16,-4 14-17 16,0 13 7-16,4 6-15 15,0 2-5-15,5-10 0 16,3-15 3-16,2-12-6 15,-2-19 3-15,0-12 0 16,-6-9 8-16,-2-5-5 16,-2-6 12-16,-1 0 26 15,-5 1-32-15,-4 1-7 16,-7 0-2-16,-6-2-35 0,-6 0-10 16,-2-4-91-1,0-3-240-15</inkml:trace>
  <inkml:trace contextRef="#ctx0" brushRef="#br0" timeOffset="62560">13694 2681 844 0,'21'-18'240'16,"-1"6"-175"-16,3 1 44 15,5 1-97-15,7 0-12 16,6-3-12-16,-1 2-41 0,-10 3-69 16,-4 6-55-16,-14 4 62 15,-11 7 111-15,-9 6 4 16,-5 2 1-16,-9 1 31 16,1 1 31-16,-3 1 1 15,5-4-22-15,-2 4 8 16,7 4-7-16,-1 10-26 15,7 10 13-15,1 10-26 16,6 12 2-16,1 6-5 16,6-1 12-16,2-5-19 15,5-11 6-15,1-17-7 16,1-15 7-16,-3-12 7 16,1-11 42-16,2-15-2 0,-2-11-46 15,4-11 18-15,2-10-19 16,-4-9 2-16,-6 0-11 15,-5 4 9-15,-5 7-11 16,-6 7 9-16,-6 8-27 16,-5 10 22-16,0 11-7 15,-1 5 14-15,-1 11-11 16,3 6 11-16,1 8 0 16,1 4 0-16,7 1 11 15,5-2-11-15,3-4 0 16,5-3 2-16,3 1 0 15,2-10-2-15,5-2-6 0,-1-5-1 16,8-10-55-16,-1-13-27 16,7-11-76-16,0-14-65 15,5-8 25-15,3-2 125 16,-6 7 80-16,-6 8 172 16,-7 15 77-16,-8 14-49 15,-5 9-77-15,-4 5-75 16,-1 7-13-16,-6 9-31 15,2 5 9-15,-4 8-8 16,-1 5 7-16,1 4-12 16,4-11 0-16,-2-2-1 15,7-10-9-15,0-9 2 16,3-7 8-16,5-3 23 0,0-7-11 16,4 0 31-1,1-3-29-15,3 3-7 0,1 3 2 16,2 1-9-16,1 2 0 15,5 5 0-15,-1 5 6 16,-1 5-6-16,1 14 0 16,-8 10 2-16,-6 12 7 15,-8 6-2-15,-6 1-7 16,-7 2 0-16,-1-7 15 16,-2-10-23-16,2-5 8 15,-3-10-46-15,0-9 4 16,1-6-58-16,-5-6-64 0,0-11 24 15,3-11 82 1,-1-7 58-16,4-6 17 0,-1-3 78 16,5 4 31-16,2 6-24 15,1 9-19-15,4 6-9 16,2 6-61-16,2 4 10 16,2-2-23-16,5 2 10 15,4-4-21-15,9-1 11 16,4 1-42-16,1 0-14 15,2-1-118-15,-2-1-72 16,-3-5-312-16</inkml:trace>
  <inkml:trace contextRef="#ctx0" brushRef="#br0" timeOffset="62954">14423 2739 1158 0,'0'0'96'15,"2"-2"-61"-15,7-3 13 16,8-3-15-16,7-7-33 16,12-1-38-16,2-4 8 15,0 6-52-15,-5 2-43 16,-10 11-10-16,-13 11 113 15,-12 7 22-15,-14 12 0 16,-10 6 5-16,-7 4-8 16,-2 0 3-16,6-5 0 0,9-10 21 15,7-7 16-15,7-8 53 16,4-7-4-16,2-2-36 16,2 0-2-16,2-2-33 15,4-2 11-15,7-3-19 16,5-3-7-16,5-6-14 15,5-4-43-15,0-9-74 16,0-2-48-16,-8-2-144 16,-4 0-7-16</inkml:trace>
  <inkml:trace contextRef="#ctx0" brushRef="#br0" timeOffset="63160">14641 2584 132 0,'-14'-11'496'0,"3"8"-354"15,3 3 14-15,1 3-3 0,1 8-71 16,4 8-22-16,0 8-10 15,2 11-27-15,4 10 19 16,1 11-26-16,0 4-8 16,5 7 4-16,-5-2-4 15,2-3-1-15,-2-11-7 16,-1-7 11-16,-4-14-10 16,0-6-1-16,-5-7-14 15,-3-6-32-15,-6-2-85 16,-2-8-200-16,2-14-303 0</inkml:trace>
  <inkml:trace contextRef="#ctx0" brushRef="#br0" timeOffset="63531">14665 2530 142 0,'18'-23'780'15,"-4"7"-673"-15,-4 9 68 16,-1 4-69-16,0 7-65 15,6 5 8-15,2 4-41 16,3 7-3-16,3 7 7 16,-2-1-6-16,2 3-6 15,-3-5 0-15,1-7-21 16,-2-4 17-16,0-8-28 16,-7-5-19-16,-2-4 2 0,-3-7-92 15,-6-9-203 1,-1-8-10-16,-4-7 145 0,-1 1 152 15,-4 4 57-15,-1 9 377 16,-1 10-17-16,2 5-178 16,4 9-22-16,-3 2-85 15,-3 10-60-15,-1 4 5 16,-3 15-20-16,-3 6 0 16,-1 5-3-16,2 2-48 15,-2-3-52-15,6-2-117 16,0-9-164-16</inkml:trace>
  <inkml:trace contextRef="#ctx0" brushRef="#br0" timeOffset="63948">14755 2828 192 0,'4'-3'462'0,"0"2"-324"15,1 3 16-15,0 6-39 16,2 6-16-16,5 9-36 16,0 14-27-16,1 12-10 15,2 11-8-15,-2 5-17 16,1-1 18-16,0-7-19 15,2-14 0-15,0-11 1 16,2-14 6-16,-1-9 1 16,-1-9-5-16,2-10 5 15,1-13 7-15,1-13-15 16,4-10 0-16,-5-11-8 16,-6-6 0-16,-5 6 8 15,-9 5 0-15,-7 7 6 0,-8 10-16 16,-6 10 6-16,0 8 4 15,-1 10-4-15,-2 7 2 16,2 6 2-16,2 5 0 16,1 8 3-16,5 1-6 15,3 4 6-15,6 2-1 16,2 0 24-16,8-3-25 16,0-3 12-16,4-5-13 15,2-2 8-15,1-4-16 16,1-1 8-16,0-6-11 15,5-2-4-15,-1-6-69 16,3-5-34-16,2-6-230 0,2-7-260 16</inkml:trace>
  <inkml:trace contextRef="#ctx0" brushRef="#br0" timeOffset="64946">15254 2442 1034 0,'0'-4'218'0,"-4"4"-197"16,-2 4 88-16,-2 6-83 15,-3 6-23-15,-1 7-4 16,-1 10 8-16,-2 3-7 16,6 0 0-16,-2-6-27 0,4-6 22 15,6-8-30 1,-2-9-1-16,3-4 19 0,4-3-28 15,2-3 45-15,-2 2-7 16,4 1-10-16,1 1 6 16,2 2-29-16,-1 0-26 15,-2 4 31-15,-1 1-15 16,-3 4 26-16,-1-2 17 16,-3-4 6-16,0 0 1 15,0-2 5-15,1-4 11 16,2 0 39-16,1 4-7 15,1-3-1-15,4-1-17 16,3 0-26-16,3-1 24 16,1-3-28-16,5 0 1 0,-1 0 3 15,-1-1-3-15,-2 2-1 16,-2-2 0-16,-7 5 2 16,-4 0-11-16,-3 0 9 15,-1 1-17-15,-1 3 5 16,-7 6 1-16,-7 5 11 15,-3 6 0-15,-9 6 1 16,-2 2-6-16,2-4 5 16,6-4 0-16,6-7-7 15,7-7 18-15,7-4-11 16,2-5 0-16,2 1 12 16,2-6-12-16,3 0 2 15,7-4-1-15,-1 0 5 0,5-2-2 16,-2 2-4-16,-5 1 0 15,-1 7 5-15,-6 3-4 16,-5 1-1-16,-4 5 0 16,-1 9 13-16,-10 11-7 15,-6 9-6-15,-2 11 2 16,-2 6 6-16,5-2 13 16,5-10-16-16,7-3 7 15,6-11 13-15,4-10-22 16,2-5 16-16,3-5 4 15,4-6-21-15,5-6 17 16,2-5-19-16,9-9 0 0,0-9-5 16,5-4-26-16,-4-4-2 15,-2-1-6-15,21-43-12 16,-50 77 43-16,-2-2-40 16,-4 3-6-16,-2 0 30 15,-5 0 11-15,-4 1 13 16,-4 7 10-16,5 5-8 15,2 5 59-15,0 3-18 16,2 7-8-16,4 2 16 16,6 3-38-16,-2 6 9 15,7-1-10-15,3 1-3 16,2-4-3-16,5-5-6 16,2-4 0-16,4-9-10 0,2-6 10 15,4-6-2-15,0-6-3 16,5-9-27-16,2-11 21 15,-1-9-59-15,2-9-83 16,-5-6-81-16,-4-6-207 16</inkml:trace>
  <inkml:trace contextRef="#ctx0" brushRef="#br0" timeOffset="65158">15446 2683 821 0,'-1'3'138'0,"-2"0"-49"16,3-2 10-16,7 2-26 16,7-2-55-16,11 3-8 15,8-4-5-15,8-2-5 16,6-5-14-16,2-6-5 16,-4-7-81-16,-3-6-50 15,-6 1-43-15,-10 0-101 16,-11 5 39-16</inkml:trace>
  <inkml:trace contextRef="#ctx0" brushRef="#br0" timeOffset="65328">15685 2484 705 0,'-8'3'228'0,"1"4"-59"0,2 14-37 16,2 14-39-1,2 20-29-15,1 23-39 0,0 23 10 16,1 20-35-16,2 14 0 15,-3 6-7-15,0 3-10 16,-3-7-50-16,2-10-104 16,-6-10-549-16</inkml:trace>
  <inkml:trace contextRef="#ctx0" brushRef="#br0" timeOffset="67051">5974 5040 793 0,'8'1'278'16,"-4"1"-174"-16,-1-2-24 0,-3 0 24 16,0-2-77-16,2-2-24 15,-2 3 3-15,2-1 3 16,0-6-9-16,-2-4 0 16,-2-12-1-16,-2 0-12 15,-4-4 3-15,-7 5-19 16,-4 6 27-16,-6 9-37 15,-1 5 33-15,-1 8-8 16,-2 12 12-16,-2 15-1 16,4 12 3-16,3 18 0 15,8 12-4-15,8 4 10 16,11 1-6-16,6-10 0 0,10-11 4 16,0-15-14-16,3-17 10 15,-1-15 0-15,0-14 4 16,1-13-1-16,4-15 22 15,0-19-25-15,2-16 12 16,0-8-11-16,0 1-1 16,-4 9 0-16,-8 22-4 15,-5 16 9-15,-2 16-5 16,-8 10 3-16,3 15 0 16,6 15 28-16,-1 15-31 15,3 12 4-15,3 12-9 16,2 0-4-16,-1-4-66 15,1-10-174-15,2-11-339 0</inkml:trace>
  <inkml:trace contextRef="#ctx0" brushRef="#br0" timeOffset="67276">6279 4871 1025 0,'-4'3'70'16,"2"0"10"-16,12-1-16 15,10 0-39-15,14 0-21 0,7-2 7 16,11-2-22-16,0 2 7 16,-3-2-59-16,-6 0-37 15,-15 4-115-15,-7 2-138 16</inkml:trace>
  <inkml:trace contextRef="#ctx0" brushRef="#br0" timeOffset="67552">6370 4977 624 0,'-11'0'366'0,"3"3"-222"15,4-3-68-15,0 1-33 0,4 12-16 16,3 13-1-1,1 18 11-15,0 17-22 16,1 21-2-16,-1 14 6 0,0-1-13 16,3-2-6-16,-3-14 0 15,7-15 3-15,-3-21-13 16,1-17 10-16,-1-13-1 16,0-10-13-16,4-8 16 15,7-5-7-15,7-6 5 16,6-6-82-16,3-6-33 15,5-6-202-15,-3-3-247 16</inkml:trace>
  <inkml:trace contextRef="#ctx0" brushRef="#br0" timeOffset="67874">6791 5037 934 0,'-17'6'305'16,"5"0"-254"-16,1-1 27 16,3 8-60-16,1 15-6 15,3 12-11-15,3 13-1 16,5 11 0-16,4 3-3 16,4-8 0-16,3-10 3 15,2-13 0-15,0-14-10 16,5-15-2-16,0-8 12 15,4-14 0-15,-1-10 9 0,3-12-9 16,-3-9-4 0,-5-9 1-16,-5 1-46 0,-8 1 23 15,-14 3-20-15,-8 10-35 16,-11 10-52-16,-8 10-117 16,0 8-207-16</inkml:trace>
  <inkml:trace contextRef="#ctx0" brushRef="#br0" timeOffset="68250">7097 4845 988 0,'2'0'218'0,"4"0"-216"15,7 0 123-15,9-3-93 16,14 3-23-16,13-4-14 15,7 2 5-15,-2 2-8 16,-6 8-1-16,-8 3 0 16,-11 11 8-16,-12 8 2 15,-6 14 1-15,-7 12 7 16,-5 16-2-16,-6 9-7 16,3 13 6-16,-3 7 7 15,6 1-13-15,-2-9 0 16,7-14 0-16,3-22-10 15,1-21 22-15,0-16-12 16,-1-13 30-16,-7-4-15 0,2-6 31 16,-2 2-23-16,-2-1-10 15,-2 0 0-15,-7-2-13 16,-12 0-43-16,-11-3-42 16,-17 1-299-16</inkml:trace>
  <inkml:trace contextRef="#ctx0" brushRef="#br0" timeOffset="77579">6021 7101 809 0,'-3'-1'231'16,"-1"-1"-156"-16,-4-3-4 16,3 0-30-16,-3-3-40 15,0-1 8-15,-4-4-9 16,-7-1 0-16,2 1-10 15,-3-1-20-15,-8 7 15 0,4 9-3 16,-5 7 18 0,-1 10 11-16,4 12-6 0,0 11-4 15,9 11 4-15,8 11 7 16,9 13-12-16,9 4 0 16,7-5 3-16,4-12-18 15,8-19 5-15,0-27 10 16,4-21 13-16,1-21-10 15,-1-21 24-15,0-20-20 16,-4-12-1-16,0-11 2 16,-5 5-8-16,-1 3 0 15,-3 12 18-15,-4 18-14 0,-7 18 33 16,-4 17-33 0,-4 13 12-16,2 14-16 0,4 18 21 15,8 13 2-15,4 11-10 16,4 11-2-16,1 8-20 15,-3-10 9-15,-3-11-81 16,-1-13-12-16,-1-9-190 16,2-19-173-16</inkml:trace>
  <inkml:trace contextRef="#ctx0" brushRef="#br0" timeOffset="77804">6229 6908 989 0,'-6'7'121'0,"4"0"-87"15,8-3 63-15,10-1-62 16,11-1-31-16,13-4 13 16,9 2-17-16,6-3-13 15,-2-2 12-15,-2-1-72 16,-13 4-47-16,-8 0-61 15,-14 4-153-15,-12 6 90 16</inkml:trace>
  <inkml:trace contextRef="#ctx0" brushRef="#br0" timeOffset="78080">6366 7012 754 0,'-8'1'206'0,"0"1"-118"0,5 2-19 16,2 4-24-16,1 12-5 15,1 16 13-15,3 14-48 16,-4 17 2-16,4 15 21 16,-1 6-26-16,-3-3 13 15,4-3-15-15,0-20 3 16,0-18 10-16,0-17-8 16,0-14 15-16,3-10 22 15,1-3-30-15,5-3 11 16,4-1-23-16,7-3 11 15,7-2-24-15,2-4 13 16,4-7-52-16,5 0-72 16,-1-2-167-16,-6-2-303 0</inkml:trace>
  <inkml:trace contextRef="#ctx0" brushRef="#br0" timeOffset="78568">6900 7133 295 0,'-6'-5'495'0,"0"3"-426"0,4-1-11 15,2 3-14-15,-3 0-16 16,3 0-27-16,0-2 61 16,0 4 16-16,0-2-25 15,-1 3 12-15,-2-1-28 16,2 1-9-16,-2-1 9 16,-1 2-33-16,0 7 13 15,-4 9-17-15,1 6 14 16,2 10-18-16,-2 9 4 15,10-1 0-15,2-5-7 16,7-3 8-16,6-9-1 0,4-10 0 16,1-7-4-16,2-13-8 15,-1-7 12-15,4-14 0 16,-4-10-5-16,-3-11-5 16,-4 1 10-16,-8-3 0 15,-9 2-9-15,-11 6-6 16,-8 8 10-16,-6 5-23 15,-4 5 12-15,-4 10-77 16,-2 11-101-16,6 7-158 16</inkml:trace>
  <inkml:trace contextRef="#ctx0" brushRef="#br0" timeOffset="78964">7259 6825 938 0,'-4'4'154'15,"4"1"-138"-15,1-4 106 16,14 0-90-16,7-1-11 16,14 3-21-16,7-3-4 15,8 0-2-15,-6 3-20 16,-4 3 12-16,-7 4 3 15,-9 14 22-15,-16 12-7 0,-6 17 13 16,-7 20-7-16,-7 11 25 16,-1 11-34-16,2 1 8 15,3-4 1-15,3-14-1 16,1-18-9-16,6-18 3 16,-3-20 4-16,1-12 42 15,-1-8-13-15,0-4 1 16,-1 0 20-16,-2-2-44 15,-6 0 2-15,-8-2-15 16,-10-2-28-16,-6-1 6 16,-9-4-64-16,1 0-67 15,0-8-342-15</inkml:trace>
  <inkml:trace contextRef="#ctx0" brushRef="#br0" timeOffset="79173">7800 6898 802 0,'52'-6'146'0,"1"1"-109"16,-4-3 18-16,2 1-55 15,-4 1-4-15,-7 2-24 16,-16 4-79-16,-11 8-44 15,-16 7-179-15</inkml:trace>
  <inkml:trace contextRef="#ctx0" brushRef="#br0" timeOffset="79431">7905 6966 616 0,'-15'0'284'0,"3"1"-162"16,6 1 1-16,3 0-71 15,2 0-21-15,1 7-31 16,0 11 23-16,-4 16-18 15,0 10 8-15,-3 15-9 16,-1 9-4-16,-3 1 0 16,3-6 3-16,2-11 7 15,3-14-3-15,3-17 25 16,7-7-8-16,6-9 31 0,6 0-34 16,5 0-11-16,8-1-1 15,2 0-4-15,8-4-10 16,-5-2 4-16,4-2-85 15,-1-5-86-15,-4-5-352 16</inkml:trace>
  <inkml:trace contextRef="#ctx0" brushRef="#br0" timeOffset="79626">8340 7103 1258 0,'-6'-2'98'16,"-1"4"-50"-16,3 0 39 0,2 0-87 16,4 5 4-16,0 14-4 15,0 12-7-15,0 14-4 16,-2 9-71-16,0 5-87 16,0-8-253-16</inkml:trace>
  <inkml:trace contextRef="#ctx0" brushRef="#br0" timeOffset="80014">8514 6885 961 0,'8'-11'153'0,"7"2"-107"0,6-3 10 16,6 3-19-16,11-1-37 15,13-3 0-15,-2 4-13 16,3 4-14-16,-9 3 17 16,-7 4 8-16,-12 5 2 15,-4 8 35-15,-12 11 9 16,-7 19-3-16,-1 16 11 16,-4 19-49-16,-10 215 16 15,16-241-19-15,0-3 15 16,4-11-20-16,-2-10 5 0,4 32 0 15,0-23 11 1,-4-21-7-16,1-11 42 0,-5-7 6 16,0 0-31-1,-2-3 36-15,-1 3-43 0,-1-1-7 16,-8-5-7-16,-10 2-39 16,-16-2-31-16,-15 6-47 15,-14 4-410-15</inkml:trace>
  <inkml:trace contextRef="#ctx0" brushRef="#br0" timeOffset="81268">10970 6876 350 0,'-8'-11'860'0,"-4"11"-800"15,-3 1-2-15,5 3 7 16,3-2-65-16,10 8 0 16,5 17-11-16,5 23 16 15,2 19-13-15,-2 23 1 16,2 11-31-16,-9-3 10 16,-4-5-34-16,-4-19 5 15,-2-20 22-15,2-20-3 16,0-23-10-16,4-21 48 0,0-16 11 15,2-17 41-15,3-13-29 16,1-11-7-16,4-3 8 16,0 1-22-16,5 4 15 15,2 9-13-15,5 6 2 16,1 7-2-16,5 11-4 16,-4 9 0-16,-1 12 7 15,-2 18-6-15,-4 17 47 16,-5 20-28-16,-4 9-17 15,-3 9 11-15,-5-3-14 16,0-9 0-16,-4-13 0 16,4-16-16-16,0-12 6 15,2-15-13-15,3-11 23 0,5-16 11 16,2-14-8-16,3-13-3 16,1-7 0-16,3 0 1 15,-4 9-1-15,0 9 0 16,-4 15-9-16,-2 14 3 15,-3 10-3-15,-2 16 9 16,1 12 25-16,0 14-20 16,-3 9 7-16,0 9-12 15,-3-4-3-15,2-8-7 16,-2-13-58-16,2-10-89 16,2-15-20-16,6-18-80 15,2-16-7-15,2-15 3 16</inkml:trace>
  <inkml:trace contextRef="#ctx0" brushRef="#br0" timeOffset="81487">11619 6801 350 0,'23'-49'70'16,"-1"9"51"-16,-2 8 40 15,-1 9-19-15,-6 9-41 16,-2 8-3-16,-7 12-4 16,-4 12-22-16,-3 21-14 15,-1 19-32-15,0 24-15 16,-4 21 29-16,-1 8-37 15,5 1 4-15,7-11-7 16,3-17 1-16,6-20-10 16,4-16-13-16,3-20-39 0,5-17-6 15,-4-15-60-15,1-20-54 16,-2-15-215-16</inkml:trace>
  <inkml:trace contextRef="#ctx0" brushRef="#br0" timeOffset="81691">11522 7079 848 0,'-15'1'294'0,"7"2"-231"16,1-3 22-16,7-3-64 15,11 0-17-15,8-4 8 0,14-5-12 16,12-2-8-16,13-3-31 15,7-4-127-15,0 1-147 16,-1-3-294-16</inkml:trace>
  <inkml:trace contextRef="#ctx0" brushRef="#br0" timeOffset="82192">10801 6673 741 0,'-7'-10'242'16,"10"0"-136"-16,1 0-3 15,8 2-16-15,2-3-58 16,4 4-29-16,-2-1 14 16,0 2-14-16,-3 5 0 15,-1 1-2-15,-4 0 6 16,3 1-8-16,-3 3-4 16,-2-4-1-16,-4 5-1 15,0-5 10-15,-2 1-13 16,-2-1 9-16,-2 0-19 0,-4 2 18 15,0-2-1-15,-4 0-25 16,1-3 28-16,3-2-27 16,3-3 30-16,3-2 1 15,4-3 13-15,3 0-11 16,0 2-1-16,2-1 4 16,0 6 0-16,-3 3-6 15,0 1 0-15,-3 4-5 16,-1 0 14-16,-1 2-17 15,2-1 8-15,-1 3-130 16,0 3-71-16,3 4-287 16</inkml:trace>
  <inkml:trace contextRef="#ctx0" brushRef="#br0" timeOffset="86024">5637 3419 387 0,'4'-11'257'0,"-3"4"-141"15,-1 3-15-15,0 4 6 16,0 0-20-16,-1 0-50 16,1 0 11-16,0 0-34 15,0 0-8-15,-3 0 19 16,3 0-25-16,0 0 15 16,-1 0 4-16,1 3-15 15,-3-2 9-15,2 0-13 16,-3 5 0-16,-3 3 28 0,-10 10-25 15,-3 9-2 1,-9 10 8-16,-5 4 6 0,1 7-11 16,-2-1 5-16,5 3-7 15,0 3 4-15,9 2 5 16,8 4-11-16,6 1 0 16,7 2 7-16,7-3-7 15,1-5 0-15,6-6 0 16,1-6-7-16,1-10 14 15,-1-7-7-15,-3-6 0 16,-4-10 7-16,-2-2-10 16,-2-6 3-16,-4-2 0 0,3-2-9 15,-2 1 17-15,2-2-8 16,4 3 0-16,-3-1-49 16,-3-2-10-16,3 3-79 15,-4 0-110-15,3 0-155 16</inkml:trace>
  <inkml:trace contextRef="#ctx0" brushRef="#br0" timeOffset="86355">5248 4266 701 0,'-7'7'194'0,"3"-3"-140"16,2-2-4-16,2 4 5 15,5 7 14-15,3 8-68 0,5 6 23 16,6 8-24-16,9 6 3 16,-2-5-1-16,4-4 2 15,0-5-4-15,0-10 7 16,-6-7-4-16,4-9 39 16,-8-5-10-16,1-5 1 15,-2-6 17-15,-3-3-44 16,-2-8 14-16,-2-4-20 15,-1-2 9-15,0-4-13 16,1-4 4-16,-2-5-11 0,1-6-14 16,-3 1-53-1,-4 4-16-15,0 6-144 0,-8 10-228 16</inkml:trace>
  <inkml:trace contextRef="#ctx0" brushRef="#br0" timeOffset="86976">5433 5306 921 0,'-8'-6'192'16,"-5"5"-174"-16,-1 1 53 0,0 1-32 15,-1 3-21-15,2 1-18 16,-5 6-3-16,0 8-10 16,-2 7 13-16,-2 10 0 15,0 5 0-15,-1 9 6 16,2 8-6-16,2 9 0 15,1 8 0-15,7 3 13 16,3 4-5-16,12 2 4 16,7-2-12-16,6-6 14 15,9-4-13-15,5-7-1 16,4-11 0-16,2-11-3 16,-1-10 7-16,-3-9-4 15,-3-7 0-15,-4-5-8 16,-3-6 3-16,-4-3-6 15,-3-1 2-15,-3-1 2 0,-5 3-11 16,-4 0 8-16,-4-2-27 16,0-1-68-16,-3 3-12 15,-5 5-213-15,-6-7-109 16</inkml:trace>
  <inkml:trace contextRef="#ctx0" brushRef="#br0" timeOffset="87293">5256 6537 900 0,'-8'10'131'0,"0"-4"-58"15,1-2 17-15,3-6-55 0,2 0-28 16,2 2-5-16,2 0-2 16,4 0 0-16,11 6 3 15,9 1 0-15,12 9-3 16,6 1 0-16,5 10-3 15,0-1 13-15,-3 2-10 16,-1-2 0-16,-1-3 2 16,-4-7-12-16,-1-6 10 15,-6-7-6-15,0-9 2 16,-6-2 8-16,-2-10 10 16,-5-5-14-16,-3-7 6 15,-4-12-6-15,-3-6 0 16,-6-8-51-16,-1-4-154 0,-3-5-138 15</inkml:trace>
  <inkml:trace contextRef="#ctx0" brushRef="#br0" timeOffset="89470">3834 2191 616 0,'-12'9'135'16,"1"0"-113"-16,3 3 8 16,3 7 18-16,-2 14 24 15,7 13-32-15,0 13-4 16,3 11 11-16,1 6-6 16,5 5-14-16,2 3 11 15,0 5-30-15,-1 6 22 16,0 6-21-16,0 5-8 15,-3 8 18-15,-2 5-14 16,-2 4 10-16,-3 8 26 16,0 5-27-16,-3 6 22 0,3 1-36 15,3 8 0-15,-3 5 12 16,4 1 2-16,3 0-14 16,-3 5 0-16,2-4 8 15,0-3-4-15,0 0-4 16,1-4 0-16,-2-10 3 15,3-8 6-15,3-6-9 16,-3-10 0-16,5-9 7 16,-2-4-16-16,2-6 9 15,0-4 0-15,-2-4 3 0,-3-2 4 16,-4-2-6-16,-4-3-1 16,-4 0 6-16,0-2 0 15,-5 5-6-15,3 0 0 16,0-2-5-16,-1-2 10 15,6-6-5-15,-2-7 0 16,6 0 6-16,-2-2-12 16,3 1 6-16,3-3 0 15,-5-3-4-15,0-3 10 16,-2-12-6-16,0-10 0 16,0-12 8-16,0-11-15 15,-2-7 7-15,2-7 0 16,0 0-8-16,0 0 5 15,0 6 3-15,0 4 0 16,2 0-15-16,-4 2 13 0,2 2-35 16,2-4-24-1,-2-1-28-15,0 1-247 0</inkml:trace>
  <inkml:trace contextRef="#ctx0" brushRef="#br0" timeOffset="91061">4408 7778 899 0,'0'2'65'0,"-1"4"-59"16,-4 1 1-16,1 4 19 16,4 4 27-16,6 4-42 15,10 7 38-15,6 4-31 16,8-3-7-16,10 5 18 16,8-4-5-16,12-4 26 0,11-3-26 15,11-3-16-15,9-2 27 16,9-6-19-16,5 0-1 15,10-1 1-15,1-1-12 16,8 1 4-16,4 0-6 16,10 6 6-16,10 0 15 15,5 2-18-15,14 4 8 16,12-4 9-16,15-1-12 16,15-3 0-16,15 0-10 15,8-3 7-15,7 0-11 16,-5 3 9-16,-9-1-5 15,-11 5 0-15,-12 1 11 0,-10 5-10 16,-7-3-1-16,-6-5 0 16,1-3-9-16,-6-7 12 15,-2-8-3-15,-2 2 5 16,-7-4 11-16,-3-5-11 16,-1-1-4-16,3 0 9 15,0 0-5-15,-8 1-2 16,6 5-3-16,-1 1 0 15,-13 2 13-15,-2 4-9 16,-4 4-4-16,-8 5 8 16,-8 4-5-16,-3 5 4 15,-5 7-7-15,4 2 1 16,0 3 16-16,0 1-22 16,4 0 5-16,-4-1 0 15,-1 2-8-15,-1-2 8 0,-2 0 0 16,-4-4-2-16,-7-2 19 15,-5-4-15-15,-8-6-2 16,-6-2 2-16,-8-3 7 16,1-1-1-16,-5-5-7 15,-3 0 12-15,6-1-1 16,3-2-4-16,3-2-8 16,6 2 3-16,4-6-9 15,1 3 6-15,3-5 0 16,0 0-4-16,1 0 14 15,-5 3-11-15,3 1 1 16,-10 0 0-16,-3 2-2 0,-2 0 3 16,-1-1-1-16,4 1 0 15,0 0 16-15,6-3-13 16,1 2-3-16,8-3 2 16,1-2-15-16,-3-2 8 15,1 0-21-15,-8-5 3 16,-11-1-53-16,-13-1 10 15,-10 2-45-15,-14 0-178 16,-13 2-405-16</inkml:trace>
  <inkml:trace contextRef="#ctx0" brushRef="#br0" timeOffset="93252">4102 2245 797 0,'-7'4'40'16,"6"0"-40"-16,-2-3-1 16,6 1-20-16,2-2 21 15,10-2 57-15,10-2-34 16,16-3 5-16,18-6-13 16,16-4-14-16,11-5 44 15,12-3-18-15,7-1 18 16,9 4-5-16,8 5-20 15,8 4 11-15,9 3-22 16,14 2 8-16,11-5 9 0,8-10-26 16,8-5 8-16,1-5 20 15,2-6 3-15,2 4-2 16,2 2-27-16,3 9 1 16,7 10 2-16,-2 6 0 15,2 2-5-15,3 4 0 16,0-3 5-16,-2 1-3 15,-2-4-2-15,-2 2 0 16,-5-5 23-16,1 2-21 16,-6 2 8-16,-1-1-10 15,-6 5 8-15,-2 3-4 16,-6 3-4-16,5 4 0 16,1-4 10-16,5 1-7 0,8-3-3 15,2-2 1-15,-1-5 9 16,-5 0-9-16,-9 4-1 15,-20 2 0-15,-10 5-2 16,-11 5 5-16,-11 5-3 16,-6 3 0-16,-2 2 10 15,-2 2-11-15,6 0 1 16,-3-2 0-16,0-2-10 16,-3-6 18-16,-5-4-8 15,-4-8 0-15,-3-6 5 16,3-4-8-16,1-3 3 15,3-4 0-15,0 4 5 0,4-2 9 16,2 4-13 0,1 0 4-16,5 3 6 0,3 0-1 15,3 3-10-15,-2 1 0 16,6-1 11-16,-2 1 2 16,5-1-13-16,3-3 2 15,5 0 10-15,6-1-7 16,2-3-5-16,-6 2 0 15,-5 2-4-15,-1 0 9 16,-10 3-5-16,-10 0 0 16,-6-1 1-16,-14 3-7 15,-17 0 6-15,-11 3 0 16,-13 3-10-16,-9 0 6 16,-10 0 4-16,-3 1 0 15,-9 2 6-15,-2 0-14 0,-5-3 8 16,1 2-1-16,-2-3-9 15,-2 5-11-15,-3-2 16 16,-3 5 2-16,-2 2-2 16,-1 10 1-16,-6 12 4 15,-6 11 0-15,-5 15 3 16,-5 12 3-16,-5 10-6 16,2 8 0-16,2 1 7 15,4 6-3-15,6 1-4 16,3 1 0-16,4 6 8 15,0 9 0-15,3 5 3 16,-6 4 11-16,-1 2-16 0,2 6 26 16,-3-3-16-16,1 7-11 15,3 2 20-15,-2 7-18 16,2-3-5-16,-3 0-2 16,4-1 11-16,0-1-9 15,4-5-2-15,4-4 0 16,-2-4-7-16,3-5 13 15,-3-6-6-15,-2 1 0 16,-2-2 7-16,-2 0-11 16,0-1 4-16,0-4 0 15,2-6-6-15,0-1 12 16,3-4-6-16,0-4 0 16,2 4 6-16,-2-4-10 0,2-2 4 15,-3-2 0-15,-2-4-4 16,0-3 8-16,-2-1-4 15,0 1 0-15,-2-1 0 16,0 2-9-16,-1 2 9 16,2 3 0-16,-3 1-5 15,0-3 10-15,1 1-5 16,-2-3 0-16,1-7 4 16,-3-1-10-16,3-10 6 15,-2-11-3-15,2-8-5 16,-3-8 3-16,1-5 5 15,1-5 0-15,1 1 5 0,-1 3-8 16,1-2 3-16,0 2 0 16,1-5 0-16,-1 0 1 15,2-8-1-15,-2 2 0 16,2-4 5-16,0 3-12 16,0 0 7-16,2 3 0 15,0 3-4-15,0-1 4 16,0 3 0-16,0-2 0 15,2 2-10-15,0-2 3 16,-2 0-13-16,2 1-11 16,-4 0 15-16,2 4-22 15,-4 3 23-15,2 7-40 16,-1 4-41-16,2 1 12 0,-2 2-131 16,2-3-125-1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2:59.29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4 819 793 0,'-2'-5'188'16,"0"5"-167"-16,0 0 41 15,2 0 6-15,2 0-66 16,6 0 24-16,6 3-24 16,8-1 3-16,8-1 5 15,6 2-10-15,3-2 2 0,2-1-9 16,-3-1-66 0,-5 1-78-16,-6 0-181 0</inkml:trace>
  <inkml:trace contextRef="#ctx0" brushRef="#br0" timeOffset="207">58 1156 767 0,'-18'12'328'16,"3"-3"-238"-16,4-5-51 15,5-4 16-15,6 0-46 16,6 0-9-16,6-3 7 15,14 2 0-15,4-1-14 16,13-2 6-16,4-2-58 0,1 1-92 16,-3 0-134-16,-5-1-161 15</inkml:trace>
  <inkml:trace contextRef="#ctx0" brushRef="#br0" timeOffset="799">807 640 964 0,'-8'-4'169'16,"-1"4"-94"-16,-4 0-8 15,-2 4-51-15,-4 5-6 16,-5 10-14-16,-8 7 4 16,-1 10-11-16,-2 5 10 15,2-2-21-15,8-6 13 16,9-6-10-16,5-13-13 16,7-6 31-16,4-4-27 15,4-7 17-15,4 2-2 16,5-3 26-16,6-4-13 15,5 1 0-15,4-3 6 16,-1 4-9-16,-1-1 3 16,-6 4-1-16,-6 3-6 0,-6 6 14 15,-8 7 12-15,-7 9-16 16,-2 6 3-16,-6 5-5 16,0-1-1-16,1-7 0 15,3-7-4-15,7-9-26 16,3-3 3-16,5-4 22 15,1-1-5-15,4 3 4 16,1 2 6-16,3-3 0 16,-4 4 0-16,2 0 9 15,-3 6 5-15,1 7 1 16,-3 8 4-16,-1 10 22 16,-4 6-29-16,-1 1 1 15,-4-2-6-15,0-6 5 0,0-9-19 16,0-13 7-16,4-5-72 15,0-8-111-15,0-14-414 16</inkml:trace>
  <inkml:trace contextRef="#ctx0" brushRef="#br0" timeOffset="1176">944 597 537 0,'5'-17'469'0,"-5"10"-376"16,-2 5-2-16,-5 6-46 0,-1 1-45 16,-6 8 10-16,-3 6-10 15,-6 9-6-15,-1 3-6 16,-1 2 2-16,2-4-6 16,8-5-10-16,5-9-29 15,8-3 34-15,6-7 9 16,35-1 2-16,-28-4 7 15,2 0 5-15,-4 1-2 16,3 2 6-16,10 4-5 16,0 8 47-16,-3 7 12 15,-2 13-25-15,-7 14 12 16,-4 8-30-16,-6 10 9 0,-4 3-7 16,-2-1-10-16,-3-6-7 15,5-8-2-15,0-13-16 16,2-13-4-16,2-13-81 15,2-10-87-15,0-10-173 16</inkml:trace>
  <inkml:trace contextRef="#ctx0" brushRef="#br0" timeOffset="2143">1067 618 628 0,'4'-16'313'0,"-1"7"-267"0,-3 8 8 16,4 1 23-16,4 1-77 16,1 5 14-16,2 5-20 15,-1 4 8-15,-3 9-2 16,-11 6 8-16,-7 5-6 16,-3 1 10-16,-6-2-12 15,0-11 9-15,4-6-5 16,5-8-4-16,6-5-16 15,5-4-3-15,1-5-1 16,6 0 20-16,2-5 0 16,6-3 2-16,2 0-8 15,3 0 7-15,-1 3-1 16,-2 3 0-16,-5 2-6 16,-4 3 0-16,-5 4 3 15,-6 7 3-15,-2 7 38 0,-6 7-36 16,-1 5 4-16,-3 2-4 15,5-4 5-15,2-8-12 16,4-6 5-16,4-5-8 16,1-7 4-16,2 2-11 15,2-6 15-15,6 1 5 16,1-5-1-16,2-1 1 16,4-6-5-16,0-2-27 15,-2 0-3-15,-1 0-20 16,-4 4 37-16,-7 3 8 15,-4 6-28-15,-7-2 32 16,-1 2 1-16,-4 1 0 0,-3 0 6 16,1 6 2-16,3-2 3 15,3 5 6-15,0 7-9 16,5 6 33-16,3 7-32 16,3 8-5-16,4 6 11 15,1 3-13-15,0-2 0 16,-3 1 0-16,-2-3 8 15,-6-8-1-15,-1-5-9 16,-4-6 2-16,0-4 18 16,0-9-18-16,-3-4-2 15,3-6-4-15,-1-4 4 16,4-5 6-16,1-2 2 0,1-2-3 16,3 0 2-1,4 3-5-15,3-2-2 16,-1 5 0-16,4 0-1 0,3 0-6 15,6 4 2-15,1 2-6 16,2 1 5-16,1 6-13 16,1 1 19-16,-8 8-8 15,-4 2 19-15,-5 7-11 16,-7 7 7-16,-7 7-6 16,-8 4 7-16,-2 4-4 15,-8 0-4-15,-1-3 0 16,4-9 10-16,6-10-8 15,1-8 24-15,8-8 3 16,6-2 12-16,1-6-33 16,0 3 1-16,4-1 5 0,7-2-1 15,2-1 12-15,6-1-25 16,6-4-7-16,6-8 6 16,2-11-49-16,4-7-68 15,1-10-154-15,-4-5-353 16</inkml:trace>
  <inkml:trace contextRef="#ctx0" brushRef="#br0" timeOffset="2331">1547 489 807 0,'-4'-10'320'15,"-3"9"-265"-15,2 2-23 0,5 3 5 16,8 5-23-16,9 5-9 15,6 2-10-15,1 5-8 16,4 0-68-16,-8-3-123 16,-2-7-167-16,0-5 47 15</inkml:trace>
  <inkml:trace contextRef="#ctx0" brushRef="#br0" timeOffset="2623">1784 490 382 0,'16'-17'195'15,"-8"4"29"-15,-1 10-37 16,-7 3-62-16,-4 2-49 15,0 4-10-15,-6 3-59 16,-3 9 19-16,-11 10-26 0,-11 8 14 16,-6 9-14-16,-8 2 0 15,1-7 0-15,2-4 4 16,13-12 0-16,10-7-4 16,10-11 8-16,12-5-5 15,2-2-6-15,3-2-2 16,7-2 5-16,6-1 8 15,7-1-4-15,14-6-4 16,5-2 0-16,5-6-28 16,3-1-8-16,0-5-34 15,-7 2-55-15,-10-1 22 16,-11 1-44-16,-11 3-123 16,-13 6 115-16,-13-2-16 0</inkml:trace>
  <inkml:trace contextRef="#ctx0" brushRef="#br0" timeOffset="2813">1751 409 422 0,'-18'-23'210'0,"6"9"56"16,4 4-99-16,-1 6-57 16,5 6-62-16,4 8-40 15,3 10 69-15,1 12-61 16,6 15 3-16,2 9-10 16,2 7 3-16,-5-2-8 15,-1-2-4-15,-1-11-3 16,-3-10-8-16,-2-9-42 15,0-15-50-15,0-8-42 0,-6-9-180 16,0-10-129-16</inkml:trace>
  <inkml:trace contextRef="#ctx0" brushRef="#br0" timeOffset="3374">1723 641 657 0,'-10'14'188'15,"-4"10"-33"-15,-8 9-49 16,2 7-66-16,-5 5-20 15,0 1-16-15,2-5-2 16,3-5-4-16,5-12-56 16,7-8-37-16,3-12-16 15,10-13 102-15,5-10 9 0,5-11 7 16,3-3-6-16,5 0 42 16,1 0-11-1,2 10-8-15,5 4 0 0,6 6-18 16,1 2-5-16,3 1-1 15,3 3-46-15,-3 1-23 16,-9 2-29-16,-4 2-30 16,-16 7 116-16,-12 2-11 15,-12 4-11-15,-10 4 10 16,-5-2 2-16,-2-2 22 16,-1-5 25-16,5-5 59 15,6-4 67-15,7 1-45 16,2 0-3-16,4 0-25 15,4 4-57-15,-1 4 10 16,-1 7-12-16,0 11-8 0,-1 12 27 16,-3 8-36-16,-3 5 11 15,0-1-13-15,1-7 14 16,2-7-22-16,1-10 8 16,6-11-4-16,2-5-2 15,3-5 8-15,4-3-2 16,7 6 0-16,6 3 8 15,10 4-13-15,5 6 5 16,1 3 0-16,0 0-8 16,-2 1-4-16,-6-3-28 15,-6-7-51-15,-7-3-57 16,-9-8 47-16,-10-8-234 16,-9-7 169-16,-7-10 10 0</inkml:trace>
  <inkml:trace contextRef="#ctx0" brushRef="#br0" timeOffset="3614">1661 970 379 0,'-26'-24'112'16,"3"5"22"-16,10 4-56 15,6 6-76-15,11 3 22 16,5 5-19-16,6-2 7 16,5 7 8-16,7 3-16 15,2 7 36-15,0 4 31 16,-2 1 4-16,-6 7 62 15,-10 2-62-15,-10 5-47 0,-7 5 2 16,-6 1-23 0,-3-3-7-16,0-9 0 0,3-6-23 15,0-10-16-15,-1-5-163 16,1-14-144-16,1-9-92 16</inkml:trace>
  <inkml:trace contextRef="#ctx0" brushRef="#br0" timeOffset="4123">1917 539 412 0,'32'-31'338'15,"-8"10"-161"-15,2 10-28 16,-5 4-70-16,-1 5-29 16,-5 4-46-16,-2 7 22 15,-8 8 17-15,-2 10-40 0,-10 9 18 16,-5 7-21-16,-5 1-15 15,-2-2 2-15,3-11-28 16,3-8 13-16,8-12-15 16,6-7-7-16,6-6 43 15,3-6 7-15,5 1 0 16,1 1 1-16,1 3 7 16,-1 3-2-16,0 5 14 15,1 8 12-15,-4 7 30 16,-4 10-24-16,-9 9-3 15,-9 10 1-15,-8 5-29 16,-5-2 3-16,-6-2-10 0,0-8 1 16,0-11-8-16,1-8-34 15,5-12-45-15,-1-11-78 16,4-13-72-16,3-11 3 16,3-10 123-16,8-3 89 15,5-2 21-15,1 5 127 16,3 6 67-16,3 11-36 15,1 6-66-15,5 9-17 16,4 6-11-16,11 7-51 16,11 6 5-16,6 5-18 15,7 6-1-15,3 2-15 16,-3 2-113-16,-4-1-62 0,-8-4-100 16,-4-9 127-16</inkml:trace>
  <inkml:trace contextRef="#ctx0" brushRef="#br0" timeOffset="4633">2484 514 914 0,'-8'-12'163'16,"-6"10"-90"-16,1 10 9 15,-4 10-67-15,-9 12-12 16,-7 9 6-16,-2 10-7 15,1 3-3-15,0-4 1 16,8-5-24-16,8-13 23 0,10-10-26 16,4-7 0-16,4-6 25 15,8-7 2-15,1-3 1 16,5-1 13-16,5 1-10 16,6-3 8-16,3 2-11 15,1-1-1-15,3 1 1 16,-4 4 0-16,-2 0-1 15,-12 2 6-15,-6 5 12 16,-5 9 59-16,-10 5-57 16,-7 11-19-16,-2 8 5 15,-3-1 2-15,0-5-10 16,5-12 2-16,6-8-24 16,4-4 21-16,4-7-15 15,4 0 18-15,-3 4-5 0,6 3 13 16,1 4-8-16,2 6 0 15,1-1 6-15,-2 2-9 16,2-1 3-16,-3-4 0 16,-1-2-2-16,-3-5 5 15,-2-6-6-15,0-2-12 16,0-5-59-16,-2-5-45 16,4-12-68-16,0-8-88 15,3-14-147-15</inkml:trace>
  <inkml:trace contextRef="#ctx0" brushRef="#br0" timeOffset="5451">2573 631 575 0,'13'-30'428'0,"-3"15"-251"15,-9 11-49-15,-2 4-87 16,-2 2-12-16,6 7-28 16,1 10 37-16,0 13-15 15,2 12-13-15,-2 16-2 16,-2 6-8-16,-4-4 10 15,-2-5-22-15,-2-9-2 16,-1-14-16-16,3-13 24 16,2-12-26-16,0-8 1 15,-1-15-23-15,6-12 19 16,1-14 19-16,0-12-1 16,5-9 8-16,3-8 0 0,0 7 14 15,3 6-5-15,-3 11 1 16,-1 13 3-16,-1 16 30 15,1 8-26-15,1 14 14 16,3 7 30-16,-1 11-34 16,1 12 22-16,-2 12-24 15,0 8-10-15,-4 7-1 16,-5 0-5-16,-2-4 0 16,-4-7-3-16,-4-8-7 15,-1-10-13-15,-1-13 1 16,-1-10 1-16,0-13 0 15,-2-11-5-15,1-8 26 0,-3-9 6 16,3-7 1-16,2-6 1 16,1 0-8-16,7 0 2 15,3 4-9-15,1 12 7 16,0 8-2-16,4 8-5 16,0 5-12-16,1 6 18 15,-1 2-8-15,-1 3-2 16,-7 8 11-16,-4 8 15 15,-9 9 10-15,-6 4-4 16,-1 3-15-16,1-7 2 16,4-8-8-16,6-7 6 15,8-9-17-15,1-6 10 16,5-3 1-16,4 0 7 0,6-3 3 16,4 1-6-1,3-3-4-15,5 1 3 0,-3 1-16 16,2 4 0-16,-8 2 4 15,-3 2-11-15,-11 11-16 16,-11 9 35-16,-9 8-20 16,-13 9-24-16,-3 3 42 15,-3-3 6-15,7-11 3 16,5-8 41-16,10-9-13 16,9-7-1-16,4-4-24 15,7-2 16-15,5 0 41 16,7-3-58-16,6-1 3 0,6-1-11 15,6-2 1 1,3-3-3-16,4-1-37 0,1 0-166 16,2-3-405-1</inkml:trace>
  <inkml:trace contextRef="#ctx0" brushRef="#br0" timeOffset="6225">3239 547 249 0,'-4'0'404'0,"0"0"-212"16,-2-3-88-16,4 3 9 15,0-1-23-15,0 1-77 16,4 0 6-16,0-2-19 15,10 0 5-15,8-3-3 16,11-4-2-16,8-4-13 0,2 1-51 16,-5 1-122-16,-10 4-81 15,-10 4 36-15,-11 7 82 16</inkml:trace>
  <inkml:trace contextRef="#ctx0" brushRef="#br0" timeOffset="7017">3419 514 294 0,'-12'14'187'15,"-2"1"-12"-15,3 7-6 16,1 8-67-16,1 11-34 15,4 11 18-15,5 12-54 16,4 4-1-16,4 5-20 16,6-3 0-16,4-5-9 15,-1-11-2-15,0-13-1 16,0-15-6-16,-4-10-12 16,-4-13 19-16,4-7 14 0,-1-17-9 15,2-8 17-15,-2-14-22 16,-4-12 3-16,-4-2 5 15,-7 1-7-15,-6 2-1 16,-8 7 0-16,-2 10-13 16,-1 11 8-16,-1 11-3 15,0 13-1-15,4 15-4 16,1 13 13-16,3 10 0 16,5 8 0-16,6 3 9 15,6-2-10-15,2-6 1 16,10-12-2-16,0-7-8 15,4-14-4-15,5-11-2 16,2-17 5-16,6-16-136 0,3-18 2 16,3-12-76-16,5-9 40 15,-3 5 133-15,-2 3 48 16,-6 15 101-16,-6 10 117 16,-10 16-20-16,-8 14-9 15,-4 9-74-15,-5 5-77 16,-2 5 10-16,-5 9-35 15,-5 13 0-15,-4 8-7 16,-5 12 6-16,-2 4-16 16,5 1 4-16,2-12-21 15,6-8 19-15,6-11-39 16,4-8 12-16,7-12 27 16,5-8-1-16,7-13 3 15,6-3 0-15,4-5 2 0,2 0-5 16,2 2 3-16,2 9 0 15,2 7 0-15,-3 10 6 16,-1 13-6-16,-4 13 23 16,-9 16-15-16,-12 18 25 15,-8 10-27-15,-8 5-3 16,-5-4 3-16,-5-9 7 16,4-16-26-16,2-11 13 15,0-12-32-15,-3-10 14 16,0-7-29-16,-2-10 7 15,-5-8-10-15,-4-6 6 16,2-8 43-16,2-10-1 0,7-4 2 16,4-3 19-16,11 0 20 15,4 7 13-15,4 9-26 16,3 8-20-16,6 8-2 16,2 2-4-16,3 2-13 15,9 2-85-15,4 1-214 16</inkml:trace>
  <inkml:trace contextRef="#ctx0" brushRef="#br0" timeOffset="7746">4472 234 962 0,'-12'-10'226'16,"-9"10"-176"-16,-9 10 35 0,0 6-78 15,-4 12 10-15,1 8-17 16,1 2-16-16,4 4 11 16,9-5-31-16,7-11 7 15,4-9-5-15,8-8 8 16,8-6 26-16,3-10 0 16,5 2 4-16,5 0 12 15,6-4-10-15,2 5 2 16,6 1-8-16,1 6 5 15,-4 4-12-15,-3 0 7 0,-10 6 0 16,-11 8 4-16,-16 7-4 16,-12 5-20-16,-12 4-27 15,-11 5-84-15,-5-7-77 16,3-6-106-16,5-11 101 16,9-13 48-16,14-5 165 15,8-9 97-15,9-2 50 16,4 1 20-16,4 7 32 15,0 3-55-15,5 7-36 16,3 8 28-16,3 9-79 16,2 10-1-16,-1 8-29 15,1 9-25-15,-6 1 12 16,-6 1-14-16,-2-9 0 16,-3-9-6-16,-3-12-2 15,2-12 0-15,-3-7-13 0,0-12-3 16,0-12 21-16,3-12 3 15,-2-11 0-15,3-11-10 16,7-9 1-16,-1 1 9 16,6 5-2-16,2 4-2 15,2 13-1-15,5 8 5 16,-2 11 0-16,-2 12 9 16,-4 12 2-16,1 16 40 15,-4 17-1-15,-2 12-35 16,-1 18 23-16,-3 10-29 15,-2 6-6-15,1 0-2 16,-1-5 6-16,0-9-7 0,1-13 0 16,-2-19-28-16,-2-9 6 15,1-14-37-15,-7-10-7 16,-2-13-195-16,-10-9-2 16,-4-11-92-16</inkml:trace>
  <inkml:trace contextRef="#ctx0" brushRef="#br0" timeOffset="8082">4424 722 361 0,'-7'-13'282'0,"6"16"-151"15,1 12-18-15,7 8-72 16,1 5 0-16,2 8-36 16,2 0 7-16,-4 4-11 0,-4-7 8 15,-4-3-5-15,-1-7-4 16,-3-10 2-16,1-8 1 15,-1-9 13-15,0-10-16 16,0-5 5-16,2-11 2 16,2-5-8-16,6-3 1 15,2 4 0-15,4 5-8 16,1 9-8-16,2 8 8 16,-3 7 3-16,0 7 5 15,-4 3 2-15,1 8 6 16,-9 4-2-16,0 2 11 15,-6 1-14-15,-1-6 3 0,2-1-6 16,-2-7-24-16,2-3-60 16,-2-9-245-16,3-5 28 15</inkml:trace>
  <inkml:trace contextRef="#ctx0" brushRef="#br0" timeOffset="9051">4585 433 785 0,'7'-19'207'16,"-5"10"-93"-16,-2 7-23 16,4 0-72-16,9-2-3 15,8 1-12-15,5-1 3 16,9-2-7-16,4 4 0 0,-9 4-15 16,-6 0 8-1,-9 4 3-15,-11 3 4 0,-9 8 17 16,-13 5-16-16,-7 5-2 15,0 1-10-15,-7-4-29 16,5-8 8-16,4-7-46 16,9-6 19-16,3-3 49 15,6-4 2-15,2 2 8 16,3 2 45-16,3 2-2 16,-2-1 24-16,3 5-20 15,0 4 3-15,3 3-1 16,-3 6-32-16,-3 1 2 15,-2 4-19-15,-2 1 6 16,-2-4 0-16,-2-2-6 0,3-3 0 16,3-7-4-16,1-5-8 15,0-3 10-15,1-1-3 16,3-1 5-16,7-5 18 16,3 0 16-16,7-1-4 15,4-4 9-15,8-1-39 16,-2-1 19-16,1 3-19 15,-8 2 4-15,-6 2 0 16,-10 4-4-16,-5 4 0 16,-7-1-3-16,1 4 9 15,-2 0-6-15,-4 7 0 16,-3 2-17-16,-3 6 13 16,0 2-19-16,-1 0-3 0,3-6 17 15,8-3-38-15,2-3 29 16,6-4 11-16,5-5 6 15,0 1-9-15,2-2 10 16,5 0 0-16,0 0 0 16,-6-2 7-16,2 1-7 15,-2 2 0-15,-8-1-15 16,-2 8 11-16,-4 3 5 16,-5 12-1-16,0 7 1 15,-5 6 8-15,0 2-9 16,3-6 0-16,6-6 5 15,6-8-13-15,6-6 8 0,5-5 0 16,5-5 0-16,7-7 8 16,6-6-3-16,4-8-5 15,2-11-5-15,1-6-1 16,-8-1-35-16,-7 0-13 16,-9 4 49-16,-8 7-36 15,-9 8 24-15,-10 5-19 16,-6 5 36-16,1 7 3 15,-1 1 12-15,5 4 18 16,-2 5 39-16,6 5-36 16,2 9 15-16,-2 9-11 15,4 12-21-15,5 11 36 16,6 8-45-16,1 8 8 16,4 9-10-16,0 4 6 15,-2 0-14-15,1-5 0 0,-6-9-26 16,3-16 8-16,-1-15-74 15,-2-13-84-15,2-15-373 16</inkml:trace>
  <inkml:trace contextRef="#ctx0" brushRef="#br0" timeOffset="9643">5133 394 1032 0,'4'-22'191'0,"-4"7"-172"16,4 7 24-1,4 8-6-15,9-2-37 0,6 6-5 16,2 2 3-16,-1 7-40 16,-7 9 40-16,-13 4-3 15,-10 8 5-15,-10 1 2 16,-7 3-2-16,-6-7 0 15,2-5 4-15,3-6 7 16,7-8-12-16,4-5 1 16,6-3-20-16,6-4 16 15,1 0-10-15,0 0 7 16,1 0 7-16,4 6 0 16,-1 3 0-16,2 6 1 0,0 5 3 15,1 9 26-15,-3 4-22 16,-8 4 9-16,-3 6-9 15,-3-3 5-15,-1-9-13 16,3-7 0-16,4-13-6 16,1-9-1-16,8-5 8 15,1-7-1-15,9-9 3 16,2-4 10-16,5-4-13 16,5-2 0-16,4 2 0 15,2 7-6-15,7 1 6 16,1 6 0-16,1 4-1 15,-8 5 7-15,-7 6-6 0,-7 7 34 16,-12 10 6 0,-12 10 13-16,-9 9-48 0,-10 5 9 15,-10 4-11-15,-8-3 9 16,-1-7-24-16,3-8 4 16,4-12-48-16,4-8-23 15,6-15-117-15,8-14-356 16</inkml:trace>
  <inkml:trace contextRef="#ctx0" brushRef="#br0" timeOffset="9864">5383 381 549 0,'35'-29'387'16,"-7"12"-243"-16,-8 10 32 15,-3 12-97-15,-2 13-14 0,1 13-15 16,-4 20-43-16,1 16 15 15,-7 19-22-15,-4 15 8 16,-8 3-23-16,-2-5 11 16,0-13-21-16,1-16-2 15,0-21-71-15,7-21-67 16,3-17-152-16,-3-17-336 16</inkml:trace>
  <inkml:trace contextRef="#ctx0" brushRef="#br0" timeOffset="10107">5679 196 528 0,'3'2'677'16,"-6"8"-675"-16,6 6 63 15,-2 12 20-15,6 17-85 16,1 15 18-16,0 18-18 15,-1 15 2-15,-7 10-5 16,-2 5 3-16,-4-4-1 16,-3-11-2-16,3-20-52 15,2-23-13-15,1-20-108 16,3-21-196-16</inkml:trace>
  <inkml:trace contextRef="#ctx0" brushRef="#br0" timeOffset="10407">5806 330 897 0,'19'-49'90'16,"-1"11"40"-16,7 8-36 15,2 4-68-15,8 2-22 16,5 5 5-16,4 8-9 16,-3 6 0-16,-2 10 17 15,-6 12 25-15,-8 16 27 16,-6 19-26-16,-6 20-18 15,-2 18 15-15,-7 21-39 0,-1 10 16 16,-3 6-17 0,-4-3 10-16,1-10-18 0,3-16 8 15,0-25-35-15,0-22 23 16,3-21-39-16,-3-15 18 16,-7-16-30-16,-4-17-54 15,-6-13 51-15,-4-20-119 16,-6-17-194-16,-1-21 27 15</inkml:trace>
  <inkml:trace contextRef="#ctx0" brushRef="#br0" timeOffset="10835">5955 375 962 0,'-8'-39'155'0,"1"23"-27"16,3 18-56-16,2 22 11 16,4 14-30-16,1 21-51 15,2 20 31-15,2 18-33 0,-3 4 6 16,-1-2-12-16,-3-9 6 15,-4-17-27-15,0-13-5 16,-3-18-60-16,-6-18-54 16,-2-15-128-16,-5-16-43 15,-1-18 192-15,-2-15 82 16,5-16 43-16,3-13 99 16,7-7 48-16,4-1 51 15,4 4-47-15,6 10-25 16,0 14-41-16,3 16-53 15,3 12-9-15,3 12-8 16,5 4-6-16,8 10-4 0,0 4-5 16,0 4 0-16,-11 8 21 15,-8 5-9-15,-13 5-1 16,-13 7 0-16,-10 5-4 16,-6-1 0-16,-4-3-7 15,2-9 0-15,6-8 23 16,10-11-22-16,11-6 23 15,6-7-24-15,2-1-2 16,4 0 2-16,5-6 0 16,8-6-11-16,11-5-41 15,11-5-209-15</inkml:trace>
  <inkml:trace contextRef="#ctx0" brushRef="#br0" timeOffset="11585">6545 343 801 0,'4'-10'269'16,"-5"4"-155"-16,1 6 8 15,-3 0-98-15,10 6 0 0,9 3-6 16,11 6-2-16,9 5-20 15,5 8 4-15,-4 6-34 16,-7 3-25-16,-14 4-43 16,-12 4-69-16,-12 3-12 15,-15-3-64-15,-10-6 66 16,-7-9 120-16,1-13 61 16,-1-12 112-16,9-9 71 15,9-5 2-15,7-2-66 16,5 1-60-16,5 3-3 15,5 0-45-15,5 1-6 16,8 2-5-16,3 0-12 0,9 7 12 16,3 8 21-16,5 8-2 15,-3 8 43-15,-4 13-18 16,-4 6-21-16,-12 4 31 16,-4 1-53-16,-6-6 22 15,0-9-13-15,-2-12-3 16,0-6 3-16,2-10-10 15,0-8 3-15,0 0-12 16,2-4-4-16,-2-9-23 16,6-13-67-16,0-17-96 15,1-13-202-15</inkml:trace>
  <inkml:trace contextRef="#ctx0" brushRef="#br0" timeOffset="12193">6797 160 196 0,'14'-19'659'0,"-8"8"-570"16,2 6 61-16,0 5-60 16,7 3-79-16,5-1 28 15,5 5-39-15,0 2 1 16,-4 2-5-16,-4 8-1 16,-12 5 5-16,-10 10 0 15,-14 5-3-15,-9 5-5 16,-6 4 8-16,-1-6 0 15,2-5-10-15,6-7 9 16,8-9 1-16,9-8 0 16,6-8 1-16,4-5-9 0,4-1-18 15,1-3 26-15,6-7 4 16,3-4 3-16,2-4-9 16,6-4 2-16,0 1-4 15,0 0 0-15,0 5 4 16,-2 6-16-16,-2 3 13 15,-6 8 3-15,-8 13 49 16,-6 11-14-16,-8 12-20 16,-8 10 12-16,-2 10-27 15,-2-2 4-15,0-2-6 16,9-9 9-16,2-9-7 16,5-13 0-16,3-12-5 15,6-9-2-15,3-6 14 0,6-10-7 16,7-10 10-16,6-9-2 15,6-8-8-15,-2 1 0 16,2 3 2-16,1 4-8 16,-2 7 6-16,4 7 0 15,-4 4-6-15,-3 10 14 16,-6 5-8-16,-2 10 21 16,-7 9-4-16,-4 10 15 15,-1 9-32-15,-6 7 1 16,-5 1-5-16,-4 2 2 15,-7 0-21-15,-3-7-58 16,-5-5-100-16,-2-11-135 0,2-10-114 16</inkml:trace>
  <inkml:trace contextRef="#ctx0" brushRef="#br0" timeOffset="12747">7005 678 473 0,'-5'-33'467'16,"0"10"-230"-16,-1 11-83 15,2 10-83-15,-1 4-20 16,3 3-47-16,-2 12 37 15,-1 13-18-15,0 13-16 16,-2 9-1-16,-1 10-6 16,-2-7-10-16,4-7-5 15,2-11-55-15,-1-11 9 16,4-12-64-16,2-7-4 16,2-10 7-16,-1-10-50 0,6-11-36 15,0-11 165-15,4-8 42 16,3-8 1-16,2 1 102 15,-1 4 70-15,0 5 4 16,-3 11-36-16,0 11-70 16,-7 9-3-16,-2 9-41 15,0 6 18-15,4 9-4 16,3 6-38-16,3 6 20 16,-1 8-22-16,0 1 0 15,-5-2-4-15,-3-3-47 16,2-5-36-16,-1-11-50 15,0-6-24-15,7-12 95 16,-1-14-68-16,3-11 87 0,-1-6 47 16,-3-6 3-16,-3 4 70 15,-4 11 66-15,-4 6-18 16,0 12-8-16,0 7-98 16,0 4-11-16,0 8 34 15,3 10-13-15,5 6-4 16,0 7-21-16,6 3 9 15,2-3-7-15,6-8-2 16,-4-8 0-16,2-6-4 16,3-10 9-16,1-6-5 15,3-12 0-15,-1-11-4 16,3-9-16-16,1-6-68 16,-9-9-94-16,-6-1-252 15</inkml:trace>
  <inkml:trace contextRef="#ctx0" brushRef="#br0" timeOffset="13363">7421 187 704 0,'9'11'288'16,"-5"-5"-231"-16,0-5 92 15,-1-1-95-15,-2 0-40 16,7 0 3-16,4 3-8 0,8-3-4 16,4-3-5-16,8 1-11 15,4-5 5-15,3 0-1 16,-3-1-18-16,-4 3-21 16,-8 2-49-16,-11 4-51 15,-13 8 95-15,-19 12-85 16,-14 10 38-16,-12 12 31 15,-7 6 67-15,0-1 60 16,8-7 84-16,13-9 17 16,15-13-23-16,7-8-71 15,8-7-8-15,1-4-25 16,5 0 8-16,10-3 23 16,10-3-61-16,8-4 14 0,9-5-18 15,7-6 7-15,0-9-15 16,3-2 8-16,-4-3-17 15,-11 5 12-15,-10 7-13 16,-14 6 12-16,-11 5-6 16,-8 5 2-16,-4 1-3 15,-1 5 7-15,1 2 6 16,0 9 2-16,-1 12 2 16,2 10 21-16,4 15-7 15,1 12-4-15,5 12 24 16,6 9-37-16,5 5 3 15,1 5-1-15,2-1 8 16,-2-5-11-16,0-12 0 0,-2-13-19 16,-3-18 16-16,-1-15-63 15,-3-13-10-15,0-9-27 16,-7-15-290-16,2-12-135 16</inkml:trace>
  <inkml:trace contextRef="#ctx0" brushRef="#br0" timeOffset="13545">7720 440 1118 0,'-15'-5'85'15,"0"9"10"-15,-1 6-6 16,-2 15-74-16,-4 10 10 0,5 8-25 16,-4 10 2-1,2 1-17-15,4-5 0 0,6-9-41 16,0-10-48-16,5-11-225 15,4-12-98-15</inkml:trace>
  <inkml:trace contextRef="#ctx0" brushRef="#br0" timeOffset="13696">7649 571 429 0,'20'-27'243'0,"-3"15"-122"16,2 8 32-16,2 11-41 15,4 8-60-15,6 8-33 16,2 3-17-16,-2 2-2 0,-2 0-10 15,-6-4-98 1,-8-7-129-16,-7-5 13 0,-8-12-108 16</inkml:trace>
  <inkml:trace contextRef="#ctx0" brushRef="#br0" timeOffset="14623">7837 64 682 0,'-3'-36'281'0,"3"16"-194"16,-3 12 40-16,2 8-91 16,1 2-32-16,7 4 10 15,1 2-14-15,5 1 16 16,4 4-16-16,-1 4 0 16,-1-4-9-16,-3-4 9 0,-3-1 0 15,-3-5-6-15,-1-1 17 16,0-4-5-16,3 0-6 15,3-1 0-15,1 3-11 16,3 0 8-16,-5 3-2 16,-2 10 5-16,-5 8 19 15,-11 9 44-15,-9 10-34 16,-7 7-25-16,-10 2 26 16,4-5-26-16,2-8-4 15,8-10 2-15,5-9 11 16,8-8-13-16,6-7 0 15,1-2-1-15,1-2-11 0,6-2 6 16,1-1 6 0,7-3 11-16,6-1 2 0,6-4-20 15,1-1 7-15,5-4-18 16,3 6 16-16,-1-1-44 16,-6 8 10-16,-4 5 17 15,-10 13 5-15,-15 14 14 16,-13 8 0-16,-10 10 1 15,-8 4 20-15,2-5-19 16,6-10 5-16,6-12-7 16,9-11 9-16,7-7-13 15,1-4 4-15,1-6-8 16,6-3 0-16,-2-6 8 16,4-2 0-16,2 1-3 15,-2 3 2-15,-1 2-4 0,-1 11-3 16,1 5 8-16,-1 4-8 15,3 4 13-15,1 6-5 16,-6 1 0-16,2 1 4 16,-3-1-4-16,-3-1 0 15,-2-4 5-15,-2-2-16 16,2-2 22-16,-3-3-10 16,0-4 2-16,1-3 4 15,2-1-4-15,1 0-3 16,1-1-12-16,2 1 9 15,1-3 2-15,1-1 1 16,6 2 0-16,2 1 11 0,6 1-12 16,-3 0 1-16,0 1-25 15,-3 4 25-15,-6 2-19 16,-14 11 19-16,-12 9 15 16,-10 12-8-16,-12 10 7 15,-4-2 0-15,3-1 17 16,10-11 20-16,12-14-41 15,10-8 12-15,11-8 13 16,14-7 24-16,14-4 42 16,16-8-67-16,18-7-31 15,12-10-3-15,7-10-2 16,3-8-35-16,5 0-49 16,-1 1-138-16,-2 6-709 0</inkml:trace>
  <inkml:trace contextRef="#ctx0" brushRef="#br0" timeOffset="15775">2946 2191 433 0,'-7'6'373'0,"1"-1"-284"16,4-1-11-16,0-2-1 0,6 3 8 15,4 6-49-15,6 5-23 16,8-1 6-16,7 5-15 15,3-5 23-15,4-6-23 16,5-5 6-16,3-4-1 16,3-8-9-16,2-5 0 15,-1-3-1-15,-1-3 15 16,-4 0-14-16,-8 2 0 16,-8 8 1-16,-7 4-5 15,-7 2 4-15,-5 6 0 16,-4 1-1-16,-5 6 2 15,-10 11 14-15,-6 11 7 16,-11 14-19-16,-12 12 29 0,-8 9-30 16,-5 10 0-16,-10 3 2 15,3 2 11-15,-1-4-16 16,5-7 1-16,8-15-22 16,12-15 19-16,9-17-67 15,13-12-26-15,6-11-141 16,8-10-289-16</inkml:trace>
  <inkml:trace contextRef="#ctx0" brushRef="#br0" timeOffset="15964">3171 2547 509 0,'27'-25'239'16,"-6"10"-114"-16,-9 14 84 16,-1 14-29-16,-2 13-119 0,2 17-24 15,4 22 2-15,-2 16-38 16,-4 6 15-16,2 2-16 15,-3-8-2-15,1-17-5 16,-1-13-29-16,-1-13-58 16,-3-16-80-16,0-9-16 15,-3-15-77-15</inkml:trace>
  <inkml:trace contextRef="#ctx0" brushRef="#br0" timeOffset="16122">3490 2534 855 0,'10'-9'95'0,"-1"6"-26"16,0 10 79-16,8 6-120 0,7 5-10 15,8 3-18-15,8 1-21 16,4 2-75-16,-3-6-194 16,1-4-205-16</inkml:trace>
  <inkml:trace contextRef="#ctx0" brushRef="#br0" timeOffset="16602">4079 2303 633 0,'-4'7'324'0,"0"-2"-283"16,1-3 23-16,6-4-49 15,-2 4-11-15,2 2-4 16,-2 9 0-16,-6 10-54 16,-8 9-7-16,-8 7-30 15,-8 6-39-15,-4-5 46 16,4-8 39-16,3-8 45 16,14-11 0-16,7-7 8 15,5-6 8-15,5-3 68 16,6-5-25-16,3 0-10 15,5 1-43-15,5 0 9 16,2 4-5-16,3 3-1 0,-2 3 0 16,-1 7 6-16,-5 6 50 15,-3 10-3-15,-10 12-35 16,-8 15 9-16,-4 6 4 16,-7 11-35-16,-2-4 26 15,1-10-8-15,4-7-15 16,4-13 28-16,1-14-36 15,6-11 12-15,-2-3-12 16,3-11 17-16,3-4 1 16,3-8-18-16,7-14-10 15,5-20-44-15,6-20-157 16,0-18-297-16</inkml:trace>
  <inkml:trace contextRef="#ctx0" brushRef="#br0" timeOffset="16857">4445 1889 525 0,'11'-13'451'0,"-10"13"-324"16,-2 11-23-16,-2 13 2 15,-1 14-95-15,3 14 11 16,-4 8-22-16,3 1 10 16,4-3-14-16,3-10 4 15,3-10 0-15,5-10-14 16,2-12 14-16,0-5 0 15,2-8-4-15,3-10 13 0,3-6-24 16,2-7-7-16,2-4-45 16,-5 0 21-16,-3-4-104 15,-10 3-36-15,-8 3-88 16,-13 3 15-16</inkml:trace>
  <inkml:trace contextRef="#ctx0" brushRef="#br0" timeOffset="17081">4453 2137 175 0,'-44'9'196'0,"7"3"-23"15,10-3 11-15,9-1-26 16,7 0-64-16,6 2-10 16,2 1 15-16,6 4-73 15,2 6 1-15,4 3 4 16,3 2-31-16,3 1 16 0,4-2-16 16,2 0 0-16,3-9-3 15,1-3 8-15,3-7-6 16,2-8 1-16,-1-8-22 15,0-3 5-15,-2-7-49 16,-4 0-110-16,-5 3 33 16,-6 0-141-16,-3 2-82 15</inkml:trace>
  <inkml:trace contextRef="#ctx0" brushRef="#br0" timeOffset="17649">4547 2315 464 0,'-22'22'247'16,"1"4"-16"-16,-3 7-67 15,0 8-61-15,-1 11-43 16,3 4-23-16,5 4 8 0,4 0-43 16,5-4 7-16,5-10-9 15,6-13 1-15,1-8-11 16,2-14 2-16,5-10-40 16,1-11 14-16,7-17-41 15,6-12-14-15,0-11-48 16,7-11-56-16,-3-1-3 15,1 6 161-15,-6 10 35 16,-5 10 64-16,-2 14 63 16,-9 10 15-16,-4 12-27 15,-4 12 61-15,0 7-92 16,0 14-43-16,-4 8-16 16,-3 10 12-16,-1-1-33 0,0 0-4 15,-3-8 0-15,5-9 5 16,4-13-15-16,2-10-2 15,0-5-19-15,2-10 2 16,4-11-21-16,5-10 39 16,1-8-37-16,7-12-48 15,2-1-56-15,-1-1 37 16,3 4 16-16,-2 5 99 16,2 12 6-16,-7 7 79 15,-2 6 22-15,-3 11-30 16,-4 6 122-16,-3 13-120 15,1 5-31-15,-1 15 7 0,0 9-42 16,-4 15 19-16,-9 11 5 16,-9 7-30-16,-6 6 33 15,-6-1-28-15,-9-1-10 16,-2-7 6-16,-4-6-8 16,2-9 0-16,-5-12-23 15,-3-8-80-15,2-17-104 16,0-7-573-16</inkml:trace>
  <inkml:trace contextRef="#ctx0" brushRef="#br0" timeOffset="18723">5226 2230 399 0,'-4'6'360'15,"2"-4"-317"-15,6-4-7 16,9-4 49-16,11-3-74 16,9-4-10-16,11-2-2 15,4 2 2-15,1 4-1 16,-7 6 7-16,-9 13 39 16,-10 9 76-16,-13 12-59 15,-14 14-26-15,-13 12-8 16,-10 7-23-16,-2 0-2 15,-2-3-4-15,2-11 7 0,6-8-18 16,11-15 11-16,3-10-5 16,5-9-5-16,4-6-9 15,7-10 19-15,7-7 0 16,5-5-12-16,8-4 6 16,3-2-34-16,6 3-5 15,-1 8 41-15,-2 7-18 16,-3 11 22-16,-9 7 1 15,-9 10 48-15,-11 9 27 16,-13 10-41-16,-9 12-8 16,-7 2 15-16,-9 0-37 15,-5-3 10-15,-2-5-14 0,0-14 13 16,6-10-28 0,0-8 1-16,8-14-54 15,4-15 10-15,8-18-24 0,6-14 43 16,3-13 6-16,5-12-7 15,4-3 37-15,4 3-6 16,2 10 8-16,2 9 24 16,0 12 5-16,3 16 52 15,-5 12-28-15,-2 8-29 16,-4 4 16-16,0 6-26 16,-2 9 32-16,-4 13 21 15,-3 13-44-15,-3 15 5 16,-8 17-7-16,-5 5-15 15,-2 3 2-15,-2-9-8 16,2-6-14-16,6-14-2 0,5-16-81 16,5-12-15-16,7-13-65 15,3-12-173-15,6-17-75 16</inkml:trace>
  <inkml:trace contextRef="#ctx0" brushRef="#br0" timeOffset="18903">5145 2726 359 0,'19'-28'238'16,"-2"9"-29"-16,1 8-25 15,5 8-28-15,4 3-77 16,6 3 4-16,8 4-45 16,5 6 1-16,7 3-14 15,6 8-22-15,5 4 26 16,-2 6-29-16,2-1 0 16,-4 2-2-16,-1-3 2 0,-6-6-7 15,-5-6-41-15,-5 0-171 16,-7-4-540-16</inkml:trace>
  <inkml:trace contextRef="#ctx0" brushRef="#br0" timeOffset="21567">6399 2299 315 0,'4'-11'620'0,"-4"4"-497"0,0 3-6 15,-4 2-12-15,1 4-76 16,2-2-6-16,1 2-23 16,4 0 4-16,5-1-4 15,6 2 0-15,9 3-4 16,0 1-12-16,3-1-71 15,-1 2-10-15,-2 4-162 16,-8 2-80-16,-9 8-76 16</inkml:trace>
  <inkml:trace contextRef="#ctx0" brushRef="#br0" timeOffset="21775">6412 2721 846 0,'-9'3'188'0,"2"-1"-134"16,6-2 16-16,1 0-17 15,5 0-44-15,7 0 20 16,10-2-25-16,11-5-3 16,7-2-1-16,5-5-27 15,0-5-42-15,1-1-111 16,-9-2-149-16</inkml:trace>
  <inkml:trace contextRef="#ctx0" brushRef="#br0" timeOffset="22584">6989 2223 936 0,'-6'1'88'0,"1"2"-81"15,5-3 8-15,5 1-15 16,5 1 0-16,2 4-3 16,3-1-5-16,-1 1-4 15,-1 0 7-15,-4-4 5 0,-5 1 8 16,-4-3 37-16,0 0 2 15,-3 2 28-15,3-2-58 16,-1 0 0-16,-2 0-11 16,3-2 5-16,0 2-11 15,-2 0 0-15,0-3 0 16,2 3-2-16,-2 0 5 16,-5-1-3-16,1 1 0 15,0 1 2-15,-6 2-8 16,1 1 6-16,-3 5 0 0,-1 2 0 15,0 5 0 1,3-2 0-16,0 2-1 0,4-2 2 16,-1 1-10-1,1 5 9-15,-4 1 0 0,0 4-7 16,-5 8-9-16,-1-3-4 16,6-3-11-16,3-8-21 15,2-6 10-15,7-11-48 16,7-6 80-16,6-10 8 15,10-11 4-15,5-3 38 16,3-2 13-16,-1 4-12 16,-4 8 4-16,-5 9-37 15,-5 5-6-15,-2 4 8 16,-3 5-9-16,-5 7 26 16,-6 10-6-16,-6 11-17 0,-9 6-3 15,-2 4-1-15,-3-1-17 16,3-7 14-16,2-10-26 15,10-5 4-15,1-11 3 16,5-4 14-16,6-3 8 16,2 0 0-16,9 0 3 15,0-2-5-15,2 2 6 16,6-1-4-16,-4 3 4 16,-1 5-4-16,-2 7 27 15,-4 8 3-15,-6 9-10 16,-4 10 15-16,-7 6-22 15,-6 1 4-15,-4-1-17 0,-3-6-1 16,0-12-6 0,2-5-43-16,5-11-191 0,3-10-238 15</inkml:trace>
  <inkml:trace contextRef="#ctx0" brushRef="#br0" timeOffset="23011">7273 2249 713 0,'1'-11'266'0,"-1"5"-213"15,3 2-20-15,5 4-9 16,8-1-22-16,8 1-2 16,7 0-12-16,3 3-31 15,0 3 9-15,-8 1 30 0,-7 4 4 16,-8 4 25-16,-14 7 41 15,-7 8-52-15,-8 9 9 16,-7 7-23-16,-1-2 1 16,4-3-5-16,6-3-11 15,5-12-4-15,7-2-4 16,5-5 8-16,6-6 12 16,0-4 3-16,5-4 0 15,1 3 34-15,3-3 7 16,4 1-13-16,4 0-3 15,-2 1-20-15,1 4 30 16,-4 4-10-16,-6 6 20 0,-3 9 7 16,-13 5-38-16,-8 12 7 15,-6 0-21-15,-8 0 8 16,-6-1-18-16,-1-11-11 16,1-11-57-16,1-11-97 15,3-19-319-15</inkml:trace>
  <inkml:trace contextRef="#ctx0" brushRef="#br0" timeOffset="23194">7320 2426 747 0,'0'-11'186'16,"0"7"-51"-16,-4 6-53 16,2 7-37-16,-3 8 5 15,4 11-43-15,-6 11 4 16,-1 10-11-16,-3 14 4 0,-1-2-13 15,-4 4-29-15,2-3-141 16,2-8-152-16,1-13-218 16</inkml:trace>
  <inkml:trace contextRef="#ctx0" brushRef="#br0" timeOffset="23326">7312 2780 658 0,'18'-9'215'0,"1"9"-61"16,6 6-42-16,6 4-56 15,9 3-55-15,5 4 3 16,7 0-4-16,2 0-85 16,-3-1-116-16,-3 0-233 0</inkml:trace>
  <inkml:trace contextRef="#ctx0" brushRef="#br0" timeOffset="23776">7742 2396 1050 0,'-5'-7'209'0,"1"3"-146"16,0 2-1-16,4 0-19 15,12-2-22-15,10-5-14 16,13-6-14-16,9-4 4 16,5-3-45-16,-1 4-4 15,-10 3-66-15,-12 7-39 16,-11 8-4-16,-15 17 116 16,-16 15-13-16,-16 16 8 15,-7 16-80-15,-9 8-40 16,2 1 101-16,7-12 69 15,15-14 84-15,9-18 129 16,9-12 14-16,6-14-46 0,2-6-78 16,9-6 8-16,5-5-60 15,9-9-38-15,9-9-6 16,4-10-7-16,6-9-10 16,-1-5-59-16,-3-2-111 15,-7 2-33-15,-13 6 12 16,-13 8-113-16</inkml:trace>
  <inkml:trace contextRef="#ctx0" brushRef="#br0" timeOffset="23979">8018 2204 105 0,'-27'-24'273'0,"5"5"-60"16,0 8 43-16,8 3-125 15,4 11-43-15,1 7-2 16,5 13-52-16,3 10 13 16,2 18-12-16,6 12-5 0,5 10 6 15,5 3-29-15,-1 5-2 16,1-1 23-16,-5-6-26 15,-1-6 15-15,-3-9-16 16,-4-15 3-16,-4-14-3 16,-3-10-1-16,-1-10-19 15,-5-6-39-15,-6-8-205 16,-3-10-409-16</inkml:trace>
  <inkml:trace contextRef="#ctx0" brushRef="#br0" timeOffset="24189">8030 2029 470 0,'7'-4'703'15,"-5"4"-680"-15,6 7 93 16,4 5-33-16,15 5-73 16,14 5 2-16,11 4-12 15,7 1-7-15,2-4-12 16,0-4-73-16,-10-9-14 15,-7-5-82-15,-13-4-15 16,-10-4 44-16,-13-7-292 16</inkml:trace>
  <inkml:trace contextRef="#ctx0" brushRef="#br0" timeOffset="24706">8403 2070 694 0,'-16'-7'253'15,"-1"7"-79"-15,5 5-55 0,-3 6-77 16,-1 6-11-16,-1 10-25 15,-2 8 5-15,3 8-22 16,1 3-10-16,1 1-53 16,6-7-71-16,5-4-77 15,6-12-12-15,2-11 184 16,4-9 50-16,-1-4 175 16,-1-4-9-16,-3 3-21 15,-2 1-33-15,0 1-79 16,-2 11 17-16,3 10 27 15,2 13-60-15,2 18 12 16,2 12-27-16,0 7 0 0,-1 3-4 16,3-9 6-16,4-10-4 15,-3-18 0-15,0-16 1 16,1-10-1-16,-1-12 13 16,4-12 6-16,1-11-7 15,6-11-1-15,0-11-15 16,-1-7 4-16,-3-4-27 15,-7 2 24-15,-8 0-28 16,-8 4 8-16,-9 2 3 16,-13 8-21-16,-3 6 33 15,-6 12-11-15,-5 13-10 16,6 10 27-16,0 12 2 16,8 6 0-16,7 2 17 0,8-1-11 15,7-3 8-15,4-1-3 16,6-3-5-16,3-1-3 15,6-1-3-15,1-5-12 16,5-6-6-16,6-8-112 16,3-13-141-16,4-12-443 15</inkml:trace>
  <inkml:trace contextRef="#ctx0" brushRef="#br0" timeOffset="25658">8654 2077 290 0,'25'-37'703'16,"-9"13"-537"-16,-7 10-18 15,-7 11-66-15,-2 5-59 0,0 2-19 16,-4 3 13-16,-4 12-7 16,-10 12-10-16,-4 10-1 15,-8 9-2-15,0 7-22 16,3-9 9-16,4-7 7 16,9-10-15-16,6-8 21 15,4-9 3-15,4-8-5 16,1-2-2-16,6-4 9 15,3 0-2-15,2-4 1 16,4 4 7-16,3 0-8 16,2 4 0-16,5-4-12 15,0 3 5-15,1 0-7 16,-2 0 2-16,-5 0 7 0,-8 1-23 16,-5-3 19-1,-7 5 6-15,0 1-6 0,-2-1 4 16,2 1-42-1,2-1-1-15,2-4 44 0,3 0-22 16,1-4 16-16,2 0 8 16,2-4 4-16,1 2-4 15,2-1 2-15,-5 3-5 16,-4 0 5-16,1 2-16 16,-7 2 16-16,-7 9 27 15,-5 4-20-15,-5 11 30 16,-7 6-23-16,-5 9-1 15,-2 2 6-15,6-2-17 16,2-4 13-16,8-1-15 0,5-9 5 16,8-8-3-1,2-4-2-15,2-6-2 0,4-6 1 16,6-6-14-16,3-4 4 16,6-6-52-16,2-6-81 15,1-2-14-15,0-2-39 16,-7 6 95-16,-4 9 75 15,-9 6 27-15,-8 12 67 16,-6 8 91-16,-5 8-67 16,-1 8-25-16,-4 4-32 15,4-1-1-15,2-4 28 16,6-5-40-16,1-10 23 16,6-8-12-16,1-4-12 0,4-5 47 15,6-1-34 1,2-4-12-16,8-2-7 0,8-10-9 15,3-5-10-15,2-12-7 16,0-2-53-16,-3-3 21 16,-8 9 16-16,-5 2 17 15,-11 9 11-15,-8 3-32 16,-8 2 10-16,-3-3-8 16,-2 6-1-16,3 1 28 15,0 3 3-15,3 7 6 16,1 9 51-16,0 7 0 15,-3 13 9-15,2 9-18 0,0 14-18 16,1 4 0 0,5 2-30-16,8-3 0 0,1-7 7 15,8-9 1-15,1-15-10 16,3-10 2-16,4-8 0 16,2-10-2-16,1-11 2 15,3-16-27-15,7-12-22 16,-5-18-152-16,4-8-267 15</inkml:trace>
  <inkml:trace contextRef="#ctx0" brushRef="#br0" timeOffset="25958">8932 2473 529 0,'-7'26'321'15,"5"-12"-188"-15,2-6 55 16,6-8-84-16,5 0-5 16,5 0-61-16,7-2-4 15,9-5-5-15,6-5-24 16,6-5 4-16,2-5-9 15,3-7-17-15,2-5 8 16,-2-4-47-16,-5-1-30 0,-5 2-33 16,-10 2-113-16,-15 3-181 15</inkml:trace>
  <inkml:trace contextRef="#ctx0" brushRef="#br0" timeOffset="26145">9229 2118 727 0,'-8'11'437'0,"3"11"-362"16,1 10 70-16,4 9-45 16,1 25-74-16,6 21 19 15,1 12-38-15,4 24-1 16,1 13-11-16,2 6 5 16,1 9-20-16,3 4-18 15,-3-4-51-15,-3-2-51 16,-5-2-292-16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4:16.68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1138 880 612 0,'-44'-10'72'0,"2"1"-42"0,5-2-15 15,-3 4 10-15,6 1 28 16,-1 0 24-16,1 2-42 16,4 1-18-16,4 1 15 15,5 0-26-15,8 0 11 16,2 1-2-16,6 1-11 15,4-3 18-15,-2 3-20 16,6 0-2-16,-2-1 5 16,-1 1-1-16,0 0-4 15,3 0 0-15,-1 0 6 16,9 0 45-16,10-5-6 0,27 1-22 16,29-12 7-16,29-8-23 15,31-9-5-15,28-7-2 16,22 1 12-16,7 0-16 15,5 1 4-15,-8 7 0 16,-28 3 13-16,-35 6-13 16,-40 6-6-16,-38 7 5 15,-38 6 2-15,-39 6 17 16,-36 3-18-16,-34 2 4 16,-36 7-9-16,-42 3 7 15,-23 10-2-15,-14 3 0 16,-8 7 5-16,3 0-8 0,14-3 3 15,18-6 0-15,24-6-1 16,25-6 5 0,25-6-4-16,31-7 42 0,24-3-32 15,24-2 20-15,20-3-30 16,12 0-1-16,23-3-12 16,26-7 20-16,28-4-7 15,35-8 0-15,35-4 13 16,18 1-16-16,12 4 3 15,3 5 0-15,-5 2 0 16,-10 9 0-16,-22 4-2 16,-30 3 0-16,-32 4-47 15,-35 6 13-15,-40 8 31 0,-43 14 10 16,-46 13-7 0,-39 13 2-16,-40 13 0 0,-32 4-1 15,-15-3 3-15,-7-7-5 16,9-8 3-16,18-14 0 15,25-15 6-15,36-9 2 16,39-10 0-16,32-5 17 16,27-7-25-16,28 1 0 15,31-8-1-15,27-6 13 16,29-8-16-16,34-8 4 16,29-5 0-16,20-4-3 15,14-3 16-15,15 4-14 16,5-4 1-16,4 2 0 15,-5 4-7-15,-10 4 3 16,-23 12 1-16,-28 10-2 0,-43 10-53 16,-38 9 16-16,-43 18 36 15,-51 14 12-15,-44 16-3 16,-47 21 0-16,-46 14-3 16,-33 10 0-16,-19 5 10 15,-5-6-13-15,6-11 3 16,23-10 0-16,30-18 5 15,42-21-2-15,42-13-3 16,39-13 0-16,28-7-15 16,32-4 10-16,28-5 5 15,27-6 0-15,36-11 1 16,39-11-1-16,33-19 0 0,29-19 13 16,31-9-3-16,20-5-16 15,10 2 6-15,-1 13 0 16,-14 15-6-16,-31 14 6 15,-30 15 0-15,-35 8-1 16,-32 8 5-16,-37 8-14 16,-27 2-2-16,-26 0-15 15,-22 8 23-15,-32 5 5 16,-27 6-1-16,-31 16 0 16,-30 12 11-16,-30 9-12 15,-18 8 1-15,-6 4 0 16,10-5 6-16,25-9-6 15,31-11 0-15,33-16-5 16,32-13-12-16,28-9 16 16,29-5-5-16,31-5 12 0,28-4-12 15,37-7-5-15,33-16 11 16,21-11-5-16,9-11 12 16,6-1 1-16,-9 5-8 15,-15 14-4-15,-27 12-11 16,-30 10 10-16,-23 8 5 15,-24 2 0-15,-16 4 5 16,-8-2-3-16,2 1 4 16,-3-4 3-16,-2 2 7 15,-6-1-16-15,-7 3-12 0,-13 1 12 16,-18 4 11 0,-27 2 4-16,-28 10-15 0,-32 10-2 15,-40 18-13-15,-29 14 12 16,-7 6 3-16,0-1 0 15,20-6 9-15,36-15-14 16,37-14 5-16,34-10-17 16,26-10-6-16,19-6-41 15,17-2 64-15,12-2 0 16,11-2 7-16,11-2-7 16,14-3 0-16,8-2 1 15,16-2 0-15,15-4-1 16,16 1 0-16,13-4-3 15,18-2 18-15,23-9 21 16,21-5 24-16,18-5-53 0,15 0 7 16,0 7-13-16,-11 14-1 15,-20 9 0-15,-21 11 6 16,-18 1-6-16,-28 2 0 16,-26-2 1-16,-25-1-13 15,-31 0 12-15,-20-1-5 16,-18-2 5-16,-10 2 1 15,-10 1 28-15,-17-4-29 16,-18 6 6-16,-30 0-9 16,-29 6 5-16,-30 5-2 15,-28 3 0-15,-14 1 4 16,-10 0-4-16,-5-2 0 0,9-4 3 16,22-8-8-16,28 1 5 15,32-5 0-15,32-2-1 16,31 3 8-16,18 0-17 15,13 0-8-15,8 0-23 16,5 0 19-16,6-3 15 16,15-7 7-16,13-6 3 15,15-12 13-15,19-10-16 16,12-8 0-16,7-5 3 16,13-2-3-16,6-3 0 15,7 0 0-15,3 2-1 16,-9 2 13-16,-19 9-12 15,-25 13 0-15,-32 11-4 16,-50 6-27-16,-48 9 30 0,-43 6 1 16,-35 2 0-16,-36 3 9 15,-15 8-9-15,-5 0 0 16,-5 4 2-16,4-5-2 16,14 2 2-16,19-7-2 15,24-1 3-15,37-7 9 16,35-1-7-16,28 0-5 15,29-4-10-15,25-1-1 16,28-4 14-16,25-7-3 16,27-6 0-16,32-8 10 15,25-6-4-15,22-2-1 16,22-1-5-16,20 3 23 16,19 1-23-16,11 5 0 0,2 4-3 15,-8 6 3-15,-13 5-2 16,-27 7 2-16,-30 5-7 15,-35 4-7-15,-32 4 15 16,-30 0-1-16,-28-2 0 16,-24 1-20-16,-14-2 20 15,-16-2 14-15,-21 2-3 16,-24 6-15-16,-30 5 5 16,-36 8-1-16,-31 11 0 15,-29 13 11-15,-26 6-10 16,-16 7-1-16,-6 6 0 15,9-1-7-15,18 0 7 16,39-10 0-16,45-12-3 0,44-12-5 16,34-15-2-16,38-6 6 15,31-3 4-15,22 3 3 16,31 0 5-16,30-5-5 16,28-9-3-16,33-11 5 15,26-13-2-15,20-10-3 16,14-9 4-16,-9 2-19 15,-19 3 15-15,-31 6 0 16,-38 12 3-16,-35 10 10 16,-23 3-10-16,-27 4 18 15,-18 3-11-15,-7 0 25 16,-15 5-33-16,-4-2-2 0,-3 3 0 16,-6 0 0-16,0 3 0 15,-4-3-18-15,-4 7 18 16,-16 10 6-16,-20 12-6 15,-23 14-3-15,-22 11 1 16,-15 6-8-16,-5-4 10 16,7-7 0-16,17-13 5 15,20-11-11-15,21-8 6 16,19-10-15-16,16-3-27 16,18-2-18-16,16 0 53 15,19-2-1-15,17-2-41 16,24-6 49-16,23-5-6 0,24-13 6 15,36-9 149-15,24-12-139 16,9 1 1-16,-6-1-11 16,-21 9 5-16,-47 11-19 15,-47 10 14-15,-35 9-9 16,-25 3 9-16,-18 3 8 16,-14 0 16-16,-18-3-24 15,-14 1 5-15,-13 0-9 16,-14 0 8-16,1 4-4 15,2 0 0-15,4 2 10 16,1 2-12-16,-5-1 2 16,-16 7 0-16,-13 5-12 15,-8 6 12-15,-11 9 0 16,0 3-2-16,15 4 11 0,15-1-15 16,18 3 6-16,20 0-12 15,22 0 7-15,14 8-12 16,16 4 5-16,12 4 10 15,17-3-24-15,16-2 26 16,21-11 2-16,16-9 8 16,18-13 3-16,24-13-4 15,15-13 4-15,10-16-1 16,7-10-6-16,0-8 2 16,-18-3-8-16,-18 0 7 15,-13 3-5-15,-23 7 6 16,-15 2-8-16,-14 2 25 0,-10 2-15 15,-14 4 5-15,-10 5-15 16,-10 3 12-16,-11 0-26 16,-11-1 26-16,-9-4-12 15,-16-2 0-15,-20-1-10 16,-21 0 7-16,-30 2-2 16,-26 5 5-16,-27 3-18 15,-16 2 23-15,-2 0-5 16,15 3 0-16,28 2 8 15,34 7-8-15,34 0 0 16,29 6-14-16,19 2 3 16,11 6-16-16,8 7 27 15,8 8-9-15,13 10 13 16,13 5-7-16,14 3 3 0,16-2 0 16,22-5 13-1,22-5-11-15,20-7-2 0,20-3 10 16,16-7 1-16,0 1-11 15,1 0 0-15,-9 3 5 16,-11 4-9-16,-13 6 4 16,-9-4 0-16,-17-1-1 15,-11-7 10-15,-22-5-9 16,-23-6 0-16,-22-4-20 16,-19 0 20-16,-14-6 5 15,-18 0-1-15,-21-5-4 16,-17-5 4-16,-26-3-9 15,-21-4 4-15,-20-4 1 16,-17-5-10-16,-12-4 10 16,-13-4 0-16,-19-4-2 0,-3 0 20 15,-10-5-15-15,-6 3-3 16,12-2 0-16,17 3-9 16,30 7 9-16,37 5 0 15,36 12-3-15,34 5 10 16,20 7-14-16,17 4-3 15,6 2 10-15,21-4 5 16,12-1-5-16,21-6 0 16,22-5 2-16,35-2 11 15,27-6-4-15,26-2-9 0,31-1 5 16,21 4-16-16,8 2 11 16,-2 10 0-16,-14 7-2 15,-16 6 2-15,-25 3-3 16,-29 5 3-16,-27-3 0 15,-30-1-11-15,-30 0 11 16,-26-5-8-16,-20 1 1 16,-28 0 14-16,-30 0-2 15,-38 0-5-15,-39 3 7 16,-52-1-18-16,-40 0 11 16,-35 0 0-16,-20-7 3 15,-9 2 8-15,9-3-11 16,32 0 0-16,43 3 0 0,54-1-6 15,55 2 6 1,43 0 0-16,26 0-3 0,22 0-23 16,10 0 25-16,15-4-10 15,18-3 22-15,20-9-11 16,22-2 1-16,29-6-1 16,10-2 17-16,6 0-16 15,13 5 14-15,3 7-12 16,-1 2 1-16,1 7 11 15,2 6-15-15,-5 7 0 16,-6 1 10-16,-19 6 2 16,-17-2-12-16,-29-1 0 15,-27-4-20-15,-26-2 18 16,-18-2 4-16,-29-1 4 0,-28 3-4 16,-39 2 9-1,-36 3-11-15,-37-2 0 0,-24-2 8 16,-6-5-13-16,8-6 5 15,18-3 0-15,29-2 4 16,38-2 9-16,34-1-12 16,28 7-1-16,28-3-17 15,13 5 11-15,18-8-2 16,21-5 8-16,20-3-12 16,22-10 16-16,24-5-4 15,19 3 0-15,11 1 7 16,10 1-16-16,330-57 9 15,-404 69 0-15,-12 0 1 0,-11 2 11 16,-13 3-12-16,36-11 0 16,-32 6-10-16,-34 2 1 15,-33 4 9-15,-33 2 0 16,-29 1-3-16,-34 4 14 16,-28 6-12-16,-27 9 1 15,-17 3 0-15,-10 2-3 16,9-2 3-16,19-3 0 15,37-5 0-15,39-2 8 16,38-1-8-16,32 0 0 16,18-3-18-16,16 0-1 15,2 0-29-15,15 3 48 0,12-3-5 16,16 0 16-16,20-3-6 16,17-4-5-16,9-8 8 15,5-2-10-15,0 2 8 16,4 4-6-16,2 9 12 15,7 10 0-15,4 10-6 16,4 8-1-16,-3 9 0 16,4 6 1-16,-11 3-6 15,-9-2 0-15,-12 3-3 16,-13-4-1-16,-15-2 4 16,-14-3 0-16,-15-1-6 15,-16-1-6-15,-12-5 18 16,-12 0-6-16,-11-2 5 15,-6-2 3-15,-7 0-8 16,-9 2 0-16,-3 0 6 0,-4 5-12 16,-4 2 6-16,0 0 0 15,-1 1-4-15,1-2 3 16,6-3-3-16,9-4-4 16,10-3-33-16,13-7 28 15,7 1-26-15,11-1 16 16,11-3 17-16,13 0-8 15,6-5 14-15,9-2 0 16,8-6 5-16,-5-4 44 16,-2-5-12-16,-4 0-10 15,-8-2 11-15,-6 0-37 16,-8 3 20-16,-10 3-21 0,-5 2-41 16,-10 3 29-16,-17 8-134 15,-21 13-68-15,-24 14-212 16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4:20.31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334 140 347 0,'-15'4'21'16,"1"0"-20"-16,-5 0 18 0,-2-1-3 16,-3 0 37-16,-1 4 8 15,-2-4-36-15,-2-1 19 16,2 0 0-16,0 0-8 16,2-2-12-16,0 0-23 15,2 1 1-15,10-1-2 16,2 3 6-16,4-3-12 15,3 1 6-15,6-2-18 16,2 1-4-16,2 1 21 16,8 3 1-16,7 0 9 15,11-1-1-15,12 2 6 16,9-4-10-16,14-7 8 16,16-2 25-16,19-4-5 0,23-3 21 15,25 3-9-15,19 1-28 16,18 8 39-16,14 4-49 15,8 5-5-15,-4 2 2 16,-9 0 5-16,-15-2-8 16,-29 1 0-16,-29-2 7 15,-30-1-16-15,-34 0 9 16,-26-3-1-16,-21 3 1 16,-20 1 8-16,-20 3 5 15,-21 4-13-15,-23 6 7 16,-28 6-20-16,-23 6 8 15,-21 1-9-15,-17 2 5 0,-3-6 11 16,0-1-2-16,14-5 0 16,16-6 8-16,29-4-13 15,20-3 5-15,25-6 0 16,23 1-5-16,19-3-11 16,14-3-53-16,15 3 66 15,14 0 6-15,14 0 4 16,19-1-7-16,21-6 0 15,18-9 35-15,27-7-15 16,26-13 0-16,20-11 2 16,17-6-22-16,11-7 18 15,-6 1-18-15,-17 4 0 16,-30 9 3-16,-40 14-3 0,-41 13 0 16,-37 11-1-16,-43 14 10 15,-35 12-5-15,-29 8-4 16,-32 9 0-16,-30 10 3 15,-17 8 0-15,-11 7-3 16,-9 0 0-16,11 2 6 16,19-3-5-16,22-7-1 15,33-7-1-15,31-8-11 16,28-3 2-16,25 0 10 16,20-3 0-16,21-1 0 15,17-1-3-15,19-13 4 16,19-12-1-16,22-17 8 15,19-20 1-15,15-13-9 16,17-11 2-16,9-8 9 0,0 1-4 16,-7 4-7-16,-16 11 0 15,-33 13-7-15,-35 13 1 16,-34 10-14-16,-28 13 12 16,-31 9 16-16,-28 10-5 15,-23 11-3-15,-26 10 0 16,-27 16-2-16,-20 10 12 15,-13 7-10-15,-15 9 0 16,-7-6 4-16,10-3 0 16,20-10 0-16,29-19-4 15,37-14 5-15,38-14-5 16,24-7-1-16,15-11-12 0,18 0 13 16,15-3 19-16,24 1-19 15,22-11 0-15,26-2 0 16,18-11 10-16,15-4-10 15,14-16 0-15,14-6 2 16,8-8 7-16,12-3-9 16,4-4 0-16,-8 6 3 15,-11 7 1-15,-21 10-4 16,-39 9 0-16,-34 18-21 16,-36 7 1-16,-41 12 9 15,-42 5 22-15,-28 7-17 16,-20 2 12-16,-21 6-6 15,-11 0 0-15,-3 0 11 0,-2 0-5 16,-7 3-6-16,-5 2 0 16,-4-1 16-16,2 3-10 15,6 3 1-15,17 0 0 16,23-4 8-16,26-7-25 16,30-4 10-16,22-7-18 15,22-1 6-15,24 8 24 16,16 9-2-16,19 8-10 15,27 5 3-15,26-5 1 16,19-12-4-16,19-14 0 16,17-15 1-16,11-15 10 15,-5-10-11-15,-4-8 0 0,-14-1 10 16,-16-1-18 0,-26 2 8-16,-23 9 0 0,-31 10 4 15,-24 7 5-15,-22 9 1 16,-15 5 16-16,-18 2-24 15,-23 0 10-15,-27 3-12 16,-26 9 0-16,-27 8-5 16,-23 6 10-16,-16 16-5 15,-13 8 0-15,-8 7 6 16,0 3-2-16,9 0-4 16,29-10 0-16,36-8-9 15,37-15 5-15,34-11-5 16,27-9-8-16,23 0 17 15,16 6 5-15,21 10-5 16,20 7 6-16,24 6-14 0,9-6 19 16,15-5-11-16,10-12 17 15,9-11-17-15,6-16 25 16,7-8-25-16,3-8 0 16,-9-3 0-16,-10-4 11 15,-14 1-11-15,-19 6 0 16,-25 0 9-16,-28 12-21 15,-18 6 12-15,-20 3 0 16,-22 8 3-16,-28 2 5 16,-22 8-8-16,-29 4 0 15,-28 11 5-15,-20 5-8 16,-13 7 3-16,-4 3 0 0,4-1-8 16,17-4 19-16,25-5-11 15,30-9 0-15,32-9 2 16,24-3-8-16,19-8-22 15,18 3 28-15,17 3 2 16,21 1 5-16,24 3-7 16,26-3 0-16,26-9 10 15,18-10-3-15,14-17-7 16,7-12 0-16,4-10-8 16,-4-6 16-16,-23-2-8 15,-23 3 0-15,-27 9 13 16,-35 13-8-16,-22 12-5 15,-25 7 4-15,-26 2 0 0,-21-9 3 16,-18 1-7-16,-28-9 0 16,-24 2 1-16,-17 8-10 15,-27 10 9-15,-16 5 0 16,-4 5-14-16,-8 2 20 16,3 0-6-16,12-6 0 15,16-4 14-15,18-3-17 16,26-5 3-16,22-5 0 15,21 3 1-15,20 2-1 16,18 3-1-16,9 5-14 16,9 5-33-16,6 0 47 15,5-6-4-15,11-2 5 16,9-9 0-16,10-4 9 16,16-9-9-16,10-1 0 0,8-4 8 15,14 5-8-15,14 1 0 16,11 10 0-16,15 11-2 15,14 13 7-15,4 13-5 16,-1 13 0-16,-2 7 8 16,-8 4-5-16,-14 0-3 15,-12-1 0-15,-12-6-4 16,-12 0 14-16,-13 1-10 16,-10-2 17-16,-8 8-14 15,-5 2 23-15,-3 7-26 16,-3 3 4-16,-4 3-12 15,-2-3 13-15,-8-3-5 16,-6-7 0-16,-8-4-18 0,-7-5 12 16,-11 0 0-16,-11-1-12 15,-17 1 18-15,-10-2-28 16,-14-2 28-16,-4-9-4 16,1-10 9-16,11-7-11 15,13-12 0-15,17-8-36 16,11-12 5-16,19-13-26 15,23-9 14-15,21-10-15 16,20-5 6-16,24 0 15 16,9-5 28-16,11 3 15 15,4 0 5-15,2 5 1 16,-6 6 8-16,-5 10 16 0,-10 11-6 16,-16 7 37-16,-14 8-42 15,-11 5-9-15,-13 5 8 16,-19 6-11-16,-11 1 3 15,-13 3 8-15,-16 4-12 16,-21 8 16-16,-23 4-22 16,-31 12 1-16,-33 10-2 15,-27 5 4-15,-14-1-3 16,-1-4 0-16,11-4 13 16,21-12-11-16,27-4-2 15,24-7 0-15,27-4 4 16,19-3 3-16,17-2-7 15,9-2 0-15,6 1-21 0,1-3 11 16,3-1 4-16,11-2 6 16,10 0 1-16,19-4 10 15,18 2-10-15,23 1 18 16,13 4-16-16,11 4 2 16,6-5-5-16,-6 0 0 15,-11-2 3-15,-13-3 10 16,-16 0-12-16,-16 0-1 15,-8 1 12-15,-9 2-10 16,-6 1-2-16,-5 1 0 16,-8 1-8-16,-4 2 8 15,-7 0-1-15,-9 2-13 0,-13 0 14 16,-15 0 4-16,-24 0-4 16,-25-1-3-16,-35-3-10 15,-20-1 16-15,-16-5-3 16,-11-5 0-16,-2-5 7 15,10-5 17-15,18-5-20 16,14 3-3-16,26 1 29 16,23 3-27-16,28 6 23 15,17 8-26-15,14 3 4 16,11 3-20-16,7 3 18 16,8-2-2-16,11 0 10 15,22 2 2-15,19 2-12 16,23 2 12-16,21 5-4 0,14 5 15 15,10 2-21 1,13 1 3-16,-2-4-2 0,1-3-2 16,-7-2-1-16,-12-4 0 15,-15-3 6-15,-13 2-18 16,-17-6-2-16,-14 2-25 16,-20 1-10-16,-10-2-101 15,-11 4-77-15,-6 3-33 16,4 1-12-16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34:23.96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0 734 437 0,'12'-3'86'16,"1"2"-60"-16,6 5 74 16,5-1-43-16,13 4-24 15,15 3 25-15,15-1-24 16,11-1-16-16,10-1-8 15,15 1 1-15,5 0 5 16,4 4-16-16,-3-3 6 16,0-1 26-16,-1-4 121 15,-1-10-81-15,-2-3-61 0,-8-4 3 16,-17 0-13 0,-17 1-1-16,-26 7 0 0,-21 3-8 15,-9 4 10-15,-11-2-2 16,-11 4 12-16,-11-3 1 15,-14 5-13-15,-11 1 0 16,-16 3-3-16,-3-1-7 16,-9-1-5-16,-5-1 7 15,-2-1 2-15,-9-1-19 16,-5 3 17-16,3-1-9 16,2 6 5-16,10 2 1 15,14 2 3-15,18 1 8 16,15-5 0-16,16-1-24 0,11-7 4 15,18-3 13 1,10 0 7-16,13 2 2 0,11-4 5 16,17-2-7-1,13-4 2-15,13-5 6 0,12-5 15 16,9-9-18-16,11-3-1 16,7-5 26-16,3-8-20 15,5-8 11-15,0-3-11 16,-6-2-2-16,-10 2 0 15,-22 7-8-15,-27 13 6 16,-24 13 11-16,-22 10-17 16,-18 8 18-16,-16-3-18 15,-13-2 18-15,-14 0-29 16,-14-1 11-16,-10 3 0 0,-10 8-7 16,-6 2 4-16,-4 2 3 15,2 1 0-15,2-4 3 16,10-4-11-16,15-2 8 15,18 1-1-15,12-2-9 16,17 0-30-16,6-2 10 16,7 3 28-16,3-7-5 15,11-5 7-15,12-5 0 16,15-9 0-16,18-4-6 16,19-4 6-16,13-5 0 15,13-1 16-15,9-3-12 16,12 0 25-16,-2 0-29 15,-10 5 4-15,-14 4-4 0,-27 14 7 16,-28 6-7-16,-24 9 0 16,-20 6 12-16,-16 2-11 15,-15 2-1-15,-14 2 1 16,-15 5-8-16,-12 2 2 16,-16 6-5-16,4 0-9 15,-5 2 10-15,9 1 1 16,9-5 8-16,18-1-31 15,13-7 8-15,17-4-36 16,14-1 11-16,9 0 37 16,12 0 11-16,7 1-4 15,10 3 4-15,11-5 0 0,8-1 22 16,13-7-18 0,12-5 26-16,10-5 11 0,13-3 18 15,12-3-9-15,5 3-44 16,-1 2-1-16,-4 7 7 15,-12 4-4-15,-17 2-8 16,-19 7 0-16,-16 0-3 16,-18 1-4-16,-11 3 3 15,-11-4 4-15,-6 4 5 16,-4 2 3-16,-9 10-8 16,-6 3 0-16,-11 11 11 15,-8 2-11-15,-12 4 0 16,-11 2-5-16,-11-3 1 0,-18 0-29 15,-19 0 4 1,-14 0 29-16,-16-3-36 0,-10 4 26 16,2 0 1-1,10-4 9-15,21-6-6 0,27-7 9 16,28-6-3-16,29-7 0 16,18-9-26-16,13-1 26 15,12-1 0-15,11-3 9 16,16 0-9-16,16-4 9 15,19-6-9-15,11-6 17 16,16-6-8-16,14-4 38 16,9-3-47-16,7 2 12 15,-2 2-14-15,-3 7 2 16,-10 5 0-16,-9 3-1 0,-10 4 11 16,-9 3-10-16,-12 1 0 15,-9 1 0-15,-14 1-11 16,-13 2 11-16,-16 2 0 15,-10-4-2-15,-10 6 10 16,-6 0-8-16,-14 4 0 16,-18 3 8-16,-19 17-9 15,-23 7 6-15,-20 13-5 16,-8 11 1-16,-5 9 10 16,1 0-16-16,11 2 5 15,13-7 0-15,21 1-9 16,23-6 2-16,22-6 6 15,21 1-10-15,17-3 2 0,14-4 9 16,10-4 0 0,10-10 8-16,2-10-15 0,6-13 21 15,1-8-14-15,1-12 33 16,3-7-25-16,0-7 33 16,2-3-22-16,5-2-5 15,0 1 27-15,-1 1-38 16,-2 4 7-16,-5 3-8 15,-7 6 13-15,-12 3-20 16,-11 4 5-16,-14 5 0 16,-11 4 0-16,-8-2 2 15,-2 6-2-15,-2-2 0 0,2-1-36 16,2 4 35 0,5-3-18-16,-1 3-20 0,3 0 15 15,-6 0-47-15,-5 2 71 16,-5 4-10-16,-12 7 25 15,-14 9-12-15,-13 7-3 16,-9 7 0-16,-10-1 3 16,6-4 2-16,5-6-5 15,16-9 0-15,13-9 3 16,11-1-13-16,11-3 10 16,2 2 0-16,7 3-12 15,3 1 16-15,3 0-4 16,9-4 0-16,4 0 9 15,5-7-3-15,5-4-6 16,6-7 3-16,2-8-2 0,3-5 0 16,0-8-1-16,-3-2 0 15,-7 4 13-15,-12 4-9 16,-11 6 4-16,-13 1-7 16,-15-2-2-16,-11-1-9 15,-13-6 10-15,-14-1 0 16,-9 1 12-16,-8 5-14 15,-6-3 2-15,-2 4 0 16,1-2-9-16,12 5 12 16,14 5-3-16,16 5 0 15,18 1-46-15,15 9 10 16,15 4 34-16,9 2 2 0,12 8-6 16,9 3 7-16,7 2-1 15,-3-3 0-15,3-2 13 16,-2-6-17-16,-2-4 4 15,4-7 0-15,0-5 22 16,3-8-20-16,-1-7 15 16,-2-8 0-16,-3-6-11 15,-6-3 8-15,-13-6-12 16,-7-4 1-16,-8-7 6 16,-14 1-9-16,-9-4-1 15,-12 5-3-15,-16 4-6 16,-13 5 9-16,-7 4 1 15,-8 4 0-15,-3 8-7 16,3 5 0-16,4 5-1 16,2 8 4-16,10 5-18 0,9 6 18 15,12 0-20-15,10 3-47 16,16 1 52-16,10 3 2 16,8-1 17-16,10 1 0 15,6-1 5-15,2 3-10 16,2-8 5-16,3-3 0 15,-1-3-2-15,2-3 5 16,2-5-3-16,2-4 0 16,1-4 10-16,-8-2-10 15,-3 3 3-15,-14 1 13 0,-10 3 2 16,-18-6-18-16,-14 2 0 16,-13-2-9-16,-14-4 13 15,-6 3-9-15,-3 4 5 16,-2 4 0-16,8 2-3 15,10 1 10-15,8 2-7 16,15 0 0-16,10 4 6 16,6-1-7-16,8-3 1 15,12-6 0-15,2-6-9 16,5-3 12-16,-1 2-3 16,0 4 0-16,-12 10 7 15,-7 3 5-15,-6 4-7 16,-10 2-5-16,-9 0-23 0,-17 5-86 15,-18 8-305 1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2:27.96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127 104 262 0,'-3'2'29'0,"3"0"-18"0,7-1 1 15,1 3 16-15,3-1 11 16,3-2-6-16,2 1 41 16,-1 0-7-16,0-2-4 15,-6 0 11-15,-1-2-24 16,-3 2-21-16,-2 0-15 16,1 0-9-16,0 2 2 15,-2-2-7-15,0 4-91 16,0 1-57-16,-6 7 15 15,-6 5-24-15</inkml:trace>
  <inkml:trace contextRef="#ctx0" brushRef="#br0" timeOffset="898">0 315 307 0,'0'-2'77'0,"3"-2"-56"16,1-1 6-16,11-3 1 15,1-1-7-15,9-4-21 16,6-2 5-16,3 0-5 16,1 5-1-16,-7 1-4 15,-7 4 10-15,-9 8-1 16,-12 8 12-16,-8 8 2 16,-9 9 3-16,1 6-17 15,-7-1-1-15,2-1-5 16,6-8 2-16,7-9-3 15,7-6-8-15,2-5 11 0,10-8 3 16,1-3 2-16,9-2-5 16,2-6 5-16,4 0-4 15,-2-4 2-15,0 4-1 16,-1 3 2-16,-3 2 0 16,-10 5-4-16,-1 6 4 15,-12 11 5-15,-11 14-9 16,-10 13 2-16,-5 7 3 15,-8 5-1-15,1-3-2 16,2-9-2-16,8-11 2 16,6-9-5-16,11-8 3 15,7-9 0-15,2-2 13 16,10-6 17-16,5-3 17 0,9-4-32 16,6-4-15-16,6-6 3 15,5-1-1-15,1-7-4 16,-1-1 0-16,-1 1-44 15,-8 2-43-15,-10 9-6 16,-11 9 38-16,-12 10 38 16,-16 4 12-16,-5 4 7 15,-3 2 3-15,-6 2 0 16,8-5 1-16,1 0 1 16,6-3 9-16,5-1 23 15,4-2 24-15,3 0-16 16,2 0-16-16,1 4-27 0,1 3 33 15,2 10 9-15,1 12-11 16,2 7 2-16,0 13-13 16,3 7 12-16,-5 2-6 15,0 3-21-15,-4-6 3 16,0-7-5-16,0-13-2 16,-2-14 22-16,-4-12 23 15,6-7-14-15,0-5 2 16,-7-13-25-16,1-7-11 15,0-11-4-15,-4-5-12 16,-2-5 6-16,1 5-25 16,3 9 33-16,3 7-2 15,-1 7 8-15,0 7-9 0,3 5 5 16,-1 10 0-16,-4 7 8 16,-5 11-4-16,-3 10 7 15,-8 10 1-15,-3 9-12 16,2-5 7-16,5-3-7 15,0-10-26-15,8-12-66 16,8-10-204-16,5-11 42 16</inkml:trace>
  <inkml:trace contextRef="#ctx0" brushRef="#br0" timeOffset="1050">305 718 371 0,'27'-19'103'0,"0"10"16"16,-2 2-17-16,2 7-30 15,-2 5-23-15,7 0-45 16,-4 4-3-16,3 2-2 16,-2-2-39-16,-5-3-84 15,1-3-89-15</inkml:trace>
  <inkml:trace contextRef="#ctx0" brushRef="#br0" timeOffset="1282">553 103 816 0,'-14'-8'196'0,"4"6"-132"0,4 2-15 16,3 0-37-16,3 0-5 15,7 3-7-15,7 1 0 16,9 2-8-16,10 1-27 15,6 1-43-15,5-3-22 16,-7 1-68-16,-6-2-103 16,-10 4 68-16</inkml:trace>
  <inkml:trace contextRef="#ctx0" brushRef="#br0" timeOffset="1595">587 253 159 0,'-11'6'289'0,"3"1"-250"0,4 6 16 16,0 6 23-16,4 14-24 16,0 16-17-16,4 12-20 15,0 7 1-15,-1 4-18 16,-6-4 0-16,-1-11 0 16,4-12-7-16,-4-17-13 15,4-13 20-15,0-13 47 16,4-15 20-16,4-15-56 15,3-12-6-15,3-8 4 16,5-8-5-16,-3 3 5 16,5 5-9-16,-1 8-2 15,6 6-3-15,0 8 0 0,10 7-2 16,3 4-6 0,9 8-65-16,-3 5-84 0,-5 8 3 15,-7 3-50-15</inkml:trace>
  <inkml:trace contextRef="#ctx0" brushRef="#br0" timeOffset="1829">781 475 459 0,'-8'-7'224'0,"3"3"-146"15,2 4-34-15,3 4-1 0,3 3-18 16,2 14 33-1,3 13-6-15,3 14-29 0,1 15-2 16,1 16-3-16,-6 6-14 16,-3 3 8-16,-4-4-12 15,0-2-16-15,-3-15-30 16,3-11-49-16,0-16-94 16,3-15-137-16</inkml:trace>
  <inkml:trace contextRef="#ctx0" brushRef="#br0" timeOffset="2974">1305 210 529 0,'-19'10'118'0,"3"1"-85"16,-4-2 11-16,-1 2-17 15,-2 4-21-15,-3 0-3 16,0 2-6-16,0-4-7 16,3-2 10-16,4-2-1 15,5-4 6-15,6-3-3 16,4-1 9-16,1-1-3 15,3 2-1-15,0 4 7 16,4 8 26-16,3 12-20 0,1 13-19 16,2 14 6-16,1 11 1 15,-2 4-7-15,-2 4 7 16,1 0-8-16,-1-9-1 16,-3-10-5-16,0-14 6 15,2-14-4-15,0-11 2 16,3-11 2-16,-4-8 37 15,6-8-5-15,1-11-31 16,3-9-1-16,2-7-7 16,-1-9-16-16,1-2-7 15,-2 2-34-15,-6-2 35 16,-1 3 24-16,-4 7 5 0,-8 6 4 16,-1 5-4-16,-10 11 0 15,-2 6 5-15,-2 7-2 16,-1 6-3-16,-2 9 0 15,-1 7-3-15,2 6 0 16,2 4 3-16,4 0 0 16,6 0 4-16,2-5 1 15,7-3 20-15,2-3-12 16,7-3-12-16,3-3 15 16,7-8-16-16,3-2 1 15,5-11-4-15,5-8-12 16,3-10-56-16,2-8-44 15,0-3 3-15,-2-5 40 0,2 5 46 16,-7 6 26-16,-8 9 63 16,-7 9 68-16,-9 9 33 15,-8 7-91-15,-2 7-60 16,-8 2-3-16,-5 11-10 16,-4 7 0-16,-1 11 0 15,-3 3 5-15,6 1-6 16,0-8 1-16,9-5-15 15,4-11-13-15,6-8-8 16,2-9 32-16,7-3 4 16,4-9 7-16,6-4 12 15,5-4-16-15,1-1 1 16,5 0 11-16,1 4-9 0,-1 8-3 16,0 7 7-16,0 8-1 15,-6 11 29-15,-7 13 5 16,-5 12-29-16,-8 10 14 15,-5 8-21-15,-10 7 5 16,0-3-8-16,-3-7 2 16,-1-8-7-16,-1-12 1 15,5-11 0-15,1-11-6 16,-1-9-22-16,2-8 4 16,-2-9 12-16,-6-8-6 15,7-11-8-15,-7-5 9 16,3-2 17-16,-1-2-4 0,0-1 8 15,3 9-4-15,3 6 31 16,2 6-12-16,5 11 13 16,0 2 9-16,2 6-41 15,4 2 9-15,4 2-3 16,7 0-2-16,10-1-2 16,7-2-2-16,8-4-25 15,0-8-74-15,5-9-180 16</inkml:trace>
  <inkml:trace contextRef="#ctx0" brushRef="#br0" timeOffset="3599">1931 338 955 0,'-1'0'125'16,"-2"0"-40"-16,1 0-23 15,0 0-30-15,4 0-22 16,8-4-11-16,6 0 1 16,10 0-23-16,3-1-4 15,-2-1-50-15,-6 2-47 16,-12 8 54-16,-10 7 70 16,-18 14 0-16,-14 11-6 15,-15 11-8-15,-4 6 12 0,-4-4-22 16,9-7 24-1,10-15 2-15,14-8 3 0,13-11 7 16,6-7 0-16,8-2-11 16,4-3 42-16,6-2-10 15,5-1-3-15,12-3-13 16,6-4-14-16,7-7 0 16,1-5-3-16,5-8-29 15,-2 1-35-15,-7-3-57 16,-9 5-16-16,-12 3 20 15,-10 7-9-15,-10-1 47 16,-6 1 1-16,-6 1 78 16,0 1 29-16,-7-1 43 15,6 1 57-15,-2 7 38 16,6 2-26-16,0 2-26 0,1 7-50 16,1 2-35-1,7 9 0-15,-4 14 1 0,0 17 14 16,2 18-24-16,-3 18-20 15,4 11 14-15,-2 1-9 16,2-8 0-16,1-9-4 16,0-8-2-16,4-16 0 15,-3-14-4-15,4-12-4 16,-1-11-12-16,-2-9-36 16,-2-10-32-16,4-14-20 15,3-13-189-15,-1-12-205 16</inkml:trace>
  <inkml:trace contextRef="#ctx0" brushRef="#br0" timeOffset="3951">2203 130 733 0,'4'-1'180'16,"-4"6"-75"-16,0 10 37 15,4 5-94-15,3 10-19 16,2 6-23-16,3 5-4 15,3-2-2-15,2-6-2 16,10-5-6-16,-1-7-1 16,4-8-5-16,3-8 11 15,2-8-32-15,-2-8 13 0,0-10-28 16,-2-6-57 0,-6-5 6-16,-5-1-51 0,-9-2-43 15,-2 2 53-15,-11 4 109 16,-9 7 33-16,-1 8 114 15,-3 5-29-15,-3 9 37 16,-1 6-9-16,0 6-27 16,-3 8-17-16,-4 5-42 15,0 4-19-15,-1 5-8 16,2 3-53-16,2-3-91 16,4-1-245-16</inkml:trace>
  <inkml:trace contextRef="#ctx0" brushRef="#br0" timeOffset="4414">2315 423 428 0,'-3'7'145'15,"1"4"-40"-15,0 6-5 16,2 4-39-16,0 9-46 16,2 9 3-16,3 4 6 15,0 9-9-15,2 2 13 16,-3 4-10-16,4 2-13 15,0-7 13-15,1-4-13 16,-1-8 5-16,3-13 4 16,1-10-8-16,0-8 17 15,1-10-1-15,2-11-13 16,1-12 20-16,3-12-29 0,-3-8-3 16,-3-4-13-16,-8-1 0 15,-6 3-1-15,-7 5 5 16,-7 1-1-16,-6 8 4 15,1 7-15-15,-8 9 23 16,1 7-3-16,1 10 6 16,0 8-5-16,2 6 3 15,3 7 0-15,6 3-5 16,3-2 8-16,8 1-3 16,4-9 23-16,4 1 9 15,3-6 28-15,1-1 2 16,8-3-30-16,3 0 2 0,3-3-22 15,5-2-7-15,2-4-5 16,5-2-9-16,3-7-40 16,0-4-129-16,3-7-171 15</inkml:trace>
  <inkml:trace contextRef="#ctx0" brushRef="#br0" timeOffset="5489">2787 166 535 0,'0'-11'466'15,"-3"7"-352"-15,-1 4-32 16,3 4-45-16,-7 2-17 0,-3 12-18 16,-4 10 2-16,-6 7-4 15,-3 8 2-15,3 2-12 16,1-8 10-16,5-5-6 15,2-8 1-15,9-9-5 16,2-6 10-16,4-2 0 16,2-1 1-16,0 0-10 15,7-1 9-15,2 1 0 16,3-3 0-16,2-3 5 16,5-1-4-16,0-1-1 15,-2-2 5-15,-1 1-3 16,-5 1-1-16,-5 0-1 15,-6 2 0-15,-6 2 2 0,-2 3-2 16,-4 6 1-16,-4 5 8 16,-4 1-18-16,-2 5 6 15,4-6-4-15,3-3 5 16,6-6-17-16,2-3 8 16,3-4 4-16,4 0-10 15,3 0 13-15,1-1 4 16,4-3 0-16,1-2 3 15,6 1 3-15,-1-3-4 16,-2 1-2-16,2 2 0 16,-9 1 1-16,-2 1 1 15,-3 3-2-15,-8 7 4 16,-4 3 1-16,-7 9-2 0,-4 7-3 16,-3 6 3-16,-1 4-5 15,6-5 2-15,5-3 0 16,4-6-1-16,5-5-1 15,3-4 2-15,7-5 5 16,2-3-1-16,6-3 6 16,5-2-10-16,1-6 6 15,3-1-9-15,3-8 5 16,-1-4-4-16,-3-3-15 16,-2 0-13-16,-6 0 30 15,-7 1 0-15,-8 6 1 16,-7 0-4-16,-5 2-2 0,-5 2-10 15,-3 5-3-15,3 4 8 16,-2 8 6-16,3 7 0 16,0 8 4-16,1 6 18 15,1 9-14-15,6 2 13 16,4 8-6-16,8 0-10 16,4 0 18-16,4-2-15 15,6-7 15-15,1-7-10 16,2-12-4-16,2-5-1 15,0-9-4-15,2-11-3 16,-1-10-7-16,1-13-43 16,-2-10-65-16,-4-5-39 15,-7-4-179-15,-10 4 167 0,-6 4 32 16,-9 4 70 0,-2 3 67-16,2 7 191 0,0 6-23 15,7 6 41-15,4 6-19 16,2 5-19-16,4 0-64 15,4 1-55-15,9-2 6 16,6-2-31-16,7 0-11 16,6-1-10-16,3-3 2 15,6 0-8-15,2-3 0 16,0-6-28-16,-1 0-22 16,-1 1 15-16,-11 5 10 15,-12 4-69-15,-12 1-48 0,-10-1-188 16,-12 1 35-1</inkml:trace>
  <inkml:trace contextRef="#ctx0" brushRef="#br0" timeOffset="5668">3244 306 738 0,'-12'-11'206'0,"1"7"-62"16,6 1 0-16,1 6-96 16,1 6-30-16,6 17 33 15,-2 17-29-15,3 22 0 16,4 19-10-16,0 17-11 15,1 5 6-15,-2 6-7 16,-3 0-6-16,0-6-11 16,-2-7-69-16,3-14-119 15,-1-12-400-15</inkml:trace>
  <inkml:trace contextRef="#ctx0" brushRef="#br0" timeOffset="6189">3918 0 730 0,'-7'2'170'0,"1"-1"-104"0,4-1 19 15,2 3-47-15,0 3-34 16,2 6 4-16,2 7-8 16,0 7-2-16,1 1-9 15,1 2-58-15,0-7-88 16,-2-5-219-16</inkml:trace>
  <inkml:trace contextRef="#ctx0" brushRef="#br0" timeOffset="6702">4162 26 510 0,'8'0'363'0,"-5"2"-248"15,-2-1 29-15,-2 1-52 16,-3 3-75-16,-7 3 11 16,-4 9-19-16,-14 9-5 15,-12 9 0-15,-13 8-4 16,-11 4 0-16,0 2-2 15,1-2-1-15,8-7 1 16,12-5 1-16,15-12-9 16,13-8 8-16,9-9-13 15,7-3 8-15,8-1-3 16,5 0 8-16,11-4 2 0,10-2 0 16,7-7-9-16,11-7 6 15,6-14-41-15,0-7-47 16,0-4-26-16,-6-2-49 15,-13 4 63-15,-16 3 80 16,-14 7 23-16,-20 7 4 16,-7 0 48-16,-8 5 11 15,0 0 0-15,-1 4-17 16,6 4 23-16,2 5 14 16,3 0-29-16,7 3 7 15,5 3-34-15,-2 3-21 16,4 6 10-16,-2 12-10 15,0 12 14-15,1 14-8 0,2 12-4 16,-2 8 3-16,6 0-11 16,1-3 0-16,1-9-3 15,4-10-28-15,-1-18-36 16,-1-10-103-16,5-17-56 16,0-17-90-16</inkml:trace>
  <inkml:trace contextRef="#ctx0" brushRef="#br0" timeOffset="7460">4061 270 384 0,'-4'-5'324'0,"-4"6"-201"16,-6 14 12-16,-2 8-3 15,-6 12-72-15,-4 9-17 0,-3 9-22 16,-2 1-20-16,-2-4 12 16,4-5-13-16,2-11-1 15,9-12-4-15,7-9-38 16,4-9-22-16,7-10 21 15,7-9 44-15,6-13 14 16,3-6-14-16,7-6 0 16,6-5-1-16,4 2 8 15,2 6-7-15,5 0 0 16,8 5-7-16,1 4 3 16,3 7-1-16,-6 8 5 15,-12 8 35-15,-11 7-1 0,-14 10 27 16,-15 13-27-16,-12 10-29 15,-10 13 6-15,-12 3-10 16,-9 6-1-16,1-6 0 16,0-4 0-16,5-8-3 15,6-5-3-15,9-10 5 16,12-8-1-16,7-6 2 16,4-4-3-16,5-6 3 15,6-3 5-15,6 0 25 16,7-4-8-16,10-9-17 15,8-4 3-15,11-10-8 16,6-9-5-16,4-4-32 16,-2-1-14-16,-10 6 11 0,-17 7 18 15,-13 6-13 1,-16 8 15-16,-8 4 6 0,-7 0 14 16,-2 6 0-16,-2 5 12 15,3 4 6-15,0 12 8 16,2 7 11-16,-4 11 9 15,5 11-21-15,-7 8 8 16,-4 4 0-16,1-1-28 16,-2-1 5-16,-2-5-10 15,2-9-6-15,5-9 3 16,1-10-38-16,5-7-18 16,3-10-87-16,6-13-24 15,5-13 70-15,1-3 41 16,10-6 59-16,1 2 21 15,4 6 33-15,1 10 31 0,6 7-11 16,3 8-14-16,8 8-1 16,10 7-16-16,5 3-40 15,0 6 8-15,3 3-11 16,-6-3-36-16,-9 2-66 16,-5-6-135-16,-10-7-174 15</inkml:trace>
  <inkml:trace contextRef="#ctx0" brushRef="#br0" timeOffset="7993">4438 117 923 0,'0'-5'103'15,"4"5"-8"-15,5 4 0 16,11-1-84-16,7 3-7 15,6 3-2-15,-1 3-2 16,-2-3-9-16,-8 4-14 16,-9 3 13-16,-15 7 10 15,-13 5 8-15,-13 7-7 16,-12 6-1-16,-4 0-10 16,-1-4-5-16,6-3-7 15,10-12 22-15,13-7 16 16,7-9-9-16,7-4 23 15,4-4-1-15,0-2-24 16,6 2 31-16,4-4 1 0,7-1-29 16,10-4-3-16,4-4-5 15,5-4-9-15,-1-1-26 16,-4-2-27-16,-7 3 36 16,-10 4 21-16,-11 0-28 15,-6 4 29-15,-7 3 3 16,-3-1 2-16,-1 2 15 15,3 5 3-15,-1 2 3 16,4 5-6-16,-5 7-10 16,3 6 28-16,-2 12-19 15,-5 11-4-15,0 7 9 16,2 4-19-16,-2 4 6 0,0-7-7 16,1-8-11-16,2-9-14 15,4-8-45-15,1-13-115 16,5-11-119-16,2-17-106 15</inkml:trace>
  <inkml:trace contextRef="#ctx0" brushRef="#br0" timeOffset="8141">4524 306 337 0,'19'-44'302'16,"-3"16"-115"-16,1 10-49 16,-2 11-30-16,0 8-31 15,1 9-23-15,1 10-35 16,-5 10-11-16,3 9-8 15,-6 10-24-15,8 89-135 0,-17-133-182 16</inkml:trace>
  <inkml:trace contextRef="#ctx0" brushRef="#br0" timeOffset="8316">4858 56 456 0,'0'1'436'15,"2"11"-305"-15,-4 8 4 16,4 4-82-16,0 9-47 16,4 2-4-16,-2 2-2 15,0-2-71-15,0-5-138 0,0-7-185 16,3-18 82 0</inkml:trace>
  <inkml:trace contextRef="#ctx0" brushRef="#br0" timeOffset="8475">4932 255 278 0,'12'-32'327'0,"-5"4"-97"16,-3 7-52-16,0 6-59 15,-1 5-61-15,-1 8-19 16,-2 2-36-16,0 8-3 16,4 11 23-16,-2 14-21 15,0 9 7-15,-2 15-9 16,-6 8 0-16,-9 0-5 16,0-8-44-16,-5-5-89 15,-1-12-62-15,-2-16-233 16</inkml:trace>
  <inkml:trace contextRef="#ctx0" brushRef="#br0" timeOffset="8990">4723 356 479 0,'-1'4'219'0,"2"7"-29"16,3 14-76-16,3 7-15 15,3 13-58-15,1 10-16 16,-2 6-10-16,2-1-15 15,-7-4 14-15,-4-4-13 16,-4-8 0-16,-3-10 7 16,-2-6-3-16,-4-7-4 15,-3-8-1-15,-7-5-14 16,0-6 3-16,-2-5-53 0,0-7-19 16,6-9 62-16,6-2 21 15,2-8 2-15,7 3 6 16,4 2 7-16,4 4 50 15,7 5-24-15,-2 3-14 16,8 6 0-16,2 2-26 16,8 1 9-16,2 3-10 15,2 5 5-15,-1 0-13 16,-4 2 5-16,-10 4 3 16,-11 8 6-16,-14 7-1 15,-11 8-1-15,-12 5-4 16,-7 5-13-16,-1-6-3 0,3-6-4 15,6-8 20 1,11-9 6-16,7-8 10 0,6-3 40 16,6-4-8-16,1 0-16 15,4-2 19-15,8-5-22 16,9-2-10-16,8-1-7 16,14-3-8-16,8 4-7 15,9 1 3-15,5 5-44 16,6 1-54-16,2 2-242 15</inkml:trace>
  <inkml:trace contextRef="#ctx0" brushRef="#br0" timeOffset="9129">5500 1017 1112 0,'-15'29'136'15,"-7"8"-126"-15,-8 6 19 16,2 3-29-16,-5 11-137 15,0 2-748-15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2:37.71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229 146 628 0,'-14'5'251'15,"3"-1"-184"-15,5-2-22 0,6-2-3 16,4 0-39-16,9 1 4 16,9 1 1-16,12 0-2 15,15 1-3-15,12-10-3 16,3-2-115-16,-4-4-178 15,-7 0-87-15</inkml:trace>
  <inkml:trace contextRef="#ctx0" brushRef="#br0" timeOffset="229">389 11 723 0,'-7'-7'228'16,"-1"3"-130"-16,4 4 18 0,2 3-77 15,-1 1-35 1,-1 17 48-16,0 14-38 0,-5 20-6 16,-10 21 16-16,-9 23-15 15,-7 5 3-15,-6 1-12 16,-4-3-3-16,1-14 1 16,4-19-51-16,8-18-72 15,7-12-102-15,2-21-135 16,7-16-49-16</inkml:trace>
  <inkml:trace contextRef="#ctx0" brushRef="#br0" timeOffset="396">84 525 365 0,'21'-20'283'0,"-2"10"-82"0,1 5-56 16,-1 11-18-16,-1 7-33 15,3 8-77-15,-4 8 6 16,-3 9-22-16,-2 7-1 15,-3-3-33-15,-3-1-129 16,-4-5-131-16,0-12-167 16</inkml:trace>
  <inkml:trace contextRef="#ctx0" brushRef="#br0" timeOffset="875">404 500 497 0,'20'-37'316'0,"-3"11"-165"16,-2 9-6-16,-3 9-42 15,0 3-71-15,0 1-9 16,1 2-12-16,-2 2-3 16,-3 4 1-16,-4 1-9 15,0 6 0-15,-3 3-4 16,2 2 3-16,-3 6-11 16,2 3-1-16,0-1-18 15,-2 0 24-15,2 0-21 16,2-1 11-16,0 1 13 15,-1 1-12-15,-2 1 16 16,-1 1 6-16,0 3-5 16,-1 0 5-16,2 0-6 15,3-4 0-15,4 1-2 16,-1-7 0-16,8-4 2 0,-5-3 0 16,-2-5 9-1,-4-4 3-15,-1-1 26 0,-3-1-8 16,-3 0 18-16,-7 4-35 15,-6 5-2-15,-7 0-2 16,-9 2-4-16,-3-2-10 16,1-7-1-16,2-8-12 15,5-5-14-15,8-12-5 16,7-10 19-16,10-6 2 16,8-4-15-16,9-3 21 15,5 7-22-15,7 6 7 16,5 6-20-16,2 5-66 0,6 4-76 15,7 0-207-15</inkml:trace>
  <inkml:trace contextRef="#ctx0" brushRef="#br0" timeOffset="1302">1018 238 852 0,'-9'-3'323'0,"-2"3"-220"15,4 2-31-15,-3 7-44 0,-5 8-26 16,-7 10 5 0,-9 13-14-16,-4 8-10 0,-1 1-31 15,3-4-1-15,6-10-69 16,9-11-37-16,7-11-37 15,9-9 23-15,8-6 169 16,7-7 0-16,2 2 17 16,5-1 45-16,3 2 14 15,3 5-29-15,6 4 12 16,0 9-22-16,4 4 38 16,-5 8-6-16,-3 12 26 15,-11 7-31-15,-6 7-28 0,-7 10 6 16,-6 0-19-1,-4-3-19-15,-1-8 3 0,2-12-7 16,-2-12-7-16,6-11-9 16,1-8-62-16,-3-9-136 15,3-13-178-15,0-14-109 16</inkml:trace>
  <inkml:trace contextRef="#ctx0" brushRef="#br0" timeOffset="1685">1115 399 786 0,'3'-5'124'15,"-2"5"27"-15,6 1-48 16,4 3-62-16,3 4-26 0,2-1-14 16,-1 0 7-16,0 5-5 15,-7 1-3-15,-11 6 5 16,-5 3 0-16,-8 3-10 15,-7 4-3-15,-2-3-22 16,2-6 4-16,5-4-27 16,6-10 20-16,5-2 9 15,6-4-4-15,1 0 22 16,4 3-1-16,0-2 7 16,4 2 18-16,2 10-13 15,6 3 18-15,2 4 9 16,-2 5-6-16,2 4 26 0,-2 5-20 15,-2-2-16 1,-6 0 3-16,0-5-14 0,-6-4-5 16,0-8 0-16,0-8-23 15,-2-3-64-15,3-8-138 16,-3-11-324-16</inkml:trace>
  <inkml:trace contextRef="#ctx0" brushRef="#br0" timeOffset="2210">1235 172 597 0,'7'-12'162'0,"4"7"-11"16,1 1-60-16,6 4-57 16,9 0-31-16,5 0 7 0,3 0-10 15,-1 2 2-15,-2 0-4 16,-9 0 2-16,-7 1 0 15,-5 2 28-15,-9 1 21 16,-13 6-7-16,-6 4-29 16,-7 9-9-16,-8 5-8 15,-2 0 4-15,3-4-7 16,6-3 0-16,8-6 12 16,4-4-5-16,9-7 25 15,0-4-13-15,7 2-1 16,2-2 31-16,8 3-23 15,4 1 1-15,8 0-16 16,6-5-5-16,6-5 1 0,0-7-31 16,7-6-1-16,-5-7-48 15,-6 0-34-15,-8-2 58 16,-10 4-59-16,-14 1-96 16,-6 3 20-16,-12-3 126 15,-2 2-50-15,-4-1-2 16,1 1 117-16,2 5 56 15,2 2 165-15,5 7 21 16,5 5-74-16,0 7-73 16,-1 10 20-16,-2 6-42 15,0 8-55-15,-2 8-4 16,1 2-14-16,3 2-10 0,0-6-86 16,5-5-104-16,4-13-197 15</inkml:trace>
  <inkml:trace contextRef="#ctx0" brushRef="#br0" timeOffset="2384">1502 263 578 0,'5'-4'298'0,"-2"6"-129"15,-7 8-32-15,-9 16-68 16,-6 11-31-16,-5 17-8 16,-8 12-29-16,-3 5 8 15,2-3-9-15,4-4-18 16,6-9-8-16,4-8-66 0,9-14-96 15,6-14-160-15,4-13 0 16</inkml:trace>
  <inkml:trace contextRef="#ctx0" brushRef="#br0" timeOffset="2779">1416 633 297 0,'17'13'276'15,"-4"10"-45"-15,-1 11-74 16,-7 11-66-16,2 8-36 15,1 7-21-15,1 2-31 16,1-8 7-16,4-9-10 16,1-14 2-16,1-14 2 15,1-11 3-15,2-16 26 0,-1-13-5 16,1-13-21-16,-3-11 14 16,1-9-12-16,-6 0-7 15,-6 3 16-15,-6 0-13 16,-6 8 1-16,-7 7-6 15,-6 1 8-15,-4 8-3 16,0 6-3-16,-3 9 1 16,3 4 5-16,3 10-8 15,-1 4 0-15,5 7 4 16,5 4 3-16,4 4 3 16,2 2-2-16,6 2 3 15,4 3 15-15,2-1-21 0,5-3 10 16,5-1-15-16,3-6 5 15,3-4-10-15,3-4 5 16,5-7-58-16,0-7-59 16,4-8-584-16</inkml:trace>
  <inkml:trace contextRef="#ctx0" brushRef="#br0" timeOffset="4355">1952 142 273 0,'7'-17'190'16,"1"4"-36"-16,0 6-9 15,-1 0-64-15,1 6 4 16,5 1-42-16,-1 1-10 16,4 6 2-16,5 2-30 15,2 4 15-15,-1 2-17 0,0 3 0 16,-9 7 20 0,-6 1 4-16,-10 8 8 0,-10 5-20 15,-8-3-13-15,-6 4 7 16,2-6-9-16,2-8-11 15,8-8 5-15,7-6-25 16,4-8 3-16,3-4 0 16,5-3 14-16,0 2 14 15,5 6 0-15,42 30 1 16,-38-14 9-16,0-1-7 16,-2 3 29-16,-3-1 17 15,8 24-24-15,-8 0 7 0,-5-4-10 16,-10-3-9-1,-2-6 5-15,-3-11-16 0,1-7 1 16,-2-9-3-16,-2-9-36 16,2-11 22-16,-4-12-9 15,-1-8-12-15,5-7-5 16,-2-7 3-16,3-5 18 16,-1 4 17-16,2 7 3 15,6 8-1-15,-2 13 14 16,3 11-9-16,3 10 3 15,1 7-4-15,-3 9 11 16,-1 9 9-16,2 7-20 16,-4 3 6-16,1-1-10 15,4-8-6-15,-2-9 1 16,6-7-11-16,3-7 16 0,4-9 1 16,7-10-1-16,6-9-6 15,6-9-10-15,4-9-13 16,-1-1 19-16,7-1-6 15,-3 6 16-15,1 7-4 16,-5 8 8-16,-9 10-1 16,-7 7 55-16,-10 5-26 15,-6 14 10-15,-6 8-22 16,-5 8-7-16,-1 12-10 16,-7 6 2-16,1-1-3 15,2-4-2-15,3-6 0 16,4-7-6-16,5-8 9 0,7-7-3 15,5-5 0-15,4-4-1 16,4-4-1-16,8-7 2 16,3-4-56-16,-1-10-63 15,-3-1-30-15,-6-3-47 16,-11 1 36-16,-10 1 65 16,-12 8 42-16,-14 4 52 15,-11 2-13-15,-8 1-51 16,-7 2-15-16,0 0 36 15,4-2 44-15,4 3 188 16,11 2-59-16,10 3 17 16,8 5 6-16,11 3-44 15,2 6-38-15,3 8-8 0,7 8 20 16,3 11-33-16,7 8-4 16,5 4-24-16,4 7-4 15,2-2 0-15,2-4-12 16,-1-7-5-16,1-8 0 15,2-13 7-15,0-12-13 16,1-10 6-16,3-15 0 16,2-15-5-16,5-17-13 15,1-13-33-15,2-10-96 16,2-6-61-16,-5 0-55 16,-5 4 205-16,-9 14 58 15,-11 15 129-15,-6 17 65 0,-7 14 13 16,-2 8-60-16,-2 4-96 15,0 2-15-15,4 7 20 16,0 9-22-16,2 11-14 16,5 7-17-16,0 8 0 15,2 3-3-15,0-3 3 16,-1-5-6-16,-2-6-3 16,0-7-22-16,-4-10-18 15,-1-8-45-15,-2-8-108 16,2-11-282-16</inkml:trace>
  <inkml:trace contextRef="#ctx0" brushRef="#br0" timeOffset="4529">2750 89 901 0,'2'-6'166'0,"-4"4"-95"0,2 4-14 16,4 4-41-16,2 8-11 15,7 4-5-15,-1 5-106 16,-1 4-79-16,-1-4-205 16,-4-6 67-16</inkml:trace>
  <inkml:trace contextRef="#ctx0" brushRef="#br0" timeOffset="5037">2870 177 268 0,'19'-15'246'0,"0"4"-115"15,-1 4 58-15,-2 4-61 16,2 3-50-16,-6 0 19 0,-4 3-21 15,-4-1-26 1,-6 5 14-16,-7 8-28 0,-7 7-17 16,-11 10-3-16,-6 7-15 15,-7 3 14-15,-1-2-13 16,0 1 1-16,3-8-3 16,7-3 0-16,10-9-3 15,9-8 0-15,8-7-12 16,3-5 12-16,6-1-1 15,7-1 0-15,9-4-2 16,6-4 6-16,9-4-8 16,5-6-13-16,2-10-47 15,8-5 8-15,2-6-95 0,-1-1-39 16,-7-1 69 0,-5 7 90-16,-17 3 6 0,-14 9 23 15,-13 5-49-15,-8 2 43 16,-10 3 1-16,-8 1 5 15,4-1 6-15,0 1 27 16,4-2 81-16,7 5 92 16,6 4-65-16,-1 2-8 15,9 6-66-15,-2 2-34 16,-1 8 26-16,3 12-27 16,-2 10-9-16,-1 13 6 15,3 10-16-15,-2 9 9 16,3-2-16-16,0 1 4 15,0-9-12-15,3-8 7 0,1-14-18 16,-3-11-23-16,3-12-58 16,-1-7-91-16,-2-10-227 15</inkml:trace>
  <inkml:trace contextRef="#ctx0" brushRef="#br0" timeOffset="5900">3009 313 961 0,'-8'6'261'0,"-5"8"-165"16,-2 7 11-16,-5 11-68 16,0 6-3-16,-5 8-36 15,-1 2 7-15,4-3-16 16,3-8-14-16,3-7-20 0,9-10-22 16,3-8-49-16,2-10-46 15,4-9-16-15,6-12 43 16,3-7 116-16,8-10 17 15,-1-3 13-15,8 2 24 16,-2 7 21-16,5 4-2 16,2 3-21-16,9 7-21 15,1 2 3-15,0 3-17 16,-3 6 4-16,-9 1 17 16,-12 4 5-16,-8 4-6 15,-13 5-10-15,-6 6-7 16,-9 6-6-16,-6 1-23 0,-6 3-5 15,1-10 24 1,3-2 5-16,2-6 2 0,6-4 10 16,7 1 36-16,3-2 42 15,3 3-39-15,0 5-19 16,2 3 7-16,0 5-26 16,0 7 9-16,0 5-10 15,-2 0-9-15,5 1 6 16,-2-1-7-16,6 0 0 15,-2-4-2-15,6-4 7 16,1-2-5-16,3 0 0 16,6-3 3-16,0-1-6 15,7 1 3-15,3 1 0 16,2 1-1-16,2 0 1 16,-2-5 0-16,-5 2-22 0,-7-7-17 15,-4-4 20-15,-9-3-5 16,-11-5-73-16,-8-5 27 15,-6-3 33-15,-9-8-11 16,-9-5 4-16,-4-8 9 16,-4-3 23-16,1-2-4 15,-5 1 16-15,10 8 40 16,6 11 31-16,10 6 25 16,9 7 3-16,8 3-56 15,5 2-10-15,3-2-33 16,3 1 0-16,5-3 3 15,1 2 2-15,11-3-4 0,4 2-1 16,8 0-3-16,3 2-3 16,2 0 3-16,-2 6 0 15,-6 1 3-15,-8 7 9 16,-15 10 41-16,-12 9 5 16,-12 9-12-16,-5 2-12 15,-5 1-31-15,4-4 0 16,0-9-1-16,8-12-22 15,4-6-45-15,1-14-90 16,3-20-171-16,8-15-33 16,7-17 16-16</inkml:trace>
  <inkml:trace contextRef="#ctx0" brushRef="#br0" timeOffset="6277">3197 177 625 0,'45'-31'144'0,"-5"8"8"15,-9 12-43-15,-10 10-9 16,-6 15 4-16,-10 12-67 16,-9 17-8-16,-4 15 4 15,-8 14-20-15,-7 3 1 16,1-1-14-16,1-10 3 16,8-15-11-16,4-19 3 15,8-16-13-15,5-10 10 16,8-11-1-16,5-12 9 0,7-11 0 15,6-6-11-15,0-1 2 16,0-1-14-16,-1 6 13 16,0 5 7-16,2 7-2 15,-2 10 3-15,-5 9 4 16,-4 14-2-16,-15 18 27 16,-13 13-3-16,-9 6 11 15,-7 11-1-15,-5-4-25 16,-2-4 8-16,-2-3-17 15,4-7-1-15,-1-8 0 16,4-8-61-16,-1-8-65 16,4-14-271-16</inkml:trace>
  <inkml:trace contextRef="#ctx0" brushRef="#br0" timeOffset="6419">3266 684 826 0,'7'-12'200'15,"1"5"-26"-15,0 10-12 16,4 6-72-16,9 2-45 15,6 2-6-15,8 4-34 16,2 1-4-16,4 1-1 16,10 4-54-16,2-3-22 15,6 4-279-15</inkml:trace>
  <inkml:trace contextRef="#ctx0" brushRef="#br0" timeOffset="7448">3731 288 831 0,'-4'2'204'16,"0"3"-129"-16,0-3-19 15,3-2-13-15,2 0-33 16,7 1-6-16,4-2 1 16,6 1-5-16,7-4-3 15,3 0 3-15,1-4-50 16,-2 2-81-16,-2-2-43 0,-4-1-198 16</inkml:trace>
  <inkml:trace contextRef="#ctx0" brushRef="#br0" timeOffset="7917">3746 323 800 0,'-8'7'141'0,"1"-3"-20"16,6-2-51-16,1 0-67 16,0 3 10-16,4 12 16 15,1 17-15-15,5 16-5 16,0 13-4-16,1 13 2 0,-2-2-6 15,-2-6 6-15,-2-11-3 16,4-11-4-16,-3-14-1 16,1-12-1-16,-1-9-5 15,2-9 7-15,3-8 0 16,1-5 2-16,4-9 17 16,4-8-14-16,-3-5-3 15,0-7-2-15,-4-1 2 16,-9-1-2-16,-6 0 0 15,-6 1-4-15,-7 2-5 16,-6 4 9-16,1 8-9 16,-4 7 2-16,4 11 7 15,-1 10 5-15,-2 12-5 0,3 12-6 16,3 7 6 0,5 11 5-16,4 1-4 0,5-1 5 15,6-8-2-15,2-5-6 16,3-9 2-16,6-10 0 15,0-3-7-15,5-11 7 16,4-7-9-16,6-13-48 16,4-12-130-16,2-13-133 15,2-15-125-15</inkml:trace>
  <inkml:trace contextRef="#ctx0" brushRef="#br0" timeOffset="8406">4155 111 716 0,'1'-6'183'15,"-5"12"-86"-15,-6 11-27 0,-2 12-27 16,-3 13-28-16,-4 13-15 16,2 6 0-16,5 2 1 15,3-4-1-15,6-14-14 16,3-12-29-16,7-11 9 16,2-17 34-16,6-10 2 15,3-12 21-15,5-5 12 16,5-6-9-16,-4 2 14 15,8-1-31-15,-1 9-7 16,3 9 9-16,4 5 1 16,-4 8 13-16,1 18 26 15,-5 16-24-15,-7 12 4 16,-7 13-18-16,-8 12 1 0,-8 1-7 16,-4-5 0-16,-5-5-8 15,-2-11 1-15,3-12-14 16,-1-18 12-16,3-7-14 15,-3-13 3-15,-3-5-11 16,-4-9 1-16,-9-8 21 16,-8-10-9-16,-5-7-15 15,-3-11 0-15,4-3 11 16,3 1 15-16,12 4 13 16,6 11 24-16,9 10 30 15,3 9 3-15,4 8-39 16,0 2 14-16,7 3-33 0,5-2-6 15,10 2-6-15,14 0-3 16,7-3-36-16,10-2-101 16,13-8-425-16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2:46.37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227 411 772 0,'0'8'471'16,"-2"1"-428"-16,0 8 38 16,-3 5-22-16,0 15-47 0,-3 11-8 15,-3 12-2-15,-4 3-1 16,-2 1-1-16,-4-8 0 15,-5-7-16-15,1-11-10 16,1-11-29-16,-1-13-61 16,2-14-230-16,5-18-242 15</inkml:trace>
  <inkml:trace contextRef="#ctx0" brushRef="#br0" timeOffset="216">26 403 268 0,'7'-35'760'0,"-3"12"-565"15,-3 14-84-15,-1 9-42 0,3 4-41 16,1 1-21-16,11 10 42 16,7 6-36-16,9 10-11 15,13 15 13-15,5 11-12 16,6 12-1-16,2 4-2 16,2 3 6-16,-6-6-14 15,-1-9 6-15,-11-13-19 16,-6-8-10-16,-7-13-47 15,-8-7-86-15,-3-7-244 16</inkml:trace>
  <inkml:trace contextRef="#ctx0" brushRef="#br0" timeOffset="710">660 487 856 0,'-9'-5'215'0,"4"3"-163"16,2 2 13-16,7 11-47 15,4 11-4-15,6 16-3 16,2 12-5-16,2 8-9 0,-6 1 3 15,-1-8-14 1,-6-14 7-16,-1-14 7 0,-2-10-3 16,-2-11 3-16,2-12 15 15,5-10 8-15,1-14-4 16,5-13-11-16,8-12 18 16,2-1-26-16,4 6 2 15,5 7-8-15,-2 14 9 16,5 11-3-16,1 9 0 15,-3 9 3-15,-5 8-1 16,-5 6 1-16,-10 15 24 16,-13 10 17-16,-10 14-38 15,-10 9 9-15,-12 5-11 0,-3-5 4 16,3-11 5 0,8-14-2-16,7-12-10 0,7-13 11 15,5-4-11-15,5-4-2 16,-1-1-1-16,2-2-70 15,2 2-165-15</inkml:trace>
  <inkml:trace contextRef="#ctx0" brushRef="#br0" timeOffset="1179">1072 511 407 0,'3'-1'465'0,"-3"2"-357"16,4 3 58-16,4 1-99 15,8-2-33-15,7 0-32 16,10-3-2-16,8-3-5 16,10-9-87-16,-3-2-137 15,-3-6-230-15</inkml:trace>
  <inkml:trace contextRef="#ctx0" brushRef="#br0" timeOffset="2106">1316 355 444 0,'-13'-6'477'0,"2"4"-350"0,5 4-3 16,4 7-72-16,2 8-29 16,4 19 13-16,4 18-26 15,3 15-10-15,-2 13 12 16,4-2-12-16,-5-6 0 15,-1-14 2-15,-3-13-2 16,0-17-7-16,0-15-8 16,-1-10-24-16,1-10 38 15,4-12-8-15,1-9-12 16,4-11-29-16,5-6-117 16,-5-6-35-16,2 2-55 0,-5 3 60 15,-3 9 81-15,-3 8 111 16,-2 12 5-16,-4 8 128 15,-1 5-30-15,6 0 45 16,3-2 16-16,3-1-58 16,7-6-16-16,6-4-28 15,9-4-31-15,5-5 22 16,5-2-28-16,5-4 5 16,3 4-2-16,3-2-5 15,-4 4 10-15,-3 3 15 0,-7 8-5 16,-12 6 5-1,-7 3-4-15,-8 5-10 0,-7 12 17 16,-8 8-6-16,-7 15 0 16,-8 12-34-16,-5 10-5 15,-8 3 5-15,0-5-6 16,0-9-3-16,6-12-20 16,0-10-29-16,6-12-12 15,2-12-70-15,0-13-94 16,6-15-36-16,6-13 17 15,4-15 134-15,9-8 64 16,1-4 49-16,4 2 132 16,3 3 142-16,-3 9-41 15,1 13-46-15,-4 12-101 16,-2 9-24-16,0 12-14 0,-6 7-30 16,3 7 16-1,-1 15 13-15,-2 16-26 0,-2 10-9 16,-6 14-9-16,-5 5-3 15,-4-9 0-15,-1-8-37 16,2-15 7-16,0-10-44 16,3-14-24-16,0-9-24 15,-5-11-60-15,-2-12 40 16,1-11 7-16,-1-5 86 16,0-4 49-16,3 0 30 15,3 6 109-15,4 7 24 16,1 11-24-16,1 7-42 0,5 9-50 15,7 15-10 1,0 11 34-16,3 16-42 0,7 17-4 16,2 16-1-16,3 4-23 15,1 0 5-15,2-6-6 16,4-12 5-16,-2-16 3 16,-1-9-5-16,1-12-2 15,-2-10 9-15,2-10-7 16,-1-8-4-16,6-8 1 15,0-11-41-15,2-12-33 16,-1-6-110-16,-4-9-475 16</inkml:trace>
  <inkml:trace contextRef="#ctx0" brushRef="#br0" timeOffset="2526">2050 510 1215 0,'-2'-4'99'0,"4"-2"-45"16,4-3 0-16,13-5-35 16,7-9-19-16,14-9-23 15,5-4-31-15,6-5 29 16,-6 2-32-16,-7 9 2 16,-12 7 34-16,-11 2 15 15,-14 8 12-15,-9 5 2 16,-4 3 19-16,-2 1-5 15,-1 4 12-15,0 2-2 0,5 5 7 16,0 5 5-16,4 2-26 16,-2 12 6-16,4 10 8 15,0 10-25-15,-2 14 22 16,9 11-28-16,1 4-1 16,4 2 12-16,5-9-11 15,-1-10-1-15,3-17 0 16,0-13 0-16,-3-12-5 15,2-9 5-15,2-14 0 16,2-11-8-16,4-16-23 16,5-18-19-16,0-16-48 15,-2-15-102-15,-2-4-249 16,-5-7 16-16,-2 1 335 0</inkml:trace>
  <inkml:trace contextRef="#ctx0" brushRef="#br0" timeOffset="2976">2613 19 734 0,'9'-17'253'0,"-7"13"-36"15,0 4-108-15,-4 3-35 16,6 6-19-16,5 6-9 16,3 9-13-16,0 11-21 15,2 12 9-15,0 7-18 16,-2 6-3-16,-3 1 2 16,2-3 4-16,-1-3-6 15,1-9 0-15,0-11-4 16,-2-10-4-16,2-11 7 15,2-6 1-15,0-5-5 16,5-10 5-16,2-4-7 16,2-6-9-16,0-7-23 0,-4-4 28 15,-6-2-7-15,-8 2-12 16,-9 2 8-16,-12 5-15 16,-11 3 19-16,-11 9-5 15,-4 3-23-15,-2 10 38 16,1 3 8-16,9 9 1 15,2 2 39-15,8 2-1 16,5 10 4-16,1 4-10 16,4 3-24-16,10 6 14 15,8 7-22-15,3-3 4 0,13-3-3 16,1-4 3 0,5-7-5-16,5-11 2 0,-1-5 1 15,-1-8 6-15,5-6-9 16,5-9 0-16,3-11-6 15,7-15-55-15,4-10-121 16,4-19-669-16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9:02.03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0 0,'23'0'62,"0"0"-46,24 0-1,-24 0-15,1 0 0,22 23 16,-22-23-16,-1 24 16,0-1-1,-23 0 1,-23 1-16,0-1 16,-1 0-16,-22 1 15,22-1-15,1-23 16,0 0-16,-1 23 15,48-23 48,-1 0-47,0 0-1,1 24-15,22-24 0,-22 23 16,-1 0-16,0 0 15,-23 1 1,0-1-16,-23 0 16,-24 1-16,24-1 15,-24-23-15,1 0 16,-1 0-16,24 0 16,-24-23-16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3:43.503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295 694 626 0,'-8'0'173'0,"0"-8"-173"15,2-2 1-15,-5-2 9 0,7 1 22 16,2 3 50-16,4-3-55 16,5-4-20-16,5-3 2 15,10-7-9-15,10 1 0 16,7 0 14-16,9 1-10 15,9 5-4-15,12 3 18 16,11 0-15-16,20 2 15 16,16 1-18-16,19 3 4 15,22 2 59-15,19 0-52 16,9-1 3-16,7 3-9 16,1 2 8-16,-14 7-10 15,-16 4-3-15,-22 3 4 16,-19 2-13-16,-27 0 13 0,-23 0-4 15,-20-3 0-15,-19-3 6 16,-14-1-6-16,-11-5 0 16,-5-1 6-16,-6 0 12 15,-9-4-15-15,-15-1-3 16,-26-4 0-16,-28 1-4 16,-30 3-8-16,-25 6 12 15,-17 9-16-15,-14 6 3 16,-2 3 16-16,1 1-3 15,8 1 0-15,18-8 13 16,15-2-15-16,22-3 2 16,21-3 0-16,17 1-4 0,22-2 5 15,17-2-1-15,13-1 0 16,15 2-10-16,17 2 10 16,13 1 0-16,17 3 3 15,19 2-12-15,13 2 11 16,13-4-2-16,10-3 0 15,13-2 9-15,9-6-5 16,10-7-4-16,9-7 0 16,5-9-2-16,-1-3 5 15,-6-2-3-15,-11 3 0 16,-20 5 4-16,-25 9-7 16,-25 4 3-16,-25 6-2 15,-25 3-7-15,-20 3 11 0,-32 2-2 16,-23 7 0-16,-30 5 0 15,-29 11-5-15,-25 3 5 16,-16 7 0-16,-15 2-13 16,-11 3 13-16,1-2 0 15,7 2-1-15,14-4 6 16,28-3-5-16,33-8 0 16,36-10 1-16,29-6-4 15,26-9 3-15,12-1 0 16,7-2-6-16,-2-2-11 15,4 4 14-15,4 0 3 16,9 2 0-16,10 0 0 0,21-3 0 16,20-1 0-1,23-6-4-15,19-8 17 0,18-2-17 16,11-6 4-16,6-1 0 16,-4 0-3-16,-10 4 3 15,-22 5 0-15,-26 4 0 16,-27 8-14-16,-24 4-1 15,-28 8-4-15,-32 4 19 16,-28 7-7-16,-31 7 7 16,-29 7 0-16,-26 4-1 15,-12 0 1-15,-7 0-1 16,-3-2 1-16,9-9 0 16,17-5-7-16,27-4 8 15,26-6-1-15,29-6 0 16,23-1 9-16,17-4-12 0,9 0 3 15,6 1-14-15,2-3 10 16,7 3-3-16,7 2 7 16,12-1 0-16,18 0 7 15,22-3-8-15,22 3 1 16,20-2 0-16,14 0-6 16,11 3 10-16,8-2-4 15,-5 2 0-15,-4-3 10 16,-1-4-9-16,-16-4-1 15,-13-3 1-15,-14-1-5 16,-17 3 4-16,-16 0 0 16,-15 3 0-16,-13 4 5 0,-12 0-5 15,-9 0 1-15,-6 0 0 16,-5 2 13-16,-12 1-14 16,-21 3 0-16,-23 5-1 15,-29 8 8-15,-30 5-15 16,-20 6 8-16,-18 0 0 15,-4-4-5-15,-2-4 10 16,10-7-5-16,20-6 0 16,18-6 2-16,22-3-4 15,22-3 2-15,22-2 0 16,13-1 3-16,13-1-2 16,11-2-1-16,2 5 0 15,6-5 7-15,4-3-12 0,6-3 5 16,6-5 0-1,10-6-5-15,8-7 7 0,8-5-2 16,-1-1 0-16,0 1 10 16,-6 5-9-16,-6 3-1 15,-10 6 0-15,-7 4 3 16,-7 1-3-16,-6 0 0 16,-3 2-2-16,-11-3 13 15,-9 2-16-15,-4-2 5 16,-9 6 0-16,-11 1-11 15,-7 5 13-15,-5 8-2 16,-6 4 0-16,-1 4 7 0,6 1-7 16,2 2 0-1,14-5 0-15,6-1-6 0,13-3 10 16,9 0-4-16,11-1 0 16,2-1-2-16,5 0-7 15,6 3 3-15,-2 1 6 16,6 4-10-16,8 7 14 15,5 8-4-15,5 3 0 16,4 4 7-16,6-3-12 16,1 0 5-16,3-6 0 15,8-9 4-15,5-7 1 16,6-10-5-16,8-12 0 16,6-8 11-16,16-11-11 15,-4-7 0-15,4-2 0 16,-9 5-6-16,-22 6 6 0,-21 12 0 15,-20 12-3 1,-30 20 12-16,-37 18-11 0,-29 19 2 16,-29 25 0-16,-33 20-11 15,-11 14 15-15,2 0-4 16,10-4 0-16,24-16 7 16,28-21-20-16,33-22 13 15,29-13-1-15,22-9-14 16,18-7 22-16,15 2-7 15,12-3 0-15,9-3 5 16,11-10-6-16,7-6 1 16,6-8 0-16,3-5-3 0,7-5 6 15,5-2-3-15,5-1 0 16,-2 2 8-16,-5 4-17 16,-18 6 9-16,-17 6-2 15,-25 9-10-15,-19 7 17 16,-18 8-5-16,-3 2 0 15,-5 5 10-15,0-1-16 16,6 0 6-16,5-4 0 16,7-7-12-16,5 0 13 15,4-4-1-15,4-2 0 16,12-4 8-16,4-4-11 16,5-8 3-16,9-2 0 15,5-7-4-15,3-4 8 0,4-1-4 16,2 0 0-1,-2 0 9-15,-5 2-10 0,-12 6 1 16,-11 2 0-16,-16 9 2 16,-22 1-2-16,-17 2 0 15,-18 4-1-15,-14 0 8 16,-15 7-12-16,-8 3 5 16,-3 3 0-16,2-2-11 15,9 1 17-15,16-2-6 16,15-6 0-16,20-3-6 15,11 1 3-15,10-2-9 16,7 3 12-16,8 5-11 16,5 3 17-16,10 4-6 15,14 5 0-15,12 1 4 0,15-3-5 16,10-2 1-16,15-9 0 16,17-7-6-16,14-7 15 15,14-10-9-15,6-5 0 16,2-8 9-16,-6 2-11 15,-11-2 2-15,-16 2 0 16,-15 0 3-16,-9 2 5 16,-12-4-2-16,-12 6 0 15,-15 3 6-15,-13 6-3 16,-17 4-9-16,-19 4 5 16,-15-7-14-16,-10-8 2 15,-10-4 7-15,-13-5 0 16,-4 2 4-16,0 5-11 0,3 6 7 15,6 8 0 1,10 3-12-16,10 4 7 0,8 2 5 16,5 2-2-16,7-1-17 15,3 0 14-15,3 5 3 16,1 0 2-16,4 6-5 16,7 2 10-16,3 4-5 15,7 4 0-15,6-1 6 16,9 3-1-16,11-3-3 15,18-4 7-15,11-10 24 16,12-6-25-16,1-6-8 16,2-10 21-16,-6-2-18 0,-2-7 16 15,-2-1-19-15,-8 0 0 16,-13 0-4-16,-17 3 17 16,-18 10-13-16,-17 3 0 15,-16-2-11-15,-16-1-3 16,-16-4-11-16,-17-5-1 15,-15 1 25-15,-9 5-22 16,-3 1 23-16,2 0-2 16,10 0 6-16,8 1-6 15,15 2 2-15,12-1 0 16,8 3-5-16,12 4 5 16,8-2 0-16,5 4-16 15,7-4 11-15,4 1 2 0,7-6 3 16,11-6 0-1,6-3-5-15,9-2 5 0,8-6 0 16,8-5-1-16,7-3 11 16,2-5-6-16,8 0-4 15,-1 2 0-15,-2 4 6 16,-14 8 4-16,-15 8 1 16,-18 6 29-16,-21 7-23 15,-27 5-8-15,-28 4-9 16,-29 9 0-16,-23 6-6 15,-23 14 13-15,-12 9-7 16,-8 7 0-16,8 0 7 0,20-3-10 16,24-12 3-1,32-10 0-15,27-12-6 0,21-5 5 16,8-5 1-16,11-3 0 16,9-4 6-16,13-5-13 15,10-7 7-15,13-7 0 16,6-1 3-16,9 0 10 15,6-1-13-15,11-4 8 16,8 4 4-16,12-3 7 16,12 1-19-16,249-35 0 15,-313 65-4-15,0 2 14 16,4 3-10-16,8-2 16 16,57 2-15-16,-1 3 17 15,3 2-18-15,-11 4 0 16,-15 2-10-16,-16 6 14 0,-14 0-4 15,-18 1 0-15,-15-4 7 16,-16 2-9-16,-16-2 2 16,-17 9 0-16,-17 3 4 15,-20 4 0-15,-21 6-4 16,-14-1 0-16,-13-4 9 16,-12 0-13-16,-9 2 4 15,-12-1 0-15,-10 4-6 16,-2-2 11-16,6-2-5 15,15-4 0-15,23-10 9 16,30-8-10-16,26-4 1 16,21-7 0-16,19-5-9 0,5 1 9 15,10-1 0 1,16-3-2-16,12-3 16 0,25-1-18 16,21-8 4-16,24-5 0 15,16-6-8-15,20-4 17 16,10-4-9-16,10 0 0 15,7-2 11-15,1-1-21 16,-7 0 10-16,-1-2 0 16,-3-6 3-16,-6-1 4 15,-14 1-7-15,-18 8 0 16,-33 6 9-16,-30 13-18 16,-28 10 9-16,-17 6 0 15,-22 2 2-15,-18 4 1 0,-25 5-3 16,-31 8 0-1,-35 11 9-15,-30 15-12 0,-22 8 3 16,-11 5 0-16,7 0-12 16,15-2 13-16,21-4-1 15,24-3 0-15,31-1 0 16,25-10-8-16,23-4 8 16,21-4 0-16,12-1-10 15,14-3 15-15,10-1-5 16,16-4 0-16,16-8 13 15,19-8-16-15,20-7 3 16,21-11 0-16,14-6-5 0,11-9 9 16,10-1-4-1,2-7 0-15,-4-2 10 0,-1-5-1 16,-9-2-9-16,-13 3 0 16,-19 1 2-16,-18 6 9 15,-22 7-11-15,-26 10 7 16,-18 9 1-16,-12 4 6 15,-19 3-14-15,-15-4 4 16,-21 0-16-16,-23-2 17 16,-27 8-5-16,-29 13 0 15,-24 12-2-15,-20 18-11 16,-21 8 13-16,-16 11 0 16,-1 5-12-16,9 3 10 15,15 1 2-15,30-2 0 16,39-7 5-16,33-7-16 0,31-13 11 15,30-6 0-15,15-4-11 16,18-2 17-16,13 2-6 16,10-1 0-16,21-4 8 15,17-6-10-15,20-10 2 16,21-7 0-16,22-11-8 16,14-6 16-16,15-6-8 15,4-3 0-15,-2-1 10 16,-15 5-6-16,-11-1-4 15,-16 3 0-15,-12-1 5 16,-7-2 8-16,-2-11-10 16,-2-2-3-16,-5-1 10 0,-7 1-14 15,-18 5 4-15,-18 6 0 16,-9 9-12-16,-7 1 17 16,-7 6-5-16,-5 3 0 15,-6 0 2-15,-10 5-15 16,-6 1 13-16,-7 0 0 15,-2 1-6-15,2 1 11 16,0-2-5-16,0 0 0 16,0 0 3-16,2-2-10 15,-2 2 7-15,2 0 0 16,-2-1-7-16,0 1 13 16,0 0-6-16,2-2 0 15,-10-4 11-15,-8-3-21 0,-18-6 10 16,-20-6 0-1,-26-3-13-15,-20 0 10 0,-16 3 3 16,-11 1 0-16,-1 1 12 16,12 1-17-16,17-1 5 15,24-4 0-15,23 5-9 16,25-1 15-16,15 2-6 16,10 3 0-16,12-3-7 15,10-8 2-15,16-1 5 16,14-5 0-16,16-7-7 15,13 3 14-15,7-2-7 16,6-1 0-16,6-6 6 16,4 8-10-16,2 0 4 15,0 3 0-15,-7 3-8 0,-10 8 12 16,-18 1-4-16,-22 5 0 16,-15 5 10-16,-16 8-20 15,-14 0 10-15,-15 1 0 16,-9 4-2-16,-17 8 8 15,-20 4-6-15,-15 8 0 16,-6 7 7-16,1 4-15 16,8 3 8-16,15-5 0 15,19-1-11-15,14 2 12 16,14-2-1-16,16 3 0 16,10 1 3-16,11 1-11 15,15 0 8-15,6-2 0 16,7-5-5-16,1-3 9 0,-1-3-4 15,-4 1 0-15,-6-3 10 16,-5-1-16-16,-4 0 6 16,-1 0 0-16,-9-2-10 15,-4-1 15-15,-11-2-5 16,-7-1 0-16,-16 2 11 16,-17 8-9-16,-19 7-2 15,-19 11 0-15,-17 3-8 16,-6-3 12-16,6-3-4 15,14-6 0-15,18-8-18 16,18-3-17-16,12-5-153 16,10 0 33-16,7-2-45 0,7 2-41 15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4:23.76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0 346 958 0,'7'1'139'0,"-2"3"-31"0,6 1 14 16,7 3-69-16,13-1-27 15,14 1 4-15,22-1-23 16,16-3 14-16,21 0-10 16,14-4-1-16,18 2-2 15,12-2-8-15,4 1 1 16,8 2 4-16,0 2-4 15,-3-1-1-15,-8-2 8 16,-6-4-2-16,-10-4 11 16,-12-3-16-16,-6-2 1 15,-11-2 14-15,-7-2-13 16,-14 2-3-16,-13 1 0 16,-12 3 9-16,-10 4-13 15,-15-1 4-15,-6 5 0 0,-9-4-2 16,-6 4 2-16,-4-1-3 15,-1 0-6-15,-4 2-26 16,-3 0 22-16,0 0-34 16,-4-2-24-16,-7-1-40 15,-4-1-108-15,-7-2-264 16</inkml:trace>
  <inkml:trace contextRef="#ctx0" brushRef="#br0" timeOffset="300">2223 4 1178 0,'-9'-1'127'0,"5"-2"-52"16,0 3-31-16,8 0-24 16,6 3-20-16,13 3 0 15,10 1 2-15,13 3-2 16,5 10 0-16,3 3-7 15,-4 6 11-15,-4 1-6 16,-8 1 2-16,-2 1 0 16,-6-1 9-16,-8-1-9 15,-3 2 28-15,-7 5 1 16,-11 5-25-16,-10 9 19 16,-14 13-23-16,-14 6-11 15,-11 7-26-15,-8-1-111 0,-5-5-586 16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4:12.35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198 64 208 0,'-1'13'485'0,"-2"0"-419"16,7-2 1-16,0-5 8 15,5 2-13-15,6 1-39 16,4-1 13-16,1 2-36 15,5-2 12-15,3 1 0 16,4-4-9-16,5 3 5 0,1-4-8 16,-1-3 6-16,-2 2-6 15,-9-2 7-15,-7-1-5 16,-4 3 29-16,-11 0-11 16,-10 7 21-16,-15 7-41 15,-6 5 10-15,-13 5-11 16,-2 4 1-16,0-2 0 15,6-6-3-15,10-5 6 16,7-6-6-16,7-6-4 16,9-2-12-16,2-1 16 15,2-2-12-15,6 1 15 16,4 4 5-16,1 2 3 16,9-2-4-16,-1 6-4 0,5 5 2 15,-2 1 14-15,-7 8-15 16,-4 11 11-16,-7 9-3 15,-10 2 2-15,-3 0-10 16,-4-1-1-16,0-10 2 16,1-9-7-16,1-13 5 15,2-2-6-15,1-11 2 16,-5-5-35-16,4-10-56 16,-3-7 8-16,-3-10 28 15,-1-9 45-15,-1 1 13 16,-3-1 1-16,1 5 3 15,-5 4 4-15,8 8-1 0,1 6 7 16,3 7-11-16,6 5 15 16,2 3-17-16,3 2 0 15,0 2-1-15,0-2 3 16,3 1-2-16,2 2 2 16,-1-1 4-16,4 3-8 15,5 0 2-15,-1 1 0 16,-1 0 2-16,1 0-1 15,-4-1-1-15,-4 2 0 16,1 4 0-16,-7 1 12 16,-2 1-12-16,-4-1 1 15,-7 0 3-15,7 0 4 16,-3-6-15-16,1 0 7 16,2-7-10-16,0-2 2 15,-7-19 13-15,15 14-5 0,4-3 28 16,3 1 5-16,2 0 19 15,8-10-12-15,6 0-24 16,8-3 21-16,6 0-35 16,7-1 1-16,8-3-1 15,5-1 4-15,6 1-6 16,-2-1 0-16,-9 7 0 16,-12 4 3-16,-16 9 25 15,-13 7 10-15,-11 4-5 16,-8 7-29-16,-11 4 5 15,-10 8-9-15,-6 7 6 16,-1-1-12-16,8-5 6 0,7-7 0 16,9-4-5-16,4-6 7 15,5 1-2-15,3 0 0 16,4 2 3-16,7 3 0 16,5 4-3-16,9-7 0 15,6 1-7-15,5-2 3 16,1-5-18-16,-2-4-41 15,-6-1-63-15,-6-2 22 16,-15-4-182-16,-12 4-80 16</inkml:trace>
  <inkml:trace contextRef="#ctx0" brushRef="#br0" timeOffset="354">90 420 742 0,'-20'-1'191'0,"3"2"-155"16,7 1 33-16,5 0-1 15,4 2-53-15,2 7-4 16,6 8 33-16,-3 12-33 16,5 14-3-16,-9 12 1 15,-5 9-1-15,-10-1-8 16,3-1 0-16,0-8 2 15,4-12 7-15,4-12-4 16,4-10-1-16,2-10 29 16,2-7-19-16,2-1 30 0,6 0-2 15,7-4-41-15,9 0 21 16,8-6-22-16,12-4 0 16,8-8-4-16,10-10-10 15,9-8-22-15,5-6-86 16,4-7-68-16,-8-1-30 15,-8 4-153-15</inkml:trace>
  <inkml:trace contextRef="#ctx0" brushRef="#br0" timeOffset="565">866 485 295 0,'4'-5'369'16,"-4"5"-131"-16,0 0-83 15,0 2-16-15,0-1-89 0,0 1-40 16,0 5 16-16,1 10-8 15,-1 13 4-15,3 15-12 16,-2 13-1-16,4 11-9 16,-1-2 0-16,3-6-4 15,1-7-1-15,-4-11-34 16,7-13-36-16,-3-11-124 16,-4-8-169-16,1-15-145 15</inkml:trace>
  <inkml:trace contextRef="#ctx0" brushRef="#br0" timeOffset="748">1068 172 187 0,'8'5'496'0,"-1"7"-369"16,5 1-39-16,-1 2-58 15,2 4-30-15,-4 3-24 16,2 0-248-16</inkml:trace>
  <inkml:trace contextRef="#ctx0" brushRef="#br0" timeOffset="1312">1307 189 771 0,'-3'5'233'0,"2"-2"-88"15,-3-2-60-15,1 3-32 16,-7 4-32-16,-9 9-18 16,-8 6 17-16,-13 11-20 15,-13 8 2-15,-3 1-4 16,0 4 9-16,3-8-7 16,7-5 0-16,9-11 4 15,18-9-11-15,6-6 7 16,12-8-1-16,1 0-5 15,4-4 12-15,6-1 17 0,13-5 4 16,8-3-23-16,13-4-1 16,12-3-2-16,8-4-1 15,4-1 0-15,9-2-53 16,-1-3-32-16,-3 0-12 16,-9 4 20-16,-16 5 77 15,-17 9 2-15,-17 5 30 16,-12 4-32-16,-8-3-13 15,-8-3-31-15,-9-4-71 16,-6-5-151-16,-5-7 27 16,0-3 148-16,-2-4 91 15,3-3 73-15,3 2 114 16,10 4 42-16,4 11-52 16,5 6-46-16,5 10-47 15,2 2-47-15,4 5-11 0,-3 0 4 16,3 12-21-16,0 13 34 15,3 15-28-15,-3 15-12 16,1 11 13-16,-1 2-16 16,0-3 0-16,-4-7-8 15,0-7 1-15,0-10-33 16,0-9-35-16,0-14-87 16,3-8-75-16,2-13-88 15</inkml:trace>
  <inkml:trace contextRef="#ctx0" brushRef="#br0" timeOffset="1995">1282 317 648 0,'-6'-5'286'0,"-3"9"-155"15,-3 9-6-15,-3 5-56 16,-1 11-56-16,-5 6 19 16,-2 6-32-16,1-1 4 15,-1 2-9-15,2-7-25 16,6-6-31-16,3-9-77 15,4-5-60-15,4-11-82 16,5-12 83-16,6-7 108 16,5-8 89-16,5-4 66 15,2 1 51-15,1 6 70 16,4 4-68-16,0 3-13 16,8 6-39-16,2 1-22 0,5 1-19 15,5 1-22-15,0-1-4 16,-3 4 0-16,-10-1 0 15,-11 2-4-15,-9 2 4 16,-9 4 0-16,-10 5-23 16,-9 2-10-16,-7 4-32 15,-8 0-57-15,-3-4-66 16,1-8 52-16,6-9 112 16,5-3 24-16,7-3 170 15,3 0 23-15,5 4-39 16,1 2-31-16,6 4-61 15,-2 2-5-15,2 0-50 0,-2 4-4 16,3 7 45 0,-4 10-47-16,0 3 15 0,-4 12-16 15,-5 7 8-15,1-4-7 16,-3 1-1-16,3-4-11 16,0-8-10-16,3-9-7 15,5-7 21-15,0-8 1 16,4-4 0-16,4 0 6 15,0 1 4-15,5 3 2 16,3 4 14-16,7 2-17 16,6 3-1-16,3 2-2 15,4-1 11-15,3 4-21 16,-3-3 10-16,-2-3-3 16,-7-2-7-16,-8-3-2 15,-10-2-8-15,-2-3-24 0,-10 2 7 16,-6 0-53-16,-9 1-7 15,-8-6-89-15,-6-2-99 16,-8-12 17-16</inkml:trace>
  <inkml:trace contextRef="#ctx0" brushRef="#br0" timeOffset="2258">1114 882 314 0,'-34'-39'234'16,"8"8"-41"-16,7 5-32 16,7 10-47-16,5 9-37 15,6 5-33-15,5-2-19 16,4 0 10-16,13-5-28 15,3-2-5-15,14-4 6 16,3-2-3-16,11 4-5 0,-3 2 0 16,-1 6-15-16,-8 5 15 15,-12 5 40-15,-8 6 10 16,-12 11 14-16,-12 8-41 16,-3 8-5-16,-7 7-10 15,-5 1 4-15,-6-3-20 16,6-10 8-16,2-6-36 15,-3-11-4-15,5-9-72 16,3-14-58-16,3-15-63 16,2-17-150-16</inkml:trace>
  <inkml:trace contextRef="#ctx0" brushRef="#br0" timeOffset="2813">1381 360 324 0,'35'-48'247'0,"1"9"-24"16,-4 13-31-16,-4 9-15 15,-5 10-103-15,-11 4-32 16,-2 11 12-16,-2 11-17 16,-8 14 6-16,-4 14-16 15,-4 12-25-15,-5 7 6 16,-3-3-6-16,1-7-2 16,3-15 0-16,8-15-33 15,2-11 21-15,4-9-3 16,4-8 15-16,4-4-2 15,5-5 5-15,1-5-3 16,8 0 4-16,-1-6 5 16,1 1-14-16,1 4 5 15,2 4-7-15,-5 4 5 0,-3 5-13 16,-6 10 15-16,-5 7 5 16,-5 11-1-16,-8 12 21 15,-5 13-12-15,-11 6-9 16,-2 7 12-16,-10 0-13 15,4-5-3-15,-6-7 0 16,8-8-31-16,-2-15 2 16,6-8-45-16,5-13-25 15,-1-14-15-15,8-10 25 16,3-12 63-16,2-5 21 16,2-5 10-16,1-1 13 15,3 8 39-15,3 3-3 0,1 5 1 16,4 5-25-16,5 7-7 15,7 7-17-15,7 6 4 16,9 12-3-16,5 6 0 16,0 14-7-16,1 5 9 15,-9 5-9-15,0-2 0 16,-6-3 0-16,-2-8-81 16,-5-9-108-16,-1-7-244 15</inkml:trace>
  <inkml:trace contextRef="#ctx0" brushRef="#br0" timeOffset="3231">1912 519 643 0,'-8'-11'457'0,"4"5"-352"16,1 6-11-16,10 2-45 15,6-2-32-15,11 2-12 16,7-2-5-16,-2 0 0 15,3 2-9-15,-7-2 1 16,-3 1-20-16,-6 2-16 16,-8-2 24-16,-10 7-3 15,-8 6 7-15,-17 11-8 16,-10 5-28-16,-15 9-23 16,-4-2-48-16,1-3 39 15,10-8 84-15,14-9 10 0,10-8 117 16,9-4 42-16,8-2-76 15,1-3 6-15,3 0-56 16,4-3-17-16,10-1 24 16,12-2-43-16,12-6-2 15,7-6-5-15,11-5-12 16,0-5-1-16,2-1-32 16,-4-5-34-16,-5 2-5 15,-9 0 5-15,-7 6-12 16,-17 1-28-16,-13 2-6 15,-14 0-202-15,-5 0 107 16</inkml:trace>
  <inkml:trace contextRef="#ctx0" brushRef="#br0" timeOffset="3464">2125 310 325 0,'-17'-22'454'15,"2"7"-196"-15,6 8-74 16,2 4-99-16,6 7-51 16,-2 5 3-16,3 18-4 15,4 13 8-15,0 16-17 16,0 14-17-16,0 9 19 15,-1-3-26-15,-2 0 5 16,-1-3-7-16,0-8 5 16,3-8-3-16,-3-12 0 15,2-15-1-15,-2-12-3 16,2-8-1-16,-2-6-18 0,0-4 17 16,0 0-37-1,-2-10-31-15,-4-8-111 0,-2-17-145 16,0-24-337-16</inkml:trace>
  <inkml:trace contextRef="#ctx0" brushRef="#br0" timeOffset="4351">2229 94 911 0,'16'-16'193'0,"-5"9"-45"15,-1 11-43-15,5 4-71 16,2 8 1-16,6 9-22 0,-2 8-4 15,-1 12 7 1,-2 6-12-16,-1 2-4 0,-4 0 0 16,2-10 0-16,4-10-4 15,3-10 4 1,1-9 0-16,5-8-6 0,0-4 11 16,4-8-5-16,-2-3 5 15,1-6 4-15,-2-3-9 16,-6-2 0-16,-4-2-11 15,-5-4 2-15,-7 2-21 16,-7-2-13-16,-8 2-5 16,-13 1-27-16,-6 9 41 15,-6 1 10-15,-1 6-6 16,4 4 22-16,3 5 16 16,2 2-1-16,4 0 31 0,2 5-30 15,4 0 14-15,2 0-17 16,0 0 1-16,2 1-12 15,1-3 1-15,1-1-11 16,5-2-10-16,3-3-9 16,-2-1 20-16,6-1-4 15,-3 1 18-15,0 0 1 16,0 1 0-16,-3-1 16 16,3 4 13-16,-1-2-23 15,-2 4 2-15,-1 5 14 16,0 5-19-16,-2 10 25 15,2 12-18-15,0 7 8 16,0 9 15-16,1 9-15 0,3 8 13 16,3 7-6-1,-2 4-22-15,4-2 20 0,1-5-23 16,3-15 8-16,-4-16-8 16,3-14 14-16,0-11-13 15,-1-12-1-15,-3-7 6 16,3 0 0-16,1-5-5 15,5-10 1-15,3-8-2 16,0-9-18-16,8-17 1 16,-4-15-5-16,-3-7-22 15,-1-2 31-15,-8 4-7 16,-4 9 20-16,-5 20 19 0,-6 10-17 16,-1 15 28-1,-4 10-30-15,-1 5 9 0,-6 7-1 16,-1 8-7-16,-5 7-1 15,-2 3 1-15,4 5 14 16,1-1-15-16,5 1 0 16,6-8 2-16,3-3 3 15,8-2-3-15,0-1 12 16,4-2 6-16,7 2-18 16,1 1 11-16,6-2-13 15,1-4 9-15,9-1-22 16,0-3-16-16,5-7-92 0,3-11-282 15</inkml:trace>
  <inkml:trace contextRef="#ctx0" brushRef="#br0" timeOffset="5722">2930 217 589 0,'-4'-7'334'15,"0"7"-207"-15,0 0 6 16,0 0-91-16,4 4-8 16,-3-3-31-16,-1 11 10 15,-4 6 18-15,-8 10-27 16,-9 13 10-16,-4 8-14 16,-6 0 4-16,6-2-12 15,2-8 8-15,6-7 0 16,11-11-4-16,4-8-7 15,7-6 11-15,6-5 2 16,45-2 5-16,-34-5 34 0,1-2-26 16,0 1-8-16,-1-1-2 15,21-7 1-15,1-2-6 16,-3-2 0-16,-3 1 0 16,-5 3-6-16,-11 6 6 15,-8 2 0-15,-10 9-8 16,0-2 12-16,-8 7-9 15,-4-1 1-15,0 4-27 16,-1-1 4-16,2 1-16 16,3-5-1-16,8-3 28 15,0-3-13-15,4 0 5 16,-1-3 7-16,1 0 17 0,0 2 8 16,2-1-5-1,-2 0-3-15,0 0 6 0,-4 2 4 16,0 0-9-16,-1 2 27 15,-6 3-20-15,-6 5 1 16,-6 6-9-16,-5 7 0 16,-5 3-2-16,0 6 8 15,2-1-6-15,4 3 0 16,9-5 3-16,3-4-3 16,7-4 1-16,4-4 1 15,8-4-4-15,3-4 4 16,6-8-2-16,3-2 0 15,5-8 7-15,2-4-19 16,2-10-5-16,-1-3-26 16,0-4-8-16,-5 6 18 0,-9 5 33 15,-8 8 26-15,-6 9-25 16,-6 6 16-16,-11 4-6 16,-1 5-9-16,-5 1 7 15,0 7-6-15,1 5-3 16,-4 2 0-16,4 2-6 15,-1 0-2-15,0 0-23 16,5-3 18-16,3-4 8 16,3-6 4-16,5-7 1 15,6-4 6-15,1-4 1 16,0-4 29-16,0 2-20 16,0-2-9-16,0 4 1 0,1 0-4 15,3 3 2-15,3 2 3 16,1 3-8-16,3 2 18 15,3 2-1-15,2-2-4 16,-1-1 18-16,2-4-21 16,-1-1 15-16,3-7-5 15,0-4-19-15,3-5 13 16,1-10-15-16,6-3 0 16,-4-6-4-16,0-2-10 15,-4 1-1-15,-5 4 1 16,-3 0-19-16,-7 6 27 15,-1 0-18-15,-8 3-19 16,-3 4 7-16,-5 4-41 0,-1 0 13 16,-4 4-7-16,-3 1 12 15,2 2 19-15,1 2 31 16,5 3 9-16,1 3 38 16,4 0 27-16,0 1 24 15,-1 4-12-15,3 5-21 16,1 4 3-16,2 10-26 15,-2 9-2-15,3 4 8 16,0 7-25-16,3 0 14 16,-2 1-14-16,2-5-6 15,5-3-4-15,-4-8-4 16,3-8 0-16,-1-11-7 16,2-7 4-16,0-6 1 15,3-6-24-15,1-7-13 0,5-12-45 16,-1-14-144-16,5-13-145 15</inkml:trace>
  <inkml:trace contextRef="#ctx0" brushRef="#br0" timeOffset="6098">3139 647 522 0,'-1'6'329'15,"2"0"-175"-15,8-1 41 16,2 1-133-16,8-1-28 15,7 3-4-15,5-5-27 16,4-3 0-16,2-5-3 16,3-6-1-16,0-2-8 0,-1-4-23 15,-5 1 11-15,-6-4 3 16,-9 2-40-16,-7 0-20 16,-11-2-12-16,-10-2-28 15,-10-2 28-15,1 4 34 16,-9 0 56-16,-1 6 26 15,4 7 58-15,7 5 34 16,1 11 40-16,1 14-72 16,3 12 2-16,1 11-38 15,5 20-13-15,-1 17 10 16,3 11-39-16,7 8 8 16,-2 1-16-16,2-2 12 0,-1-10-27 15,6-11-5-15,-1-9-44 16,2-8-95-16,2-13-541 15</inkml:trace>
  <inkml:trace contextRef="#ctx0" brushRef="#br0" timeOffset="7680">3624 498 811 0,'-8'10'191'16,"2"-3"-138"-16,2-4 44 16,4-3-84-16,10 0 6 15,10-6-19-15,16-6-31 16,12-3-35-16,10-5-67 16,0 0-13-16,-9 0-30 15,-9 7 86-15,-16 8 90 16,-17 5 22-16,-14 5 32 0,-9 7 51 15,-10 3-21-15,-6 4-27 16,0 3 9-16,2 2-32 16,4-2 10-16,6 0 35 15,4 4-31-15,4 8 1 16,0 8-10-16,3 12-16 16,3 12 8-16,1 12-23 15,5 1 2-15,5-1-10 16,1-12 9-16,4-14-13 15,1-17 4-15,1-14 0 16,2-11-8-16,1-10 9 16,4-9-1-16,3-17 9 15,5-13-6-15,-2-17-6 0,2-11-14 16,-8-9-2-16,-7 3 10 16,-8 4 2-16,-10 12 7 15,-7 10-6-15,-7 14 2 16,1 10-4-16,-3 12 8 15,-4 11 0-15,1 15-4 16,5 13 8-16,-1 12-4 16,5 4 3-16,5 2 6 15,7-1-7-15,4-10-2 16,4-7 3-16,4-9-3 16,5-12 0-16,2-8 0 15,8-16-5-15,1-15-32 0,9-15-29 16,4-13-101-16,3-7 14 15,3-5 54-15,-3 6 99 16,1 6 78-16,-7 13 47 16,-12 15 23-16,-6 13 10 15,-9 10-86-15,-6 14-44 16,-2 1 6-16,-6 14-30 16,-2 13 10-16,-4 7-14 15,-3 10 11-15,-3 5-15 16,7-7 4-16,3-11-1 15,5-11-3-15,6-10-24 16,2-9 17-16,8-7 10 16,3-7 1-16,6-6 4 0,3-4-4 15,6-4 2-15,0-1-3 16,4 2 1-16,3 8 0 16,3 4-3-16,-3 8 1 15,-5 12 2-15,-2 12 0 16,-12 16 3-16,-10 17 4 15,-9 12 0-15,-10 9-4 16,-7-1-3-16,-5-8 5 16,0-15-11-16,2-14 6 15,6-13-39-15,-1-12 5 16,2-9-31-16,-1-14-14 16,-1-7 51-16,-3-13 6 0,1-6 20 15,0-5-2 1,5 1 4-16,0 0 21 0,3 8 12 15,5 10-7-15,1 7 6 16,4 9-29-16,4 4 18 16,5 5-19-16,6 3 2 15,5 1-2-15,9 0-2 16,2 0-34-16,2-2-109 16,0-10-151-16</inkml:trace>
  <inkml:trace contextRef="#ctx0" brushRef="#br0" timeOffset="8101">4505 555 850 0,'-4'1'176'0,"12"3"-57"15,3-3-53-15,9 2-38 16,5-6-28-16,12 2-12 15,1-3-40-15,-1-1-77 16,-6-1 30-16,-10 0 40 16,-9 5 20-16,-11 1 37 15,-5 1 4-15,-4 1 21 16,-4 2 36-16,-2-1-11 16,2 1 22-16,-2 4-15 15,2 10-11-15,2 8 15 0,2 17-38 16,1 15 9-16,2 15 5 15,2 7-25-15,2 2 14 16,1-5-10-16,1-16-14 16,6-16 14-16,-3-17-12 15,2-12 0-15,-2-9 18 16,2-9-19-16,4-9 21 16,5-14-22-16,4-10-19 15,3-14-24-15,1-8-76 16,-2-9-118-16,-5 4-97 15,-4 7-43-15</inkml:trace>
  <inkml:trace contextRef="#ctx0" brushRef="#br0" timeOffset="8588">4797 707 407 0,'5'0'237'0,"2"0"-19"16,2-3-53-16,1-3-17 15,4-2-97-15,7-1 0 16,5 0-12-16,6-4-38 15,9 1 24-15,10-1-25 16,6 0 4-16,3 6 1 16,-1 1 3-16,-7 6 18 15,-11 0 37-15,-13 8-59 16,-8 3 38-16,-12 13-6 16,-12 15-4-16,-11 18 6 0,-10 12-37 15,-6 7 7-15,-9 2-8 16,-1-7 0-16,4-15-5 15,3-11-16-15,8-13-25 16,6-14 24-16,2-10-40 16,2-14 5-16,3-13 13 15,1-19-15-15,4-17 3 16,4-22-41-16,4-14-18 16,2-7 95-16,7 2 20 15,-4 16 11-15,7 18 75 16,-1 22 15-16,-3 20-17 15,-2 11-4-15,-3 8-43 16,-6 6 5-16,3 10-22 0,0 15 37 16,-4 16-14-1,-4 22-34-15,-9 17 18 0,-11 11-27 16,-1 0 6-16,-7-4-16 16,4-14-10-16,6-14-39 15,4-14-14-15,3-16-79 16,2-12-209-16</inkml:trace>
  <inkml:trace contextRef="#ctx0" brushRef="#br0" timeOffset="9022">5466 276 869 0,'12'-1'194'15,"-5"2"-76"-15,-7 3-20 16,-3 6-46-16,-1 8 5 16,-4 14-56-16,-7 10 14 15,-3 13-15-15,-3 0 0 16,3-6-8-16,6-9-16 16,5-17 18-16,7-7 1 15,0-12 10-15,4-1 13 16,-1-6 18-16,5-1-16 15,4-5 9-15,4-8-26 16,8 1-3-16,4-10 0 16,1 0 2-16,4-2-5 0,2 1 3 15,-3 4 0 1,0 3-8-16,-4 8 9 0,-5 3-1 16,-5 4 5-16,-3 5 4 15,0 4-8-15,-2 6-1 16,2-2 2-16,-1 7-13 15,1 4-5-15,-4 1-15 16,-6 2-2-16,-2 0-64 16,-10 1-62-16,-1-3-175 15,-8-1-253-15</inkml:trace>
  <inkml:trace contextRef="#ctx0" brushRef="#br0" timeOffset="10440">5507 629 863 0,'-12'18'115'0,"6"5"45"16,4 5-93-16,4 11-48 15,4 10 21-15,2 8-22 16,-1 3 3-16,-3 2 17 16,-4-3-17-16,-4-8 1 15,-3-11-18-15,1-6 2 16,2-16 3-16,2-8-5 15,0-7-4-15,2-3 4 16,0-8-1-16,0-11-6 16,2-13-2-16,4-17-24 15,3-15 21-15,0-13-18 0,6-1 20 16,4 7-1-16,-2 7 6 16,3 20 1-16,1 12 7 15,-1 14-6-15,-3 8 40 16,-1 10-14-16,2 10-3 15,-5 10 13-15,0 13-25 16,-1 17 18-16,-5 13-27 16,-7 7 7-16,0 5-13 15,-4 0 3-15,-3-13 0 16,3-11 0-16,0-10-14 16,0-16 7-16,-1-9-11 15,0-8 1-15,-3-5 15 0,-7-3-13 16,-6-3-1-16,-2-7 3 15,-1-9-42-15,-1-11 25 16,2-9 6-16,6-5-10 16,5-1 30-16,5 7-5 15,3 12 9-15,4 12 9 16,3 8-6-16,-2 6 15 16,3 3 6-16,5 1-18 15,1 0 32-15,3 4-21 16,2 0-2-16,-6 1 1 15,0-2-8-15,-3 3-3 16,0-7-5-16,-3 1 3 16,1-4-6-16,2-4 3 0,3-3 0 15,4-10-3-15,2-8 3 16,6-12-4-16,-1-10-18 16,5-6-36-16,-2-6 14 15,2-4-61-15,-2-7-75 16,8-2 81-16,-2-2 99 15,-2 9 19-15,-6 12 107 16,-5 16 36-16,-5 18-50 16,-7 13-54-16,-2 6-32 15,-4 9 0-15,-1 9-15 16,-12 122 38-16,14-109-39 16,1-1-5-16,1-1 2 15,2-6-7-15,5 27 0 16,5-11 0-16,-1-12 13 0,3-6-13 15,-3-10 0-15,7-9 1 16,-1-8 5-16,3-8-6 16,2-13-26-16,0-8-9 15,0-6-29-15,-5-9 15 16,-3-3 40-16,-7 0-58 16,-4 0 20-16,-8 7-1 15,-4 10 44-15,-3 12 4 16,-1 8 18-16,2 12 43 15,1 4 1-15,0 9-21 16,-3 9 28-16,-2 10-43 0,-1 11-11 16,-4 10 12-1,-1 7-22-15,-1-2-7 0,1 1 2 16,1-5-43-16,1-6 8 16,0-7-79-16,9-12-46 15,2-8-58-15,3-12 58 16,4-5 160-16,3-8 67 15,-3 4 72-15,1-1 29 16,-1 3-89-16,0 4-40 16,3 3 1-16,2 8 1 15,3 12-10-15,3 10 2 16,4 16-22-16,-1 10 18 16,1 5-25-16,-3-1 13 15,5-6-3-15,-1-12-10 0,0-9 5 16,6-11 3-16,-1-10-12 15,3-8 35-15,1-7-34 16,6-6 11-16,2-5-7 16,3-9-3-16,-4-6-2 15,0-9 0-15,-4 0-35 16,-7-3 19-16,-6-5-18 16,-7 1-3-16,-9-3 31 15,-10-2-16-15,-4-2 12 16,-10 8 7-16,-3 8 3 15,-1 5-6-15,3 14 10 16,4 8-4-16,2 10 20 16,0 14-12-16,1 16 15 0,2 11-17 15,-3 13 3-15,0 5-18 16,4-2 7-16,-4-7-54 16,4-4-159-16,1-9-760 15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4:25.08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295 145 551 0,'2'-12'249'15,"-2"5"-170"-15,0 1 21 16,2 6-24-16,-2 0-64 16,2 3-2-16,0 4-3 15,4 9 17-15,-2 13 18 16,-4 12-24-16,-1 16 12 15,-14 11-4-15,-10 6-26 16,-6 1 23-16,-6-5-23 16,-3-4 0-16,3-13-3 15,2-7 1-15,6-11-15 0,4-9-46 16,8-8-42-16,3-12 2 16,7-10-58-16,6-11-11 15,6-7 149-15,8-3 12 16,4-5 11-16,4 3 57 15,3 9 29-15,1 5 45 16,2 7-34-16,-2 10-20 16,2 11 16-16,-6 11-36 15,-2 17-22-15,-7 10-20 16,-4 9-11-16,-4 6 9 16,-6-6-13-16,-2-9 0 15,-1-12 0-15,1-11-10 16,0-16-70-16,4-8-86 0,3-12-42 15,-2-14-323-15</inkml:trace>
  <inkml:trace contextRef="#ctx0" brushRef="#br0" timeOffset="818">413 294 656 0,'20'-5'132'0,"6"1"-57"16,3-2-23-16,8 2-28 16,6-2-18-16,1 3-8 0,-7 1 2 15,-9 4-22-15,-11 7 22 16,-14 8 9-16,-14 9-6 16,-11 10 3-16,-12 8-2 15,-11 5-4-15,-3-1 0 16,-1-3 4-16,2-6-6 15,10-6 5-15,10-12-3 16,11-6 30-16,8-7-5 16,3-5 15-16,10-3-11 15,5-2 31-15,7-1-9 16,10-5-39-16,7-7-8 16,13-10-4-16,2-13-2 15,3-10-10-15,-2-7-59 0,-9 1-19 16,-9 4 34-1,-16 7 7-15,-8 7 11 0,-11 6 21 16,-1-3 10-16,-4 6 7 16,4 1 23-16,-1 10 41 15,2 2 46-15,2 6 11 16,-2 8-67-16,1 2-7 16,-2 4-34-16,-5 14 20 15,-4 10-13-15,-4 22-17 16,-4 19 23-16,-6 13-23 15,2 9-2-15,-1-2 6 16,9-9-1-16,2-10-6 0,5-13 0 16,6-17-14-1,5-16 13-15,6-10-15 0,5-14 16 16,6-13-3-16,5-10 11 16,5-5-7-16,3-8-1 15,2 1-4-15,2 1-4 16,0 6 2-16,-1 9 6 15,-8 6-6-15,-7 3-9 16,-11 10 15-16,-8 8 5 16,-11 8 2-16,-5 9 1 15,-5 4-8-15,-3 5 0 16,-1-7 1-16,2-4 8 16,4-9-9-16,6-5 0 15,8-5 7-15,1-4-4 16,4-2-3-16,1 0 0 0,6 1 8 15,3 7-7 1,9 8 5-16,5 2-6 0,8 8 5 16,3 2-12-16,2-4 7 15,-1-1-15-15,-5-5-22 16,-2-5-122-16,-5-9-225 16</inkml:trace>
  <inkml:trace contextRef="#ctx0" brushRef="#br0" timeOffset="1061">1373 0 924 0,'5'1'87'0,"2"5"36"15,-2 7-39-15,3 11-60 16,3 6-14-16,-5 3-9 16,-2 3-1-16,-4 0-67 15,-1-9-101-15,1-4-182 16,1-12 8-16</inkml:trace>
  <inkml:trace contextRef="#ctx0" brushRef="#br0" timeOffset="2064">1547 113 174 0,'28'-20'271'15,"-5"4"-83"-15,-4 11 9 0,-5 3-77 16,-4 2-20-16,-4 2-11 16,-3 0-25-16,-3 1-18 15,-9 7-9-15,-7 5-8 16,-11 7-6-16,-13 8-21 16,-12 4 17-16,-5 0-19 15,1-4 0-15,5-7-9 16,17-4 11-16,11-10-2 15,12-3 0-15,7-6-32 16,7 0 17-16,1 0-11 0,4-2 26 16,4-3-9-1,9 1 3-15,6-2-2 0,5 3-6 16,2-4-20-16,-3 7 29 16,-4 0-4-16,-7 3 2 15,-12 7 7-15,-12 10 32 16,-11 7 7-16,-9 12-7 15,-11 8-23-15,-3 2 11 16,-2-1-20-16,1-4 1 16,3-6-9-16,14-10 11 15,4-9-3-15,10-10 0 16,7-6-25-16,2-6 21 16,6-3 1-16,3-5 3 15,7-4-1-15,1-3-11 16,9-5-6-16,5 1-28 0,5-2-53 15,6-3 1-15,11 0-19 16,8-2-33-16,4 2 84 16,-3 4 66-16,-7 10 45 15,-11 8 106-15,-16 9-4 16,-14 6 21-16,-9 11-101 16,-12 7-27-16,-9 7 6 15,-7 7-40-15,-7-2 7 16,-7 0-4-16,-2-7 0 15,0-6-5-15,0-9-4 16,5-6-10-16,4-7 1 16,5-9-63-16,6-9-2 0,8-13-3 15,6-10-61-15,6-14 12 16,6-5-19-16,3-5 124 16,0 5 21-16,-2 11 65 15,-5 12 74-15,1 15-1 16,-1 10-23-16,-4 5-44 15,-2 7-48-15,2 8 11 16,4 12 20-16,-2 12-44 16,5 13 14-16,-2 12-2 15,2 7-19-15,-6 3 12 16,3-3-15-16,-1-1 0 16,0-7-5-16,-2-8 5 15,2-13-1-15,-3-12-4 0,0-11-36 16,-3-8-3-1,2-7-39-15,-2-7-67 0,-4-6-53 16,2-13-97-16,-2-14 53 16,3-9 52-16,-4-5 195 15,2-2 188-15,-1 6 18 16,2 13 36-16,-3 8-30 16,4 12-74-16,-2 11-34 15,2 6-45-15,-1 9-32 16,-4 10 19-16,-3 7-33 15,-4 8-8-15,-3 5 5 16,2-3-7-16,-2-7-3 16,7-8 0-16,4-5-35 15,-1-11-25-15,3-8-95 0,0-11-147 16,-1-10-157-16</inkml:trace>
  <inkml:trace contextRef="#ctx0" brushRef="#br0" timeOffset="2521">1250 67 700 0,'-9'-16'330'16,"3"9"-204"-16,-4 5-55 16,2 2-24-16,-7 6-29 15,-6 7-11-15,-6 9 4 16,-8 11-11-16,-6 13 1 0,-4 4-1 15,1 2 5-15,7-1-5 16,3-8 0-16,13-6 4 16,8-10-17-16,3-10 12 15,9-8 1-15,5-3-8 16,3 0 6-16,2-2 2 16,8-1 0-16,3 1 8 15,3-2-9-15,6-2 1 16,2 4 0-16,-2 1-8 15,-6 3 17-15,-4 5-9 16,-6 8 18-16,-8 5-17 16,-2 6 26-16,-3 3-18 0,-4 2-9 15,-3 0 11-15,-1-3-5 16,-2-3-3-16,-2 1 0 16,-6-2 9-16,0-2-15 15,-2 0 3-15,1-2-9 16,0-5 2-16,5-6-76 15,2-4-52-15,5-6-90 16,3-9-145-16,5-5 12 16</inkml:trace>
  <inkml:trace contextRef="#ctx0" brushRef="#br0" timeOffset="2678">994 882 488 0,'22'-4'272'0,"-1"5"-48"16,3 5-61-16,8 4-39 15,4 3-55-15,12 2-24 0,10 9-6 16,10 2-33-1,10 2 6-15,6-1-12 0,8-1 10 16,-2-5-21-16,0-6 11 16,-4-7-28-16,-3-6 5 15,-10-9-107-15,-6-2-236 16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4:34.94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159 0 525 0,'-3'6'80'16,"2"1"-67"-16,1 0 38 16,5-2-9-16,2 4-26 15,5 4-13-15,1 0 0 16,-1 0-3-16,0 2 4 16,-1-2-10-16,-3-2 5 15,-2 2-40-15,-2-1-50 0,-1 1-96 16</inkml:trace>
  <inkml:trace contextRef="#ctx0" brushRef="#br0" timeOffset="917">11 244 634 0,'-4'-3'228'15,"0"-1"-183"-15,0 2 38 16,4 2-22-16,0 0-52 0,1 2-7 16,6 4 0-1,1 3 10-15,5 6-4 0,2 13 6 16,-7 11 4-16,-4 11-18 16,-7 5 0-16,-2 2 3 15,-3-12 6-15,0-14-9 16,3-14 6-16,3-9 5 15,2-8 44-15,0-2 6 16,2-8-17-16,3-13-12 16,0-13-25-16,6-7 17 15,3-5-13-15,5-1-5 16,4 12-10-16,3 5 4 16,8 6-5-16,7 2 1 15,8 4-21-15,7 4 10 16,3 2 11-16,-10 6-29 0,-7 7 22 15,-16 1-10-15,-11 6 12 16,-15 14-2-16,-11 3 17 16,-9 10-6-16,-5 4 0 15,-6 2-23-15,-2-8 6 16,6-5-19-16,5-6 23 16,3-10 11-16,7-4-2 15,3-8-11-15,2-2 9 16,6-1 6-16,-2-4 1 15,7 3 0-15,1-4 2 16,3 3 4-16,0-3-1 16,0 4-7-16,-1 3 1 0,1 3-7 15,-5 0 6 1,-3 6 1-16,0 4 0 0,-3 8 24 16,-5 8-23-16,4 6 2 15,-4 1-3-15,1 1 7 16,1-5-9-16,4-6 2 15,2-8 0-15,2-2 4 16,4-4-1-16,1-3 11 16,1-6-6-16,0 2-4 15,4-6 5-15,3 0-9 16,3-13 2-16,1 1 4 16,-2-7-6-16,-2 3 0 15,-3-4 0-15,-7 4 4 0,-2-1-4 16,-7 2 0-1,-3 3 2-15,-2 4 4 0,-6 4 2 16,-2 8 9-16,-2 7-1 16,1 6-13-16,-5 7 29 15,3 8-17-15,-4 7 4 16,4 5 18-16,-3 3-34 16,2 3 16-16,-3-1-19 15,7-4 5-15,-2-1-4 16,-1 0-1-16,5-5-16 15,1-5-9-15,2-6-52 16,1-5-59-16,3-5-143 16,4-14-335-16</inkml:trace>
  <inkml:trace contextRef="#ctx0" brushRef="#br0" timeOffset="1135">155 787 164 0,'12'-15'717'15,"-2"6"-525"-15,-6 3-46 16,-2 6-49-16,3 4-32 15,3 2-19-15,12 4-14 16,9 7-13-16,9 8-17 16,3 3 16-16,11 5-18 15,-3-1 4-15,6 1-11 16,-3-9 7-16,0-8-1 16,-7-5 0-16,4-8-24 15,-11-4 12-15,-5-7-34 16,-6-6-41-16,-5-11-60 0,-7-10-366 15</inkml:trace>
  <inkml:trace contextRef="#ctx0" brushRef="#br0" timeOffset="1450">892 353 824 0,'-7'0'276'0,"-1"4"-206"15,4-1 24-15,4 1-23 16,7 7-44-16,6 7 4 16,11 9-24-16,7 9-3 0,10 10 11 15,4 7-9-15,10 4-5 16,5 2 16-16,4 5-15 16,2-2 19-16,-2-6-20 15,-4-3-1-15,-2-8 1 16,-6-10 4-16,-4-6-5 15,-11-7 0-15,-4-7-5 16,-13-3 2-16,-9-4-12 16,-7-3-13-16,-4-8 2 15,-8-8-91-15,-8-7-53 16,-9-12-187-16</inkml:trace>
  <inkml:trace contextRef="#ctx0" brushRef="#br0" timeOffset="1655">1302 363 389 0,'-15'0'702'0,"1"0"-605"16,2 3-32-16,4 2-6 16,-1 10-50-16,-2 8-6 15,3 7-5-15,-4 13 2 16,1 3-22-16,3-5-45 15,2-5-90-15,2-10-124 16,6-12-199-16</inkml:trace>
  <inkml:trace contextRef="#ctx0" brushRef="#br0" timeOffset="1870">1362 436 649 0,'8'10'248'16,"-8"5"-45"-16,-1 3-72 15,-6 7-48-15,-1 6-39 16,-7 9-8-16,-3 4 7 16,-9 5-29-16,-9 3 4 15,-8 2-12-15,-3-1 4 16,-3-5-8-16,3-5-2 16,6-8-31-16,5-7 6 15,5-6-68-15,2-5-115 16,6-4-407-16</inkml:trace>
  <inkml:trace contextRef="#ctx0" brushRef="#br0" timeOffset="3228">2035 125 443 0,'-8'2'539'0,"-3"-2"-447"15,11 0-20-15,0 0 0 16,7 0-55-16,1 2-17 15,15-2 10-15,3 4-10 16,12 0-3-16,-1 1 0 0,7 3-41 16,-15 3 18-1,-9 3-15-15,-13 10 32 0,-15 8-1 16,-17 1-4-16,-5 3 12 16,0-5 1-16,4-7-3 15,6-12-1-15,7-6 5 16,8-4-8-16,5-6-3 15,0 3-31-15,1-2 36 16,7 3-1-16,7 3 14 16,-1 7-7-16,9 7 8 15,0 9 8-15,2 8 28 16,-10 8-18-16,-7 9 3 16,-8 4-4-16,-2-2-24 15,-11-2 18-15,5-7-12 16,0-13-7-16,1-8 24 0,-1-11-24 15,4-8 6-15,-2-8-6 16,-2-8-4-16,-7-11 0 16,4-7 2-16,-3-6-17 15,-2-1 5-15,-7 1-6 16,4 1 10-16,-3 5 9 16,0 8 1-16,4 5 0 15,3 8 1-15,7 3 3 16,4 2-1-16,3 3-3 15,2-1-3-15,2 2 1 16,1 0 3-16,1 2-5 16,6 2 4-16,3-1 0 0,1 4-2 15,5-1 2 1,1-2 0-16,-6 0 0 0,0 2 6 16,-7 1-6-16,-8 10 5 15,-8 2-5-15,-3 8 3 16,-5 1 0-16,-1 0-3 15,1-8 0-15,1-3 6 16,4-6-4-16,5-3-2 16,4-4-18-16,4-6 14 15,8-8 4-15,5-10-2 16,8-8 0-16,6-5-15 16,10-7 7-16,7-3-15 15,1 3-8-15,5 0 0 16,8 1-13-16,-6 3 35 15,-8 12 11-15,-13 8 0 0,-14 10 77 16,-18 15-14-16,-14 14-25 16,-13 7 3-16,-4 9-37 15,-13 5 1-15,2-3-3 16,10-6 5-16,2-5-7 16,13-7 1-16,8-6-1 15,4-6 17-15,4-2-16 16,8 0 10-16,5 1-8 15,13-1 3-15,4-1-12 16,6-2-3-16,-1-5-42 16,-6-2-30-16,-6-3-14 15,-10-2 43-15,-13-3-69 0,-11-2-63 16,-14-1 134-16,-15-2-7 16,-9 1-65-16,-7-4-25 15</inkml:trace>
  <inkml:trace contextRef="#ctx0" brushRef="#br0" timeOffset="3459">2024 496 506 0,'-37'-22'277'16,"6"7"-101"-16,6 5 21 16,12 7-121-16,6 3-29 15,3 2-10-15,4 11-25 16,0 9 20-16,4 16-13 16,7 12-16-16,1 17 23 15,2 8-26-15,5 6 1 16,-3 0-1-16,3-9 5 0,-1-7-9 15,0-16 4 1,-1-13-2-16,0-12-4 0,2-11-4 16,4-10-1-16,3-16-12 15,8-13-54-15,7-14-13 16,8-19-157-16,7-11-212 16</inkml:trace>
  <inkml:trace contextRef="#ctx0" brushRef="#br0" timeOffset="3634">2552 608 391 0,'20'-23'483'15,"-12"10"-283"-15,-8 16-32 16,0 4-76-16,-4 9-45 16,0 18 9-16,-3 11-27 0,3 15-28 15,-2 13 17-15,3 3-18 16,3 0 0-16,0-5-2 16,5-7-18-16,1-13-14 15,0-11-14-15,1-14-83 16,1-9-79-16,0-11-265 15</inkml:trace>
  <inkml:trace contextRef="#ctx0" brushRef="#br0" timeOffset="3921">2828 183 183 0,'-4'2'727'0,"0"4"-680"16,4-1 56-16,8 4-20 15,3 4-65-15,3 6-18 16,5 1-30-16,4 3-131 16,-1-3-236-16</inkml:trace>
  <inkml:trace contextRef="#ctx0" brushRef="#br0" timeOffset="4479">3156 222 881 0,'4'-5'252'15,"-3"2"-148"-15,-2 2 3 16,-2 1-53-16,-5 1-48 16,-5 7-3-16,-15 5-3 15,-11 8 0-15,-11 5-3 16,-8 8-1-16,-2 3-6 16,0-2 2-16,8-3 2 15,12-6 3-15,11-6 3 16,9-7-2-16,13-3 2 0,3-8-21 15,8-1 21-15,7 2 5 16,8-3-1-16,11-6 9 16,13-1-13-16,8-6 1 15,7-7-6-15,5-6-7 16,1-4-33-16,-3-3-20 16,-5-2-44-16,-9 1 41 15,-15 8 62-15,-15 4 6 16,-13 3-3-16,-11 4 3 15,-9-3-18-15,-6-1-14 16,-8-1-15-16,0-1 11 16,-6 1 24-16,3-3 12 0,3 4 31 15,4 1 34-15,7 4 58 16,7 7-40-16,4 3-59 16,5 7 14-16,2 11-4 15,1 15 12-15,1 14-1 16,2 20-37-16,1 15 8 15,0 9 0-15,0 0-11 16,0-8 2-16,0-8-7 16,-4-13-3-16,4-15 1 15,1-13-36-15,-5-13-20 16,4-8-30-16,-2-7-91 16,-2-10-94-16,4-12-140 15,-2-14 198-15</inkml:trace>
  <inkml:trace contextRef="#ctx0" brushRef="#br0" timeOffset="5109">3029 535 374 0,'-1'-40'304'0,"-3"8"-40"0,-3 12-31 16,-1 10-126-16,-3 10-53 16,-3 10-9-16,-7 12-25 15,-6 8 0-15,-6 10-11 16,-5 10 0-16,4 0-13 16,0-4 4-16,8-9-25 15,4-7-2-15,8-14-52 16,8-6-36-16,4-10-79 15,6-10 10-15,6-13 58 16,9-11 119-16,6-5 7 16,7-2 100-16,7 2 10 15,2 7-28-15,2 5 1 0,11 6-54 16,4 2-3-16,2 2-23 16,-2 4 2-16,-11 7 9 15,-11-1-5-15,-16 7 6 16,-11 3 23-16,-11 9-25 15,-13 5-13-15,-9 7-9 16,-8 3-48-16,-9 6-53 16,-2-6-77-16,-1-8-61 15,3-5 128-15,1-8 120 16,13-3 50-16,5 1 66 16,4-4 23-16,9 0-30 15,5 1-57-15,1 4-20 16,3 7 20-16,3 6-23 0,-2 9 10 15,3 4 13-15,-1 7-23 16,-2-3 1-16,-1 0-18 16,0 1 20-16,-1-8-22 15,1-4-4-15,0-3 5 16,1-8-9-16,3-6 12 16,3-1 15-16,4 3-21 15,6 0 8-15,0 4-5 16,7 4-9-16,4 2 9 15,0 0-11-15,3 1 0 16,-5-1-7-16,-3-3 5 16,-7-3-8-16,-5-1-9 0,-7-5-26 15,-6 0 25 1,-6-1-63-16,-10 0-37 0,-10-2-15 16,-4-3-128-16,-11-9 18 15,-2-8-36-15</inkml:trace>
  <inkml:trace contextRef="#ctx0" brushRef="#br0" timeOffset="5335">2865 1037 120 0,'-37'-45'339'0,"6"4"-131"16,10 6-83-16,9 9 6 16,12 7-33-16,8 6-59 15,5 4 2-15,7 0-33 16,7 2-4-16,9 4-5 16,5 3 1-16,7 3 0 15,-5 5 3-15,-2 7 2 0,-9 6 62 16,-13 8-3-16,-15 7-13 15,-11 8 9-15,-5 3-43 16,-9 0-3 0,-2-4-14-16,3-6-6 0,1-9-6 15,2-9-71-15,1-14-79 16,6-13-124-16,-1-17-154 16</inkml:trace>
  <inkml:trace contextRef="#ctx0" brushRef="#br0" timeOffset="5898">3144 509 195 0,'37'-53'308'0,"-1"11"-118"15,3 11 18-15,-7 8-81 0,0 12-18 16,-8 2-47-16,-6 5-20 16,-7 4 7-16,-4 7-38 15,-7 10 25-15,-7 7-23 16,3 10-12-16,-7 5 5 15,2-1-6-15,0-8-2 16,5-10-9-16,4-7-10 16,4-8 18-16,2-9 3 15,6 0 0-15,3-10 9 16,4-2-9-16,2-3 0 16,-1 2-1-16,7 4-3 15,-2 6 0-15,-2 7 4 16,-1 9-1-16,-3 9 1 0,-11 12 15 15,-3 11 16-15,-14 11 1 16,-6 8-10-16,-9 3 7 16,-5 2-20-16,-6-1-8 15,-2-4 1-15,1-10-2 16,3-7-17-16,-2-12-20 16,8-12-33-16,2-13-32 15,2-15-16-15,9-15 39 16,3-12 53-16,7-6 26 15,7-2 2-15,1 7 67 16,4 7 27-16,2 8-14 16,2 10-9-16,6 5-21 0,2 5-3 15,6 6-26-15,4 4 11 16,3 6-2-16,4 8-24 16,-2 5 0-16,2 6-8 15,-3 6-4-15,-1 1-7 16,-1-3-54-16,-2 1-14 15,0-5-133-15,-2-5-583 16</inkml:trace>
  <inkml:trace contextRef="#ctx0" brushRef="#br0" timeOffset="6609">3907 675 723 0,'-16'-14'401'0,"10"2"-333"15,6 4 27-15,8-2-34 16,10 1-35-16,13-8-24 15,9 0 11-15,9 1-20 16,3 6 7-16,3 4-14 0,-10 5 12 16,-8 4-24-1,-10 4 5-15,-12 7 13 0,-15 9 8 16,-19 11 7-16,-17 9-7 16,-17 7-25-16,-15 8-9 15,-7 0-50-15,5-6-11 16,11-4 76-16,16-12 19 15,17-11 13-15,11-11 77 16,12-6-3-16,2-4-1 16,2-4-53-16,6-3-13 15,8-2 15-15,9-7-33 16,12-6 5-16,13-10-7 16,11-7-33-16,7-10-9 15,-3-5-91-15,-4-2-48 16,-15 1 21-16,-17 6 4 0,-20 8 85 15,-12 8 38-15,-11 4 30 16,-8 7 2-16,1 2 2 16,-1 9 18-16,3 3 59 15,7 4 4-15,0 6 12 16,5 5-6-16,0 9-25 16,1 10 13-16,7 12-16 15,7 10-23-15,-3 12 2 16,4 6-28-16,1 8 34 15,-4 3-19-15,2-3-17 16,-6-8 15-16,2-10-19 16,-3-18-3-16,0-13 3 0,-3-14 3 15,2-8-4-15,-2-5-4 16,-2-7-34-16,-6-7-31 16,-3-10-67-16,-4-14-163 15,2-16-291-15</inkml:trace>
  <inkml:trace contextRef="#ctx0" brushRef="#br0" timeOffset="6851">4166 397 697 0,'15'6'201'0,"-1"4"-25"15,5 4-48-15,4 7-94 0,6 7-7 16,4 5-24-16,0 5-1 15,1-3 5-15,-4-2-5 16,1-12-2-16,1-4 0 16,-5-9-10-16,-5-8-1 15,-3-3-10-15,-4-6-34 16,-7-9-90-16,-4-1-46 16,-7-5-159-16,-5-2 39 15</inkml:trace>
  <inkml:trace contextRef="#ctx0" brushRef="#br0" timeOffset="7004">4479 459 190 0,'-15'-15'470'0,"1"4"-203"16,2 7-60-16,0 2-89 16,-3 8-82-16,3 0-5 15,-1 8-22-15,-3 7-7 0,-1 7 5 16,0 5-7-16,0 4-11 16,4 6-31-16,2-7-71 15,3-4-137-15,8-10-163 16,6-10 47-16</inkml:trace>
  <inkml:trace contextRef="#ctx0" brushRef="#br0" timeOffset="7427">4353 687 366 0,'10'-6'186'0,"-2"8"25"15,-4 5-48-15,3 8 2 16,-5 9-74-16,-2 10-26 16,-2 13-5-16,-2 9-39 15,0 7 6-15,0 0-12 16,5 3-9-16,3-11 17 0,5-7-22 15,3-11 11-15,-1-11 3 16,8-10-12-16,-3-6 6 16,-2-9-9-16,5-6 4 15,4-8-10-15,-2-8 0 16,2-10-14-16,-3-11 4 16,1-3-27-16,-13-2 23 15,-8-4 0-15,-4 4-2 16,-11 7 18-16,-7 6-4 15,-5 9 8-15,-1 11 11 16,0 6-9-16,1 12 6 16,2 5-4-16,2 6-2 0,9 4 21 15,2 5-21 1,4 2 18-16,5 2 13 0,7-2-23 16,0-3 19-16,7-3-13 15,3-1-11-15,5-6 6 16,1-4-10-16,3-3-1 15,5-6 0-15,0-6-26 16,82-51 3-16,-94 37-60 16,0 3-88-16,-1-1-218 15</inkml:trace>
  <inkml:trace contextRef="#ctx0" brushRef="#br0" timeOffset="8551">4871 465 1031 0,'-4'-2'147'0,"0"0"-56"16,4 2-4-16,0 2-65 15,-3 4-3-15,-5 8-17 16,-2 9-1-16,-7 5 1 15,-1 5 9-15,1-2-7 16,2-2-4-16,3-5 1 16,5-9-10-16,3-4 6 15,4-5-8-15,3-6 3 0,5 0 5 16,0 0 3-16,11-2 0 16,-1 0-15-16,5 0 10 15,2 0-31-15,0-3 5 16,0 1 8-16,0-1-18 15,-3 2 31-15,0 0-4 16,-9 3 14-16,-2 2 4 16,-7 5 26-16,-10 12 15 15,-7 7 1-15,-3 7-44 16,-7 5 13-16,2-4-15 16,3-7 6-16,3-8-13 15,7-8 12-15,6-5-5 16,2-4 0-16,2-4-6 0,2-2 5 15,2-6-5-15,7 0-14 16,1-2 10-16,3-2-18 16,2 2 9-16,0 4-5 15,-6-1-9-15,-2 5 17 16,-5 3 9-16,-3 5 7 16,-10 3 19-16,-7 8-13 15,-9 6 15-15,-4 6-7 16,-4 3-9-16,0 2 1 15,4-2-6-15,4-3 4 16,5-6-4-16,7-6 1 16,5-8 3-16,2-3 16 15,4-2-19-15,2-4 12 0,5-2-13 16,1 1 0 0,4-3-2-16,2 1-9 0,5-4 0 15,1-3 0-15,-1 3-19 16,0 3 30-16,-6 0 0 15,-5 5 3-15,-7 2 18 16,-1 3 5-16,-1 5 4 16,-3 7 9-16,0 2-34 15,1 7 18-15,2-1-14 16,2-2-8-16,3-3 13 16,0-6-13-16,4-4 5 15,1-4 7-15,3-8-11 0,6-3-4 16,-1-7 1-1,4-9-23-15,2-8 1 0,0-5-47 16,-5-3 4-16,1 1-49 16,-7 2-53-16,-3 7 78 15,-5 5 69-15,-6 9 7 16,-2 6 14-16,-7 4 12 16,-1 4 31-16,-3 0 10 15,1 2-19-15,2 2 25 16,0-2 39-16,1 2-32 15,3 3-17-15,1-1-12 16,1 5 14-16,0 5-2 16,2 11-23-16,-1 6 7 15,4 8-16-15,2 7-6 16,2 4 12-16,3 2-20 0,2-1-3 16,3-1 0-16,5-3 6 15,0-8-11-15,1-10 5 16,2-9-13-16,1-10 10 15,1-10-26-15,2-13 1 16,2-14-42-16,2-10-66 16,0-14-194-16,-5-4-419 15</inkml:trace>
  <inkml:trace contextRef="#ctx0" brushRef="#br0" timeOffset="8795">5152 750 355 0,'-1'3'824'16,"1"-1"-770"-16,4-2 40 15,12-1 1-15,9 1-94 16,12-4 3-16,11-4-4 16,-1 1-11-16,-2-5-1 15,3-6-31-15,-1-4 2 16,-6-6-45-16,-2-2-55 15,-7-2 23-15,-12 2-12 16,-12 2-141-16,-8 2 88 16,-11 2-53-16</inkml:trace>
  <inkml:trace contextRef="#ctx0" brushRef="#br0" timeOffset="8957">5521 393 579 0,'-12'3'270'0,"1"10"-99"0,1 17 30 15,-1 18-106-15,6 21-24 16,-2 23-36-16,6 15-5 15,1 17-6-15,5 9-22 16,2 11 17-16,1 4-19 16,0-1 0-16,2-7-6 15,-3-3-23-15,-5-2-22 16,-2-10-70-16,-9-8-327 16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5:17.1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292 1001 659 0,'-11'4'198'16,"3"-1"-94"-16,1-3 35 15,6 0-52-15,-2 0-24 16,3-2-50-16,-2 2 33 16,2 0-14-16,0 0-7 15,0 0 13-15,0 2-26 16,0-2 15-16,-2 2 0 15,2-2-27-15,7 2 18 16,2-2-8-16,14 2-9 16,14 0 15-16,11 0-14 15,12-2-2-15,3 0 0 16,2 0 0-16,0-2-2 0,-3 2 2 16,-2 2 0-1,5-2-3-15,0 2 4 0,3-4-1 16,3 0 0-16,-4 0 10 15,-2-2-16-15,-10 0 6 16,-9 1 0-16,-11 1 1 16,-9 0-1-16,-7 2 0 15,-11 0-2-15,-1 0 11 16,-3 0-15-16,-2 0 6 16,2 0-2-16,-2 0-2 15,-2 0-4-15,0 0 2 16,0 0 5-16,-2 0-18 0,-4-2 18 15,-6 2-11-15,-7 0-3 16,-8 0 14-16,-8-2-28 16,-7 2 12-16,-3-2 1 15,-6-1-31-15,-2-2 23 16,-7 2-2-16,-8 1 6 16,-5 6 16-16,-7 3-15 15,-6 7 15-15,1 2-1 16,9 1-6-16,10-2 9 15,14-5 2-15,17-1 0 16,12-4 3-16,9-1 2 16,4-2 3-16,9-2 28 15,-2-2-12-15,6 0 8 0,-2 2-19 16,5-3-4 0,6 0 18-16,6 2-24 0,9-3 6 15,13-1-5-15,9 2 4 16,10-2-8-16,1-1 0 15,4 3 0-15,-7-3-5 16,-1 0 6-16,-9 3-1 16,-10-1 0-16,-13 2-1 15,-5 0-3-15,-11 4 4 16,-8 0 0-16,-4 0 3 16,-11 5-2-16,-8 1-1 15,-7 3 0-15,-14 2-8 0,-10 0 3 16,-4-2-1-1,-4 3-8-15,-4-5 13 0,3-2-11 16,7 0 11-16,7-1-1 16,8-2 3-16,14-1-2 15,6 1 1-15,9-4 0 16,5 0 15-16,6 0-11 16,1 0 5-16,1 1 5 15,6-1-12-15,9 3 18 16,6 0-14-16,21 7-4 15,10-1 5-15,14 2-4 16,2 4-3-16,8 0 0 16,-2-3 2-16,-3-3-9 15,-3-2 4-15,-7-5 3 16,-10-2-2-16,-13-2 2 0,-12 2 0 16,-12 0 8-16,-10 0-2 15,-6 2 4-15,1-2-5 16,-4 2-5-16,-4-4 5 15,-9 2-1-15,-9 0-4 16,-8-2 0-16,-14-1-3 16,-6-1-2-16,-3 2 2 15,-8-2-7-15,-2 6 7 16,-1 0-13-16,3 4 11 16,5-5 3-16,9 3-3 15,14-2 2-15,10-2 3 16,15-2 0-16,6 2-7 0,2-2 4 15,5 2-7 1,2-2 3-16,3-3 7 0,9-4 8 16,11-3-8-16,13-4 1 15,13-5 0-15,12 3 1 16,11-1-2-16,-1 2 0 16,5 2 0-16,0 4-2 15,-2-2 2-15,-1 3 0 16,-7 0 0-16,-7 0 1 15,-15 3-1-15,-12 1 18 16,-14 2-17-16,-10 2 26 16,-9 2-7-16,-4 2-12 15,-6-2 0-15,-12 0-6 16,-8-2-2-16,-17 4 0 16,-14 2-1-16,-7 2-5 0,-6 3 2 15,-2 2-27-15,2 0 31 16,0 2-25-16,2 3 16 15,2-2 7-15,8-1-6 16,8-4 7-16,16-4 1 16,12 1 0-16,11-6-6 15,7 0 11-15,6 2-5 16,2-2 2-16,0 0 4 16,9 0 15-16,9 0-15 15,13 0-5-15,13-2 14 16,12-1-7-16,10-2-8 15,4 1 0-15,3 0 0 0,6 4-3 16,-5 2 3-16,-1 1 0 16,-6 2 0-16,-12 0 4 15,-9-2-4-15,-15 0 0 16,-10-2 2-16,-11-1 0 16,-8 2 3-16,-5-2-2 15,-7 2 10-15,-11 0-11 16,-14 2-2-16,-11 1 0 15,-19 4-11-15,-13 3 9 16,-5 3-16-16,-6 0-2 16,1-1 15-16,7-1-18 15,10-1 13-15,17-7 10 16,20-3-14-16,15-4 10 0,10 1-1 16,7-2 5-16,0 2 10 15,7-2-7-15,3 2 10 16,9-4 1-16,12 1-12 15,12 0 4-15,9-2-6 16,10 1 0-16,4 1-6 16,5-3 7-16,1 3-1 15,-3-4 0-15,-5-1 3 16,-12 2-4-16,-15-1 1 16,-12 4 0-16,-12 2 14 15,-13 4-8-15,-7-2 10 16,-5 2-16-16,-12 0 10 0,-6-2-15 15,-12 0 5-15,-7 2-11 16,-10 4 10-16,-1-1-26 16,-1 1 14-16,-2 1-1 15,6 1-12-15,6-1 23 16,10-1-9-16,8-1 12 16,14-3-7-16,7 0 10 15,8-2-3-15,4 0 0 16,3-2-18-16,1 0 18 15,5 0 8-15,10-1-7 16,10 1 13-16,6 0-11 16,9-2-1-16,1 1-2 15,3 3 2-15,0-4-5 0,-3 2 3 16,-1 0 0-16,-9-3 1 16,-10 3 2-16,-9 0-3 15,-8 2 2-15,-8 0 1 16,-9 4 9-16,-12 1-12 15,-9 3 0-15,-14-1-6 16,-10 4-6-16,-5 1 7 16,-2-6-2-16,5 1-17 15,8-7 20-15,10-3-7 16,13-1-2-16,13-2 9 16,6 2-37-16,6-2 41 15,6 0 0-15,5-1 5 16,5 0 7-16,6-3-11 15,9 3 0-15,5 3 7 0,3 2-4 16,6 0-2-16,2 0-2 16,-2 1 2-16,3-3-6 15,-3-4 4-15,-1-3 0 16,-8 0 5-16,-4 0-4 16,-12 1-1-16,-9 7 15 15,-7 1-9-15,-11 2 21 16,-6 2-27-16,-8 0 0 15,-9-1-4-15,0-1 2 16,-5 5-8-16,-2 1-9 16,1 2-8-16,5-2 17 15,2 1-19-15,9-2 13 16,2-2 10-16,10-3-8 0,4 1 13 16,2-2 1-16,4-1-22 15,5 2 22-15,2-1 0 16,9-2 0-16,6 3-1 15,9 3 3-15,4 0-2 16,3 0 0-16,3 1 2 16,-3 4-4-16,-4-3 2 15,-11-1 0-15,-5-2-4 16,-9 0 14-16,-6 0-10 16,-5-2 15-16,-4 0-14 15,-6 1 8-15,-5 1-9 16,-1 0 0-16,-7 2-3 0,-1-2 3 15,4-4-2-15,0 0-6 16,4 0-23-16,3-3-23 16,5-1-74-16,4 0-18 15,5-1 113-15,6 1 21 16,2-2 12-16,6 1-1 16,-2 0 0-16,2 0-11 15,-2 1-70-15,2-1-163 16</inkml:trace>
  <inkml:trace contextRef="#ctx0" brushRef="#br0" timeOffset="2598">94 6 157 0,'-2'0'226'0,"0"3"-169"16,2-3-19-1,-2 0-9-15,2-3-5 0,0 3-24 16,2 0-6-16,-2 0 2 16,2 0-15-16,-2-3-8 15,2 2-6-15,-2 1-26 16,3 0-28-16,-3-2-7 16</inkml:trace>
  <inkml:trace contextRef="#ctx0" brushRef="#br0" timeOffset="2717">97 6 133 0,'-3'0'95'16,"1"0"-61"-16,2 3-9 15,0-3-20-15,0-3-5 16,0 3-5-16,0 0-63 0</inkml:trace>
  <inkml:trace contextRef="#ctx0" brushRef="#br0" timeOffset="2950">32 309 242 0,'-2'9'203'0,"2"-1"-154"16,-2-4-30-16,4-3 15 0,-4 2-19 15,4-3-11-15,-2 1-3 16,2 3 2-16,-4 5-6 16,2 5-8-16,-2 4-81 15,-5 2-125-15</inkml:trace>
  <inkml:trace contextRef="#ctx0" brushRef="#br0" timeOffset="3136">5 702 295 0,'-1'17'79'15,"-2"-4"-17"-15,3-5-19 0,-1 0 1 16,1 1-30-16,1 0-12 16,3 4 0-16,-4 1-2 15,4 6-5-15,-1-2-34 16,-3 4-129-16</inkml:trace>
  <inkml:trace contextRef="#ctx0" brushRef="#br0" timeOffset="3348">38 1098 446 0,'0'9'90'15,"0"-4"-33"-15,0-1 59 0,0 2-44 16,0 1-32-1,0 1-12-15,3 2-25 0,-3 4 7 16,1-1-10-16,2-4 3 16,1-1-6-16,-2-2 4 15,0-1-2-15,1-1-36 16,-2 0-145-16,-1-1-70 16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5:41.35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12 171 634 0,'-3'-2'183'15,"2"2"-64"-15,-2-2 35 16,2 2-42-16,-2 2-56 16,3 0-19-16,-2-2 8 0,2 0-29 15,2 1 2-15,1-1 1 16,5 0-18-16,12 0 17 16,17-1-17-16,18-1 2 15,13 0 11-15,12 0-11 16,13 0 1-16,7 4-4 15,8-2 11-15,4-4-20 16,0-1 9-16,-4-3 0 16,-9-3-2-16,-9-2 8 15,-10 2-6-15,-13 0 0 16,-17 3 4-16,-8 0-10 16,-13 5 6-16,-12 0 0 15,-5-1-5-15,-8 2 7 0,0 0-2 16,-4 0 0-1,0 2-16-15,-5-3 11 0,-12 8-9 16,-13-1 9-16,-12 3-2 16,-13-1 8-16,-6-2-1 15,-10-3 0-15,-6-1-2 16,-6 0 2-16,-10 2 0 16,-2-1 0-16,-5 4-8 15,6-4 6-15,6 2 2 16,12-3 0-16,7-3 5 15,11 0-10-15,9-1 5 16,6-2 0-16,9 1-2 0,7 1 6 16,6 3-4-1,5-3 0-15,5 4 4 0,3 1-1 16,0 2-3-16,5-2 0 16,2 1-7-16,1 0 10 15,4-2-3-15,8 0 9 16,11 0-2-16,13-2 3 15,14-5-9-15,10-3-1 16,14-1 2-16,4-4 3 16,9 4-5-16,6 0 0 15,3 3 3-15,-3 3-11 16,-13 3 8-16,-16 0 0 16,-17 2-9-16,-19 0 10 15,-15 2-1-15,-9-2 0 16,-6 2 5-16,-6 0-9 15,-10 1 4-15,-3 1 0 0,-15 0 0 16,-9 1 3-16,-10 1-3 16,-9-4 0-16,-4 0 6 15,-4-1-11-15,-4 2 5 16,4-3 0-16,4 0-9 16,4 3 7-16,2-1 2 15,8 0 0-15,2 0 4 16,8 2-10-16,10-1 6 15,11-1 0-15,8 2-4 16,6-3-3-16,8 5 5 16,7 4 1-16,6 3 2 0,11 4-2 15,14 1 1-15,15-1 0 16,12-8 2-16,12-3 3 16,15-6-5-16,6-3 0 15,10-7 2-15,-6 0-14 16,-9-2-1-16,-20 2-61 15,-23 2 12-15,-19 2-78 16,-13 5-128-16,-9-1-176 16</inkml:trace>
  <inkml:trace contextRef="#ctx0" brushRef="#br0" timeOffset="1184">225 294 329 0,'0'9'154'0,"-2"-4"-153"0,2 3 55 15,2-3 36-15,0 9-22 16,-2 6-2-16,2 10 2 16,-2 6-30-16,-2 13 28 15,-2 6-23-15,2 6-5 16,-2 5 8-16,-1 3-32 16,0 2 29-16,1 4-22 15,-3-1-2-15,0 1 3 16,3 6-18-16,-4 3 18 15,0-2-1-15,0 4-14 16,-2 1 16-16,-2 1-15 16,-2-4-3-16,4-4 9 15,2-6-2-15,0-10 11 0,4-12-24 16,1-8 8-16,2-5 1 16,1-12-9-16,-3-5 2 15,2-6 1-15,1-7 4 16,0-5-8-16,0-3 0 15,0-1 8-15,0 2-8 16,0 0 0-16,0 0 0 16,0 4-3-16,0 7 7 15,-3 3-4-15,3 7 0 16,-1 5 6-16,1 3-9 16,-3-2 3-16,2 0 0 15,1-6-3-15,0-3 9 16,1-3-6-16,-1-4 0 15,3-2 2-15,-2 0-4 0,2-3 2 16,1-1 0-16,-3-3 9 16,2-1-8-16,-2-3 6 15,2 0 7-15,-2 0-13 16,6 0 19-16,1 0-15 16,5 0-4-16,2-3 11 15,1-1-7-15,5 2-5 16,3 1 15-16,9 1-9 15,5 3 4-15,3 4-9 16,8 6 0-16,7 4 9 16,0 4-1-16,7 3-9 15,-3 3 0-15,-2-2 2 16,-2-2-6-16,-2-3 4 0,-9-5-4 16,-1-4-1-16,-7-5-3 15,-2-3 2-15,-7 0 1 16,-7-3 0-16,-3 0-3 15,-8 0 4-15,-3-3-1 16,-6 6-2-16,-1-3-13 16,0 0 6-16,0 0-2 15,0 0-24-15,3 0 4 16,-3-4-52-16,-3-5-48 16,2-7-142-16,-6-1-81 15</inkml:trace>
  <inkml:trace contextRef="#ctx0" brushRef="#br0" timeOffset="1493">884 2245 704 0,'-12'-14'206'15,"1"5"-32"-15,0 6-45 16,7 2-69-16,3 1-17 16,1 1-43-16,0 2 9 15,8 9 11-15,4 13-5 16,9 8 1-16,3 13-16 15,6 5 2-15,-1 6 2 16,-2-8 3-16,-1-1-7 16,-5-5 0-16,-4-7 6 0,-7-12-2 15,-2-7 6 1,-8-7 17-16,0-5 28 0,-8 0-43 16,-8 1-2-16,-12 1-5 15,-9 3 5-15,-8-3-20 16,-5-3-14-16,1-4-48 15,2-9-26-15,6-6-118 16,6-5-368-16</inkml:trace>
  <inkml:trace contextRef="#ctx0" brushRef="#br0" timeOffset="3203">1658 2486 386 0,'-2'2'567'0,"0"1"-468"0,0-1 6 16,4-2-45-16,2 2-21 16,13 0-38-16,6 4 1 15,6 1-2-15,8 3-6 16,1 0-2-16,-5 6-23 16,-9-3 7-16,-7-2 16 15,-11 2 15-15,-8 0-7 16,-8 2 4-16,-9 2 1 15,-6-1-1-15,-3 2-4 16,-4-4-13-16,5-5 11 0,6-2-19 16,6-4 21-1,7-2-8-15,4 2 9 0,4-3-5 16,-1 0 4-16,2 0-12 16,2 1 11-16,2 7-5 15,2 1 6-15,5 8 0 16,5 5 5-16,-1 6-5 15,-1 5 0-15,2 3 4 16,-6 3-7-16,-6 1 12 16,-2-1-6-16,-2-8 4 15,-2-3-3-15,-3-6 7 16,-3-12-1-16,3-3-6 16,-4-7 11-16,-5-2-10 15,-6-1-4-15,-1-7-1 16,-8-3-7-16,2-3 2 0,-4-7-7 15,6 0 12 1,1 0 0-16,2 1 0 0,5 2-7 16,6 8-3-16,6 2-18 15,1 5 20-15,6 3 8 16,5 0 0-16,0 2-1 16,5 2-1-16,-1 4 2 15,0 3-5-15,-3 4 10 16,-5 4 2-16,-2 1-6 15,-4 1 5-15,-2-2-9 16,-2-2 7-16,1-6-4 16,3-5 0-16,2-4-8 15,2-4-14-15,3-4 17 0,5-6 5 16,6-3 1 0,4-4-1-16,6-1-2 0,7 0-5 15,4 1-26-15,3 3 11 16,5-3-23-16,7 1 25 15,-2 3 15-15,-9 0 10 16,-8 8 25-16,-14 3 61 16,-8 6-47-16,-14 4-4 15,-8 7-28-15,-5 6-12 16,-2 6 8-16,-5 4-7 16,-2 1-1-16,5-4 0 15,2-5 7-15,9-8-9 0,2-3 2 16,5-6 0-1,4 1 15-15,2 1 4 0,7 0 0 16,5-1-19-16,7 1 2 16,3 0-8-16,2-6 5 15,3-2-19-15,-6-4-10 16,-2-1-14-16,-10 0 12 16,-7-2-96-16,-16 0-61 15,-10 1-27-15,-16 1-47 16</inkml:trace>
  <inkml:trace contextRef="#ctx0" brushRef="#br0" timeOffset="3644">1592 2801 707 0,'-22'-6'206'16,"7"3"-81"-16,9 3-13 0,2 0-70 16,4 5-38-16,4 10 49 15,6 11-15-15,2 11-32 16,9 14 13-16,2 10-14 15,4 1-5-15,0 2 1 16,2-7 7-16,0-8-5 16,-2-12-3-16,-1-9-4 15,0-14-6-15,-4-10 16 16,5-13-6-16,2-9 0 16,5-16-10-16,0-7-11 15,6-12-54-15,2-2-26 16,-4-1-19-16,-4 2 85 0,-8 7 35 15,-7 12 40-15,-8 10 49 16,-9 11 12-16,-2 10-10 16,-2 4-43-16,0 4-5 15,0-3-35-15,-2 5 11 16,4 9 14-16,0 9-11 16,1 13 5-16,2 12-18 15,3 10-4-15,0-1 1 16,3-2-6-16,0-7 0 15,2-8 0-15,-3-9-26 16,3-12-1-16,-3-7-35 16,-2-7-40-16,-2-6-2 15,0-11-289-15</inkml:trace>
  <inkml:trace contextRef="#ctx0" brushRef="#br0" timeOffset="3812">2381 2717 461 0,'-2'-9'581'0,"0"5"-504"16,-2 2 13-16,4 6-78 15,4 3-10-15,4 2-4 16,5 7-18-16,1 2-65 16,1 1-169-16,-3-2-230 15</inkml:trace>
  <inkml:trace contextRef="#ctx0" brushRef="#br0" timeOffset="4365">2569 2689 338 0,'14'-11'499'0,"-2"6"-374"0,-6 1 64 15,-6 5-82-15,-2 2-72 16,-2-2 4-16,1 1-27 16,-5 4 1-16,-7 7 5 15,-11 7-17-15,-8 7 3 16,-11 2-4-16,0 3 8 15,-3-2-12-15,6-3 4 16,9-6 0-16,13-6-3 16,5-4 3-16,9-5-3 15,3-6 0-15,10 0 3 16,1 0 0-16,9-2 9 0,7 2-2 16,12-2 3-16,5-3-5 15,5-1-5-15,3-4 0 16,6-3-18-16,1 0 5 15,-4-2-38-15,-6 1 2 16,-7 1 46-16,-15 3-11 16,-12 5 14-16,-7-3-6 15,-10-2-77-15,-10 2-41 16,-5-6-69-16,-6-2-8 16,-5-1 91-16,2-2 84 15,-1-2 26-15,5-3 135 16,6-1 41-16,6 2 20 0,0 8-40 15,5 8-74-15,4 3-17 16,1 4-45-16,2 2-8 16,1 5-1-16,4 10 11 15,1 13 16-15,4 13-19 16,-1 15-18-16,-4 8 18 16,-1 2-17-16,-3-5-2 15,-3-7 0-15,2-11-16 16,1-10-34-16,-3-13-85 15,6-10-114-15,1-12-44 16,0-15-328-16</inkml:trace>
  <inkml:trace contextRef="#ctx0" brushRef="#br0" timeOffset="4980">2588 2881 389 0,'-4'-19'513'16,"-1"10"-358"-16,-1 7-27 0,-2 6-57 15,-1 7-62-15,-7 2 17 16,-1 10-15-16,-6 1-8 15,-6 7 0-15,2-2-3 16,-1-3-6-16,6-6-39 16,5-5-108-16,8-8-6 15,5-7 29-15,7-9 38 16,3-2 92-16,4-6 23 16,5 0 67-16,2 3 10 15,3 2-32-15,4 7 11 0,2 1-45 16,2 4-34-1,6 2 9-15,6-2-9 16,-2 0-27-16,2-2-28 0,-6 2 7 16,-8-2 38-16,-11 2-12 15,-10 2-12-15,-6 0 24 16,-7-2-12-16,-7 2-6 16,-6 2 14-16,-2-4 13 15,-2 1 1-15,2-1 1 16,3-1 25-16,3-1 48 15,8-2 5-15,-1 4 6 16,5 2-35-16,1 3-38 16,0 7 20-16,-5 4-4 15,-2 9-3-15,-2 5-2 16,-5 3-22-16,2 1 6 0,-1-1-7 16,4-1 3-16,2-8-7 15,7-6 4-15,0-4 0 16,4-7-5-16,4 0 12 15,0 1-1-15,7 4 19 16,2 2-15-16,6 7 10 16,6 4-19-16,2 4 0 15,2-1 2-15,2 0-3 16,2-2-1-16,-4-5 1 16,-5-7-30-16,-4-5 17 15,-8-3-13-15,-8-5-10 16,-5-4-25-16,-10-2-171 0,-7-7 40 15,-9-5-112 1</inkml:trace>
  <inkml:trace contextRef="#ctx0" brushRef="#br0" timeOffset="5228">2419 3235 436 0,'-19'-20'322'0,"8"9"-181"16,5 5-35-16,6 0-45 15,5 1-54-15,5-3 10 16,7-3-17-16,3-2-1 15,8 4 1-15,-2-1-28 16,4 7 28-16,0 3-2 16,0 6-1-16,-6 4 3 15,-6 7 49-15,-10 8 13 0,-8 6-2 16,-8 6-31 0,-4 6-10-16,-5-1-19 0,1-7 6 15,1-5-15-15,3-10-35 16,3-8-104-16,4-7-106 15,2-13-120-15</inkml:trace>
  <inkml:trace contextRef="#ctx0" brushRef="#br0" timeOffset="5632">2643 3054 407 0,'26'-48'137'16,"4"9"41"-16,3 6-57 15,-2 4-25-15,-1 9 13 0,-3 7 29 16,-7 7-79-1,-8 5-23-15,-8 2-5 0,-7 10-16 16,-1 10 5-16,-5 5-6 16,-4 10-12-16,-2 3-2 15,0-4 0-15,6-9-24 16,2-7-11-16,5-8-1 16,2-7 15-16,5-4 21 15,0-6-4-15,6 1 4 16,3-5 0-16,3 1 5 15,4-2-2-15,1 3-3 16,0 2-1-16,-1 3-6 16,3 1 7-16,-5 2-9 15,-7 4 9-15,-2 3 5 16,-8 6 41-16,-4 8 3 0,-8 10-21 16,-6 8 8-16,-8 8-33 15,-3 3 0-15,-6-3-3 16,1-4 1-16,0-8-4 15,1-10-54-15,3-10-91 16,8-12-137-16,4-18-152 16,7-15 73-16</inkml:trace>
  <inkml:trace contextRef="#ctx0" brushRef="#br0" timeOffset="5798">2703 3222 406 0,'4'-41'345'0,"0"12"-139"16,-4 12-51-16,2 13-78 15,4 6-17-15,7 4-17 16,7 4-25-16,7 7-1 0,6 4-17 15,3 5 1-15,-1 2-3 16,-5 2 2-16,0-3-3 16,-5 0 2-16,-1-6-33 15,0-5-15-15,-7-5-85 16,4-5-146-16,-2-10-414 16</inkml:trace>
  <inkml:trace contextRef="#ctx0" brushRef="#br0" timeOffset="6892">3145 2883 373 0,'3'-15'815'0,"-3"8"-784"16,1 7-7-16,-1 0 14 16,9 4-37-16,6-3-2 0,1 3-5 15,5-2-38-15,3 0 12 16,-2-2-10-16,-6-4 42 15,-2 0 4-15,-3 0-1 16,-6 3 25-16,-2 0 8 16,-3 1-36-16,-4 1 0 15,1 3-3-15,-2 6 6 16,-7 9 3-16,-5 8-5 16,-2 6-1-16,-6 10 0 15,5 5 1-15,1 4-1 0,2 5 0 16,5 2 2-1,5 4 3-15,3 2-2 0,4-1 5 16,7-8 3-16,3-7-3 16,2-7-5-16,6-12-3 15,-1-9 8-15,3-10-16 16,0-8 10-16,3-12-2 16,-1-13 10-16,4-14-8 15,-1-10-2-15,-4-10 0 16,-3-6 0-16,-10 1 6 15,-6-1-5-15,-10 5-1 16,-7 6 0-16,-7 10 9 16,-3 11-9-16,-2 12 3 15,-2 10 2-15,-1 12-1 16,4 11 0-16,0 11 0 0,4 10 10 16,6 6-3-1,5 7 7-15,6-3-18 0,2-4 5 16,7-9-9-16,7-11 7 15,-2-5-3-15,8-8 0 16,2-10 0-16,1-9-5 16,8-9 5-16,3-12-26 15,2-15-1-15,7-7-30 16,-1-7 15-16,-1-1-8 16,2 5 32-16,-7 11 18 15,-7 12 32-15,-9 11 18 16,-8 8 24-16,-5 10-27 0,-6 4-34 15,0 4 6-15,-2 4-17 16,-5 9 11-16,-4 7-13 16,-4 9 6-16,0 10-7 15,-1 0 1-15,6-4 0 16,5-7-2-16,5-12-6 16,4-8-5-16,2-9 5 15,4-5 6-15,4-7-4 16,5-2 7-16,2-2-1 15,1-3 2-15,1 4 6 16,1 2-11-16,-2 5 3 16,5 1-10-16,-2 8 3 15,37 37-2-15,-59-20 9 0,-1 6 8 16,-1 2-5 0,-2 2 12-16,-5 31-9 0,-3-1-1 15,-3-1-3-15,-1-6-2 16,2-9 0-16,0-12-1 15,0-8 1-15,3-7-1 16,-5-10-7-16,-1-7-31 16,-3-8 23-16,-2-10-11 15,-1-11 16-15,3-7 4 16,0-4 14-16,6-5-2 16,2 9 15-16,2 11-3 15,5 7 14-15,2 10-22 0,4 7 6 16,5 2 5-1,7 3-16-15,10-1 7 0,10 2-11 16,7-2-8-16,7-1-7 16,0-3-98-16,-4-3-325 15</inkml:trace>
  <inkml:trace contextRef="#ctx0" brushRef="#br0" timeOffset="7756">3898 2999 596 0,'1'1'201'15,"3"1"-175"-15,4-2 69 16,6 0-23-16,11-3-53 16,11-3 0-16,14-8-19 15,6-3-1-15,2-2-16 16,-4 2-46-16,-12 4 8 15,-13 5-48-15,-13 10-56 0,-12 8 110 16,-9 5-143 0,-13 5-55-16</inkml:trace>
  <inkml:trace contextRef="#ctx0" brushRef="#br0" timeOffset="8284">4139 3058 352 0,'-12'8'149'0,"3"-1"-71"15,0 6 38-15,1 6-24 16,-1 12-37-16,0 17-22 15,1 13-2-15,-1 6 5 16,2 4-24-16,1-6-8 16,0-7 0-16,4-15 1 15,-1-14-5-15,3-12 0 0,3-9 0 16,-1-10 21 0,4-9 26-16,7-14-33 0,4-12-3 15,9-13-4-15,3-12-7 16,2-1 0-16,4-1 0 15,0 12 1-15,1 13 6 16,-5 12-4-16,-6 15 19 16,-6 12 7-16,-7 12 13 15,-4 13-29-15,-6 10-2 16,-2 9 8-16,-9 4-18 16,0 2 3-16,-9-3-4 15,0-8 6-15,-1-5-6 16,0-8 0-16,-1-9-22 15,2-8-11-15,-1-9-118 16,2-11-77-16,1-12 3 0,4-10 126 16,1-8 99-16,5-4 12 15,-1 6 109-15,3 7 65 16,2 13-41-16,0 9-65 16,2 6-31-16,6 5-22 15,7 8 33-15,8 1-56 16,8 9 3-16,6 3-3 15,2 2-4-15,0-1-25 16,-3-1-38-16,-8-7-2 16,-7-7-6-16,-4-3-23 15,-10-3 15-15,-5-9-129 16,-5-3-110-16</inkml:trace>
  <inkml:trace contextRef="#ctx0" brushRef="#br0" timeOffset="8668">4071 3027 452 0,'-18'-13'328'15,"6"5"-193"-15,-2 6-67 16,2 6-30-16,-6 5-30 16,-3 8 1-16,-5 7-9 15,-3 8 0-15,-2 5 3 16,6 1-5-16,2-5 2 15,6-1 0-15,2-6-5 16,7-10 4-16,3-4 1 16,-1-4 0-16,6-7-13 0,0-1 12 15,6 0-8-15,-1 4 9 16,2 4 3-16,3 5 4 16,5 7-1-16,-2 5 0 15,5 8-5-15,-2 4 25 16,-2 1-13-16,-6 1 11 15,-4-2 0-15,-5-4-23 16,-6 1 9-16,-2-5-10 16,-2-4 2-16,-2-4-10 15,4-7-12-15,-1-8-105 0,1-8-130 16,2-9-132 0</inkml:trace>
  <inkml:trace contextRef="#ctx0" brushRef="#br0" timeOffset="8835">3866 3525 374 0,'13'-12'244'15,"6"6"-41"-15,4 6-43 16,3 0-17-16,8 8-68 16,8 5-11-16,9 4-44 15,5 3-8-15,4 5-8 16,5 2 1-16,0-2-10 16,-5-4-4-16,-6-1-44 15,-6-11-32-15,-10-8-202 16,-3-9-143-16</inkml:trace>
  <inkml:trace contextRef="#ctx0" brushRef="#br0" timeOffset="9711">4680 3043 911 0,'-5'-2'123'0,"1"10"-96"16,1 10 85-16,6 12-90 15,2 17-15-15,2 13-6 16,-2 5 1-16,4-3 0 16,-5-7-2-16,0-12-1 15,-2-15 0-15,1-14-29 16,-1-9 10-16,0-10 20 0,2-15 8 16,2-9 7-16,5-14-13 15,1-8-2-15,6-2 0 16,4 2 7-16,-2 8-12 15,2 11 5-15,4 10-9 16,3 9 6-16,6 8 5 16,2 5-2-16,0 9 29 15,-3 9-26-15,-5 9 30 16,-9 10-12-16,-8 8-1 16,-5 3 6-16,-11 5-23 15,-4-3-3-15,-7-5 3 16,-4-5 7-16,1-8-12 15,-1-9 2-15,0-9-46 0,-2-7-2 16,1-15-49-16,1-10-34 16,1-9 103-16,2-10 5 15,1-8 23-15,2-4 5 16,2 7 1-16,2 6 35 16,2 13 36-16,2 13-20 15,0 7-53-15,0 13 10 16,1 10-5-16,0 10-9 15,-2 11 5-15,-2 6-3 16,1-4-2-16,2-9 0 16,5-14 0-16,0-9-17 15,1-7 12-15,6-10 5 0,5-7 6 16,1-9 11-16,3-5-17 16,3-2 2-16,-1 1-2 15,-3 5 3-15,-3 7-7 16,-4 8 4-16,-1 7-7 15,-5 1 0-15,-2 3 9 16,-5 6-2-16,0 4 17 16,-3 4-15-16,-3 2 1 15,3 2-3-15,-3-5 0 16,3-3 4-16,-2-3-4 16,-1-3 0-16,-1 0-6 15,0-1 9-15,-4 0-4 16,3 1 1-16,-4-1-14 15,4 1 11-15,3-1-2 16,3-2 5-16,6-2-7 0,1 1 17 16,4-1-10-16,4-1 27 15,7 5-10-15,6 2 14 16,3-1-26-16,9-2-5 16,7-5 0-16,3-5-37 15,5-4-72-15,4-4-126 16,-7-6-329-16</inkml:trace>
  <inkml:trace contextRef="#ctx0" brushRef="#br0" timeOffset="10204">5387 2870 935 0,'-10'-4'218'0,"3"0"-191"15,9 2 55-15,13-5-52 16,14 0-28-16,12-1-2 16,11 0-5-16,3 3-9 15,-6 4-28-15,-12 2-27 16,-10 5-21-16,-12 3 80 15,-15 8-11-15,-14 5-51 0,-8 6-64 16,-12 2-11-16,-3 0-22 16,-6-4 11-16,2-5-37 15,4-5 192-15,3-5 3 16,9-5 232-16,7-4-28 16,8-2 9-16,1 0-37 15,7-4-55-15,0 4-52 16,2-2-44-16,0 0-3 15,0 2 3-15,0-2-23 16,2 2 5-16,0 0-6 16,-2 0 7-16,0 0-14 15,0 0 6-15,0-1 0 0,0 1 0 16,0 1-26-16,-2-1-13 16,2 0-82-16,0 2-63 15,2 0-110-15,0 0-66 16</inkml:trace>
  <inkml:trace contextRef="#ctx0" brushRef="#br0" timeOffset="10768">5525 2928 521 0,'0'-17'184'0,"0"4"-90"16,0 7 23-16,-1 5-17 16,1 1-41-16,-3 1-23 15,-1 3-3-15,0 4-29 16,-6 6 30-16,-13 7-16 0,-5 9-18 16,-11 9 19-1,-4 6-19-15,0-2 0 0,8-4-1 16,6-6 5-16,7-9-8 15,10-9-6-15,7-9-50 16,5-8 5-16,4-2 38 16,1-2 17-16,6 1 18 15,1 3-6-15,5 2 17 16,3 7-10-16,6 7-9 16,0 8 32-16,1 8-24 15,-2 12-5-15,-6 12 7 16,-7 5-19-16,-6-1 12 15,-6-1-13-15,-4-10 3 16,0-8-14-16,-2-13 7 16,3-9-83-16,3-11-110 0,0-15-146 15</inkml:trace>
  <inkml:trace contextRef="#ctx0" brushRef="#br0" timeOffset="12050">5520 2879 550 0,'12'-24'173'0,"2"2"-85"15,5 1 7-15,8 3-60 16,6-1-32-16,8 0 9 16,3 5-12-16,2 2 0 0,-4 3-1 15,-6 3-43-15,-9 3 2 16,-10 3 16-16,-11 0 26 15,-8 3 17-15,-6 3-17 16,-5 2 3-16,-2-2-8 16,-3 1 12-16,-1-2-7 15,3-3 10-15,0-2 28 16,1-2 36-16,5 2-2 16,0 2-21-16,5 0-19 15,-3 7-30-15,0 10 13 16,-3 10 5-16,-2 16-16 15,-2 13 3-15,3 9-7 16,0 7 0-16,2-2-3 0,-1 0-1 16,3-5-36-16,0-9-73 15,1-11-17-15,2-16 24 16,2-14 22-16,2-9 84 16,2-8 50-16,-1-2 39 15,3-2-29-15,-3 4-18 16,-3 2-38-16,3 0-4 15,-1 1-9-15,2 3 9 16,2 4 2-16,-2-1 2 16,3 0-4-16,0-1 1 15,-1-4 3-15,-3-1 15 16,1-3 18-16,-1-3 16 0,0 0-14 16,-1-6-31-16,-2-6 5 15,3-7-13-15,-1-12 4 16,1-13-7-16,4-10 3 15,3-7 0-15,-2 5 3 16,6 7 4-16,-3 12-5 16,1 14 14-16,-4 13-12 15,2 6 19-15,2 6-15 16,5-2-4-16,4 7 1 16,1 0-5-16,4 1 0 15,-1 2-1-15,-2 7 4 16,2 2 15-16,-5 11-8 15,-5 8 7-15,-7 10 12 16,-5 5-19-16,-4 6 3 16,-4 0-13-16,-4-2 6 0,0-9-12 15,-1-8 6-15,2-11-15 16,3-9 14-16,3-10-22 16,-4-7 12-16,-1-7 7 15,-3-3-15-15,-6-7 19 16,-1-2-2-16,-1-11 2 15,5-4 0-15,-1-7-14 16,9-2 12-16,5 4-10 16,10 4 12-16,3 5-3 15,2 11 5-15,6 4-2 0,0 6 10 16,-2 4-8 0,-1 4-4-16,-3 2 2 0,13 20 0 15,-25-12 13-15,3 7-5 16,-6 2 4-16,2 3 1 15,-4 16-7-15,-1 1-3 16,0-6-3-16,-1-5 3 16,6-10-12-16,-2-4 9 15,6-8 0-15,1-1-2 16,2 0 7-16,4-2-5 16,0 4 0-16,5-1 4 15,-3-1-9-15,-1 1 5 16,-5-1-25-16,-2 1-5 15,-10 7 13-15,-10 6-101 16,-10 7-22-16,-11 6-56 0,-11 5-35 16,-1-6 119-16,3-6 112 15,2-8 67-15,15-6 160 16,9-8 39-16,9-2-81 16,6-2-92-16,5-1-33 15,4-1-34-15,4-2 15 16,8-4-8-16,13 3-20 15,11-4 1-15,10 3-14 16,6 3 6-16,10 5-6 16,2 2 0-16,7 1-7 15,-1 0-1-15,1 0-57 16,-7-1-59-16,-5 3-160 0,-14-2-296 16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5:56.10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18 129 0,'2'-5'56'0,"-2"-2"-20"16,0 6 1-16,2-1-12 16,-2 2-10-16,2 0-10 15,1 0 9-15,-2 2-10 16,2-1-3-16,-2-1 3 16,2 0-3-16,-3-1 10 0,1-1 2 15,-1 0 16 1,0 1 13-16,0 1 11 0,-1 0-9 15,1 0-3-15,0 0-7 16,-3 0 3-16,6 0-33 16,-6 0-2-16,3 0-4 15,0 0-3-15,3 1 5 16,-3-1 0-16,0-1-1 16,0 1-1-16,0 0 2 15,0 0 0-15,0 1 4 16,0 1-1-16,0-2-6 15,0 0 2-15,0 0-41 0,0 0-37 16,0 0-53 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5:58.721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61 45 436 0,'3'0'200'15,"-3"-3"-19"-15,0 3-4 16,-3-1-31-16,3 1-56 16,-1 1-14-16,1-1-40 0,-3 0 5 15,3 0-31-15,4 3-8 16,7-3 26-16,10 0-24 16,15 0-1-16,12 2-3 15,11-1 4-15,2 1-6 16,2 1 2-16,-10-3 0 15,-8 1-4-15,-9 1 7 16,-11 0-3-16,-10-2 4 16,-9 0 1-16,-2 0 11 15,-4-2-9-15,-6 0-6 16,-9-4-1-16,-14-1 1 16,-15-2-1-16,-13 0 0 15,-11 0-1-15,-3 1-1 0,2 4 2 16,8 3 0-16,10 1-6 15,15 0 8-15,15 0-2 16,9 0 0-16,8 0-11 16,4 0 7-16,4 3-2 15,5 3 6-15,10 1 1 16,6 3 3-16,11 0-4 16,3 3 0-16,5-3 3 15,-3-1-10-15,0-3 6 16,-6-6-27-16,-7 0-23 15,0-1-67-15,-5-6-115 16,-1-4-228-16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45:23.696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100 1136 440 0,'-3'-8'126'15,"-1"0"-12"-15,2 3 20 16,-3 1-42-16,5-1-28 0,0 1 11 16,3 0-13-1,-3 2 5-15,0 0-7 0,0 2-12 16,-3 0 6-16,1 2-29 15,2 0-3-15,-2 0-4 16,2 1-16-16,-2 0 1 16,0 0-3-16,2 8 7 15,-2 12-10-15,0 20 3 16,-3 20 0-16,0 19 8 16,-2 13-2-16,2 4-6 15,-2-2 0-15,3-2 2 16,2-7-9-16,4-10 9 15,-2-6-2-15,3-4 1 16,-3-7 7-16,0-3-8 16,-5-2 0-16,1-1 2 15,-18 104-3-15,18-142 1 16,0-4 0-16,3-4 0 0,-2-3 6 16,2 8-12-16,1-8 7 15,1-6-1-15,-1 0 18 16,3 0-17-16,-3 0 12 15,0-3-3-15,4 1-4 16,4 1 7-16,7-2-10 16,10-2 2-16,10-1 1 15,10-4-1-15,11 1-5 16,10-4 0-16,12 2 5 16,8-2-5-16,8 2 0 0,3 2 1 15,3 3-7-15,-6 4 8 16,1 7-2-16,-3 7 13 15,-1-1-8-15,-6 6 10 16,-2-2-15-16,-5-6 0 16,-5-4 3-16,-5-1-3 15,-1-5 0-15,-10-2-2 16,-5 0 11-16,-6 0-9 16,-9-1 0-16,-8 4 0 15,-9-4 0-15,-5 2 2 16,-4-2-2-16,-5 4 0 15,-3-3 9-15,-2 3-6 16,-1-4-3-16,3 4 2 0,-6-5 5 16,3-7-4-1,-4-9-3-15,2-3 0 0,0-6 3 16,-2 0-6-16,-1 1 3 16,1 2 0-16,0 1-11 15,2-4 10-15,-3-3 1 16,4 0 0-16,-2-7 5 15,2 0-7-15,-2-3 2 16,-1 1 0-16,0 0-3 16,3-3 5-16,-6-5-2 15,3-1 0-15,-2-2 0 16,-2-2-1-16,-1-1 1 16,-1 5-7-16,-1-2-1 15,-1 2-1-15,2 4 8 0,-1 6-3 16,3-1 1-16,1 6 3 15,2 3 0-15,1 6 0 16,-3 3 3-16,3 2-1 16,0 8-2-16,-2 4 0 15,2 1 8-15,-3 1-8 16,-1 2 0-16,1-1 1 16,2 1 6-16,-3 1-5 15,-1 0-2-15,-1-3 14 16,-3 3-8-16,1-2 6 15,-3 2-12-15,1 0 0 16,-2-1 6-16,-3 0-6 16,0 2 0-16,-2-3-2 0,-3 4 11 15,-5 0-15-15,-7 3 6 16,-7 3 0-16,-10 0 2 16,-14 7-2-16,-14 3 0 15,-8 1 1-15,-9-1 8 16,-3 0-10-16,-3-5 1 15,4-4 0-15,6-6-3 16,7-2 3-16,6-5 0 16,10-1-6-16,10 1 9 15,6 0-8-15,7 0 5 16,12 6-23-16,7 2 8 16,8 1-35-16,6 0-23 15,9 0-8-15,0 1-99 16,3 7-122-16,2 4-150 0</inkml:trace>
  <inkml:trace contextRef="#ctx0" brushRef="#br0" timeOffset="862">842 2726 694 0,'0'-10'211'0,"0"3"-116"16,-1 3 34-16,1 6-62 15,0-2-20-15,-3 2-45 16,3-2 8-16,0 3-10 16,0-1 7-16,3 6 11 15,-2 12 9-15,3 16-11 16,1 18 15-16,-5 18-24 15,-2 18 11-15,-5 12 0 16,-5 7-16-16,2 3 7 16,1 1-9-16,5-6 2 0,2-14-6 15,4-14 6-15,5-15-2 16,-1-15 9-16,0-18-3 16,1-12 16-16,-3-6 2 15,-3-10-11-15,-1 0 16 16,3-6-21-16,-3 3 6 15,4 0 13-15,4 3-20 16,5-3 13-16,7 1-16 16,7-1-2-16,6-4 17 15,7 1-18-15,3-1 4 16,7 1 15-16,0-1-14 16,3 2-2-16,3 2 2 0,2 3-5 15,2 1 4-15,4 2-5 16,0-3 0-16,3 1-1 15,0-4 6-15,-6 0-12 16,-5-1 7-16,-11-2-8 16,-6 1 1-16,-15 1-10 15,-7-1 2-15,-7 2 3 16,-5 0-26-16,-4 0 2 16,-1 0-26-16,0-2-26 15,-4-1-85-15,-4-5-408 16</inkml:trace>
  <inkml:trace contextRef="#ctx0" brushRef="#br0" timeOffset="1127">1764 3742 1280 0,'-1'3'154'15,"-3"-1"-140"-15,-1 0 54 16,5 0-14-16,5 1-45 15,7 3-3-15,8 2-6 16,8 6 3-16,2 0-12 16,0 6-1-16,-4 0-5 15,-7 5 14-15,-4 0 2 16,-11 11-4-16,-7 2 3 0,-11 6-13 16,-7-1 7-1,-9 3-38-15,-9-3-44 0,-6-5-45 16,-4-6-345-16</inkml:trace>
  <inkml:trace contextRef="#ctx0" brushRef="#br0" timeOffset="1946">2488 3713 218 0,'-7'-11'665'16,"3"5"-539"-16,2 4-45 15,0 1-13-15,4 1-52 16,0 0-9-16,5 0-7 0,2 0 4 15,6 1-4-15,8 4 0 16,3-2-9-16,3 1-5 16,-2 3-91-16,-4 2-74 15,-3 3-102-15,-11 1-91 16</inkml:trace>
  <inkml:trace contextRef="#ctx0" brushRef="#br0" timeOffset="2288">2448 3971 710 0,'-15'7'191'16,"7"-3"-93"-16,4-4-10 15,4 0-38-15,0 0-47 16,4-2-3-16,7 0 7 0,2-2-1 16,11 3-5-16,4-1-1 15,4 0-2-15,-1 6-3 16,-6 3 10-16,-2 10-5 15,-9 10 4-15,-6 13 3 16,-4 6-4-16,-4 5-3 16,-6 1 3-16,2-6-5 15,0-12 4-15,0-9-2 16,4-11 19-16,0-8 5 16,1-4 21-16,-1-6-39 15,3 0 4-15,-1-10-2 0,4-9-8 16,3-14-17-1,3-15-44-15,3-19-120 0,-6-11-23 16,2-2-55-16,-2 1-67 16</inkml:trace>
  <inkml:trace contextRef="#ctx0" brushRef="#br0" timeOffset="2450">2802 3485 489 0,'11'-4'176'16,"-6"4"-53"-16,3 7 9 15,2 6-66-15,-2 6-7 16,2 3-44-16,-2 4-12 0,0 0-6 16,-1-3 2-1,-2-7-84-15,2-5-144 16,1-8-97-16</inkml:trace>
  <inkml:trace contextRef="#ctx0" brushRef="#br0" timeOffset="3106">3028 3458 312 0,'14'-11'232'15,"-6"5"-74"-15,-4 4-40 16,-4 4-63-16,0 6-1 16,-1 3-11-16,-6 6-28 15,-5 7-7-15,-6 7-4 16,-12 3 0-16,0 2-4 16,-8-5 2-16,2-3-2 15,6-7 0-15,3-10-2 16,11-4-6-16,3-5 7 0,6 0 1 15,3-2 0 1,3 0 4-16,1 2-9 0,1 5 11 16,3 4 11-16,5 8 5 15,2 9-20-15,-2 8 14 16,-1 3-16-16,-2 1 5 16,-5-5-9-16,-1-12 4 15,0-6 0-15,0-11-2 16,0-9-42-16,3-7 44 15,1-9 7-15,4-8-3 16,2-6-5-16,5 2 1 16,-2 1 0-16,5 6-1 0,0 7 4 15,2 2-4-15,4 6 1 16,0 3-14-16,-5 5 14 16,-6 1 2-16,-7 7 26 15,-10 9 12-15,-13 11 5 16,-5 7-10-16,-10 10-13 15,-7 4-13-15,-1-5-4 16,3-5-5-16,2-9 0 16,9-6 0-16,4-10-30 15,8-7-35-15,3-9-43 16,10-6 59-16,1-5 48 16,5-6-4-16,4 0 5 15,3-2 0-15,0 7 1 16,6 4-3-16,-2 7 4 15,1 8-1-15,-2 7 32 0,-6 13 2 16,-5 13 11-16,-4 8 0 16,-8 8-32-16,-3 4-2 15,-1-4-12-15,0-10 1 16,4-10-6-16,3-13-70 16,5-10-99-16,5-14-144 15,3-16 104-15</inkml:trace>
  <inkml:trace contextRef="#ctx0" brushRef="#br0" timeOffset="3338">2893 4053 337 0,'12'-29'209'16,"-1"11"-61"-16,-5 13 14 15,1 6-68-15,-2 14-23 0,2 13-9 16,1 14-40-16,3 11-19 16,-1 5 4-16,2 2-6 15,3-6-2-15,-1-11 1 16,5-12-12-16,0-10 12 15,3-17 10-15,0-10 33 16,2-13-11-16,-1-7-29 16,-1-11 1-16,1-4-4 15,-3-5-11-15,-4-5-34 16,-2 1-98-16,-6-2-9 16,-6-3-147-16</inkml:trace>
  <inkml:trace contextRef="#ctx0" brushRef="#br0" timeOffset="3789">3217 3775 169 0,'1'2'490'0,"-1"2"-373"16,3 1 8-16,-3 3 20 16,4 7-99-16,4 5-3 15,0 10-17-15,1 9-13 16,2 11 6-16,-3-1-17 15,-3 1-2-15,2-4 0 16,-2-10 3-16,2-10-7 16,-1-11 2-16,1-7-4 15,1-8 6-15,0-6 10 16,3-10 1-16,3-7 5 16,2-14-9-16,2-11-3 0,-6-6-4 15,-2 1 0-15,-8 0 11 16,-6 9-11-16,-4 5 4 15,-7 5-4-15,-1 8-6 16,-1 7 5-16,1 10-7 16,-2 5 8-16,2 10 1 15,2 7-1-15,2 7 0 16,-2 7-2-16,4 3 5 16,6 0-3-16,4-3 0 15,4-2 3-15,6-5-4 0,1-3 1 16,5-2 0-1,3-4-8-15,2-5-3 0,2-5-65 16,-1-5-206-16,4-5-211 16</inkml:trace>
  <inkml:trace contextRef="#ctx0" brushRef="#br0" timeOffset="4029">3560 3686 741 0,'-6'-3'293'0,"2"2"-228"16,1 2 19-16,3 9-68 15,4 10 18-15,0 21-18 16,1 17-15-16,-3 22 15 0,-4 10-16 16,-3 5 4-16,-3-9-6 15,0-7 2-15,0-19-2 16,2-15-18-16,4-15-80 15,0-13-87-15,0-21-234 16,2-18 55-16</inkml:trace>
  <inkml:trace contextRef="#ctx0" brushRef="#br0" timeOffset="4576">3554 3745 497 0,'12'-59'292'15,"36"-44"-146"-15,-33 97 0 16,-1 2-42-16,2 1-61 0,1 5-5 15,14-2-21-15,0 13-1 16,-3 9 21-16,-4 18-27 16,-5 15 8-16,-9 24-3 15,-6 10-15-15,-4 10 10 16,-5 3-10-16,-2-7 2 16,3-16-2-16,0-16 0 15,1-18 0-15,3-17 3 16,-2-11 5-16,2-11 1 15,-2-6 7-15,-4-6-15 16,-9-6-2-16,-5-6-3 16,-9-8-17-16,-4-11-11 15,-2-9-24-15,-3-13 2 0,5-6-1 16,1-3 14-16,8 5 23 16,6 9-1-16,7 12 19 15,7 15 0-15,5 8-2 16,6 8-2-16,4 6 0 15,6 3 0-15,3 2-3 16,7 4 7-16,2 1-1 16,-2 4 1-16,-5 1-25 15,-7 1 25-15,-7 2 19 16,-10 9-8-16,-11-1 26 16,-4 9-12-16,-8 5-18 15,-5-1 3-15,1-5-8 16,6-6 8-16,7-7-6 15,6-6 6-15,6-6 34 0,4-4-20 16,1-2-23-16,4-2 1 16,3-4-1-16,4-1-1 15,7-4-39-15,8-4-106 16,8-5-184-16</inkml:trace>
  <inkml:trace contextRef="#ctx0" brushRef="#br0" timeOffset="5100">4215 3713 433 0,'-15'6'781'0,"1"-3"-720"16,6-1 37-16,5-2-48 15,3-2-50-15,7 2 0 16,7 2-15-16,6 0 15 16,10 2-2-16,3 2-15 15,-4 1-1-15,-6 1 10 16,-9 1 4-16,-14 8 4 16,-10 7 2-16,-13 6 11 15,-4 8-12-15,-6 1-1 16,1-4 0-16,8-11-10 15,10-4 3-15,3-8 1 0,7-5 5 16,6 1-5-16,3-4 5 16,5 8 1-16,5-1 0 15,5 2-1-15,3 6 1 16,6 1 0-16,2 5 0 16,-5 7 11-16,-5 3-11 15,-3 4 0-15,-14 4 1 16,-7-2 7-16,-7-1-5 15,-3-3 4-15,-4-8 12 16,4-6-17-16,-4-9 22 16,4-8-2-16,0-6-22 0,0-9 0 15,-2-8-13-15,-2-13 1 16,-2-7-13-16,1-12-90 16,-5-4-185-16,0-5-567 15</inkml:trace>
  <inkml:trace contextRef="#ctx0" brushRef="#br0" timeOffset="5462">4813 3678 688 0,'-5'-9'258'16,"0"1"-103"-16,5 6-38 15,2 2-43-15,1 0-55 16,-2 4-11-16,7 0 2 15,4 3-8-15,3 1 7 16,9 3-9-16,-3 2-9 16,3 0-16-16,-8 0-86 0,-5 2 31 15,-10 3-81-15,-10 5-82 16,-12 3-22-16,-14 4 0 16</inkml:trace>
  <inkml:trace contextRef="#ctx0" brushRef="#br0" timeOffset="5875">4689 3941 475 0,'-14'0'279'15,"7"0"-111"-15,6-2-19 16,5 0-57-16,6-4-17 16,6 1-51-16,10-3-3 15,4-1-11-15,8-2-3 16,0 1-8-16,2 1 1 16,2 4-12-16,-8 1 10 15,-4 4-14-15,-12 9 16 16,-7 12 56-16,-14 10-13 0,-6 16-1 15,-12 9-23 1,-6 7-19-16,-6-1 7 0,-5-5-7 16,7-6-5-16,2-10-2 15,7-9-74-15,0-14-37 16,10-12-22-16,2-15-34 16,6-14 135-16,2-12 39 15,2-3 17-15,4 3 81 16,-2 7 23-16,0 11-23 15,2 6-49-15,0 8-8 16,8 1-3-16,10 4-31 16,7-1-1-16,8 5-5 15,4 1 2-15,-3 3-6 0,-5-1-15 16,-9 0-32-16,-5-3-4 16,-9 0-55-16,-5-5 10 15,-10-1-33-15,-5-5-114 16,-9-4 21-16</inkml:trace>
  <inkml:trace contextRef="#ctx0" brushRef="#br0" timeOffset="6226">4685 3848 536 0,'-41'-22'177'0,"4"12"-32"16,3 10-48-16,12 10-62 15,3 13-1-15,8 6-10 0,3 11 20 16,6 5-29-1,0 0-14-15,4 0 9 0,2-5-9 16,-2-4-1-16,0-9 0 16,3-4 8-16,-5-9-7 15,0-5-1-15,0-5 0 16,0-3-5-16,0 1 2 16,4 1 2-16,0 1-1 15,3 6 4-15,2 1 4 16,3 4-6-16,1 5 0 15,-1-3 13-15,-1 4-13 16,-3 1 12-16,-4 3 6 16,-4-1-17-16,-4-1 3 15,0-3-4-15,-3-3-3 16,3-8-11-16,-4-4-142 0,2-5-167 16,0-7 24-16,6-10 42 15</inkml:trace>
  <inkml:trace contextRef="#ctx0" brushRef="#br0" timeOffset="6399">4593 4358 341 0,'15'-16'255'15,"0"6"16"-15,-1 5-73 16,5 6-34-16,4 5-73 16,6 4-16-16,8 4-25 15,9 5-22-15,7 3 1 16,10 3-19-16,1-3-8 16,2-1-2-16,-2-4-1 15,-4-4 0-15,-5-4-20 16,-10-8-17-16,-10-1-6 0,-5-9-43 15,-6-12-78 1,-4-14-286-16</inkml:trace>
  <inkml:trace contextRef="#ctx0" brushRef="#br0" timeOffset="7285">5369 3717 916 0,'-7'-8'271'15,"1"5"-186"-15,0 5-1 16,4-1-79-16,2 6-4 16,4 7-1-16,2 10 1 15,2 12 6-15,4 9-3 16,3 3-4-16,0-3 0 16,-2-10 4-16,3-11-4 0,-4-10 0 15,5-11 3-15,-1-8 17 16,5-12-17-16,-2-11 4 15,1-5-4-15,-5-3 1 16,-9-1-6-16,-6 5 2 16,-9 6-18-16,-4 7 16 15,-8 4-22-15,-6 10 24 16,0 5-10-16,-1 5 15 16,7 4-5-16,1 3 0 15,9-3 0-15,6-3-9 0,5-4 3 16,1-2 6-16,9 0 7 15,4 0-4-15,2 0 8 16,3 0-11-16,4 1 1 16,-5-1-9-16,-2 1 5 15,-7 2-6-15,-3 7-1 16,-12 10 17-16,-11 10-10 16,-7 15 3-16,-12 8-27 15,-1 7 21-15,2-4-13 16,6-6 19-16,6-8-1 15,11-11 6-15,2-8-6 16,6-6 1-16,1-10 0 16,6-4 0-16,1-3 2 15,8-1 9-15,2-7 3 16,8-1-11-16,7-4 9 0,3-6-12 16,8-5 8-1,1 0-9-15,-4 2 8 0,-3 6 0 16,-16 7 22-16,-7 8-24 15,-7 7 17-15,-4 8 3 16,2 8-23-16,2 10 8 16,1 3-10-16,0 2 0 15,3-3 0-15,0-8 2 16,1-7-7-16,2-8 5 16,-3-5-2-16,4-6-5 15,3-10 7-15,3-7 0 16,1-9-5-16,1-7-20 0,-3-7 12 15,-5 3 10-15,-8 4 3 16,-4 7 10-16,-8 9-6 16,0 6-1-16,-6 7 14 15,-5 8-17-15,-4 7 18 16,-2 8-5-16,-3 5-3 16,-1 10 11-16,-3 10-19 15,4 4-2-15,-4 5 0 16,4 5-7-16,-2-3-22 15,5 1-65-15,3-13-135 16,10-11-184-16,5-13 32 16</inkml:trace>
  <inkml:trace contextRef="#ctx0" brushRef="#br0" timeOffset="7429">5410 4556 212 0,'11'-26'352'0,"1"0"-97"16,-3 6-61 0,2 4-25-16,6 5-73 0,10 4-31 15,4 5-20-15,4 5-29 16,7 7 11-16,2 5-27 15,-2 6 4-15,6-1-12 16,4 2-4-16,2-3-38 16,2-5-98-16,2-11-367 15</inkml:trace>
  <inkml:trace contextRef="#ctx0" brushRef="#br0" timeOffset="7925">6322 4156 414 0,'-30'-30'0'16,"9"5"-183"-16</inkml:trace>
  <inkml:trace contextRef="#ctx0" brushRef="#br0" timeOffset="8304">5922 4066 780 0,'5'1'230'0,"-1"2"-173"16,0-2 59-16,6 1-25 15,8 0-55-15,10-4-12 16,12-1-22-16,10-5 2 15,4-1-4-15,4-6-6 0,-6 4-7 16,-5-1-34-16,-4 3-73 16,-7 4-141-16,-7-2-222 15</inkml:trace>
  <inkml:trace contextRef="#ctx0" brushRef="#br0" timeOffset="8538">6699 3693 237 0,'-4'-6'841'16,"-3"6"-758"-16,-6 6 6 0,1 5-25 16,-4 6-49-16,-5 14-1 15,-6 16-13-15,-2 10-1 16,-5 9 0-16,4 0 0 15,3-3-14-15,4-14-76 16,6-18-124-16,9-10-192 16</inkml:trace>
  <inkml:trace contextRef="#ctx0" brushRef="#br0" timeOffset="8711">6626 3839 371 0,'25'-17'382'16,"-1"9"-191"-16,0 10-6 0,0 5-74 15,9 5-71-15,9 4-29 16,3 3 5-16,7 3-16 16,0 0-2-16,1-2-18 15,-2-2-56-15,-9-6-100 16,-10 0-164-16,-12-2 23 16</inkml:trace>
  <inkml:trace contextRef="#ctx0" brushRef="#br0" timeOffset="8928">6783 3937 809 0,'-12'-2'229'16,"4"1"-133"-16,1 1-42 0,6 14-14 16,2 12 6-16,2 17-23 15,-2 17-11-15,6 18-7 16,-2 12 1-16,0-1-6 15,1 5 1-15,0-12-7 16,3-8-21-16,-3-16-56 16,5-15-139-16,1-17-250 15</inkml:trace>
  <inkml:trace contextRef="#ctx0" brushRef="#br0" timeOffset="9564">7492 3706 227 0,'14'-12'696'0,"2"7"-617"16,3 3 50-16,2 2-71 15,-2 4-58-15,4-2-7 16,-7 5-26-16,-7 9 20 15,-12 7-51-15,-11 11-20 16,-102 111 54-16,92-119 21 16,-2-6 7-16,5 0 2 15,3-5 3-15,-17 16 10 16,8-10 63-16,10-8-17 0,6-7 9 16,7-5-15-16,7-2-51 15,2-3 48-15,8-4-19 16,8-5-23-16,9-5 1 15,13-12-9-15,5-7-8 16,5-9-36-16,-4 2-62 16,-7 0-5-16,-13 8-3 15,-10 4-34-15,-15 4-6 16,-8 2 34-16,-8 4 57 16,-7-1 63-16,-2 5 20 15,1 3 88-15,-2 4 65 16,8 3-21-16,3 4-47 0,6 4-36 15,1 4-28 1,1 9-8-16,2 11-4 0,1 15-3 16,0 20-2-16,4 15-7 15,1 14 4-15,2 7-20 16,1 2 7-16,-2-8 11 16,1-9-18-16,-2-13 16 15,-1-21-5-15,-1-13-10 16,-3-15 26-16,0-9-9 15,0-5-2-15,-3-5 1 16,-2-3-18-16,-4-5-16 16,-6-8-45-16,-2-9-67 15,-7-15-115-15,4-11-246 0</inkml:trace>
  <inkml:trace contextRef="#ctx0" brushRef="#br0" timeOffset="9938">7709 3494 412 0,'16'3'451'15,"4"10"-284"-15,0 6-34 16,3 5-57-16,7 8-64 16,4 3 1-16,1-1-13 15,3-2 6-15,-3-10-12 0,2-6 6 16,-5-8-11-1,-6-6-6-15,-3-6-9 0,-8-4 22 16,-7-6-74-16,-8-5-76 16,-4-3-6-16,-11-2-71 15,-4-4 46-15,-3-2 36 16,-1 2 149-16,2 3 148 16,2 5 99-16,10 7 10 15,0 8-108-15,5 5-54 16,0 5-49-16,-3 10-9 15,0 8-33-15,-2 8 9 16,-2 8-13-16,-1 6-7 16,-1-3-21-16,1 0-157 15,1-3-156-15,2-5-91 16</inkml:trace>
  <inkml:trace contextRef="#ctx0" brushRef="#br0" timeOffset="10336">7862 3859 242 0,'4'6'285'16,"0"8"-55"-16,0 7-78 15,0 13-36-15,3 8-25 16,0 14-51-16,-1 8 12 16,0 3-35-16,3-2-3 15,-1-1-3-15,1-12-7 16,2-10 5-16,4-10 10 16,-2-12-14-16,0-12 35 15,2-10-17-15,-1-13-2 16,5-13-10-16,0-13-9 0,2-9 3 15,-5-10-5 1,-4 3-1-16,-5-5-6 0,-10 2 7 16,-6 6-4-16,-6 10-1 15,-4 6-11-15,-2 14 8 16,1 13-5-16,-5 15 13 16,1 10-6-16,-2 11 7 15,1 8-1-15,5 6 0 16,5 4 5-16,6-4-7 15,8-5 2-15,5-6 0 16,4-9 3-16,7-8-3 16,2-4 0-16,3-7 0 15,3-7-18-15,2-12-12 16,4-11-68-16,3-13-192 0,7-14-164 16</inkml:trace>
  <inkml:trace contextRef="#ctx0" brushRef="#br0" timeOffset="11266">8349 3609 964 0,'32'-41'200'0,"-12"15"-29"16,-11 14-89-16,-8 14-43 16,-9 10-15-16,-6 10-22 15,-5 12 8-15,-6 10-10 16,-6 8-3-16,-2 4 1 16,-1-1-35-16,5-7 1 15,8-8 17-15,3-11-2 16,8-12 21-16,8-10 0 15,2-5 0-15,2-4 0 0,8-5 3 16,5 0 8-16,8-6-3 16,6-3-1-16,8-3-4 15,2 2-3-15,1-3 0 16,-5 6-4-16,-10 2 4 16,-6 7 0-16,-14 5-2 15,-5 2 6-15,-5 4-3 16,-6 12-1-16,-5 3-5 15,-3 6-4-15,-5 2-39 16,11-6-10-16,2-6 25 16,7-9 33-16,2-6 1 15,10-9 21-15,5-3 35 16,6-7 1-16,3-2-34 0,6-7 5 16,-2 3-12-16,-4 3-11 15,-7 10-4-15,-7 2-2 16,-3 6-2-16,-5 4 2 15,-5 7 3-15,-7 12-1 16,-8 9-2-16,-8 13-27 16,-4 7 8-16,-4 4-6 15,7-5 21-15,5-5-3 16,5-10 10-16,8-6-3 16,5-12 0-16,6-6 4 15,6-5 16-15,2-3-11 16,8-6-3-16,8-3 0 0,4-8-6 15,6-9-5 1,3-10 4-16,-4-5-18 0,-2 3 19 16,-10 7 6-16,-9 8-6 15,-8 10 13-15,-4 6-13 16,-5 1 0-16,-3 0-1 16,-1-1-13-16,1 4 14 15,-3 1 0-15,-1 6 0 16,1 3-1-16,-1 6 4 15,0 8-3-15,-3 7 17 16,5 5-13-16,2 4 6 16,4 2-4-16,5 2-3 15,7-4 4-15,5-7-6 16,2-6-1-16,4-7 0 0,-2-8 2 16,5-9-2-16,0-8 0 15,3-11-2-15,2-11-1 16,-2-6-26-16,-2-10-2 15,-4-4-9-15,-7 1-36 16,-6-2 11-16,-6 1-32 16,-6 0 11-16,-5 8 0 15,2 1-20-15,-4 8-18 16,2 9 50-16,1 8 25 16,0 4 37-16,-1 4 12 15,3 5 1-15,0-2-1 0,4-1-1 16,-3 0-39-1,5-3-60-15,-2-1-55 0</inkml:trace>
  <inkml:trace contextRef="#ctx0" brushRef="#br0" timeOffset="11649">8558 3823 438 0,'0'16'126'0,"2"-4"127"16,3-4-42-16,1-5-52 15,2 1-69-15,7 0-12 16,1-4-27-16,8-4-32 16,1 0 0-16,7-3-19 15,1-2 0-15,2-6 0 16,5-6-17-16,5-10 8 0,-2-6-26 16,-3-3-37-16,-4-3-2 15,-12 2-47-15,-9 4-45 16,-11 2 52-16,-6 3 8 15,-4 6 41-15,-8 5 65 16,2 6 65-16,-2 10 11 16,2 3 25-16,0 9 41 15,-2 12-3-15,5 17-40 16,-2 16-18-16,3 19-29 16,-1 20-24-16,4 20-1 15,2 18-24-15,2 20 6 16,5 10-9-16,1 7-2 0,6 3-16 15,-3-4-69-15,1-11-385 16</inkml:trace>
  <inkml:trace contextRef="#ctx0" brushRef="#br0" timeOffset="36112">2083 1152 685 0,'-4'0'281'16,"0"0"-161"-16,2 2 2 15,-3-2-52-15,4-2-16 16,1 0-43-16,0 0-4 16,1-5 11-16,4-10-11 15,3-9 2-15,4-9-9 16,2-12 1-16,2-7-7 16,0 2 6-16,-3 0 0 15,-1 2-5-15,-1 3 4 0,-6 5 1 16,2 9 0-16,-3 9 4 15,0 8-3-15,-4 7-1 16,0 5 0-16,2 4-5 16,-2-1 8-16,0 1-3 15,3 0 0-15,-2 0-2 16,-1 0 1-16,0 1 2 16,4-1 14-16,3 3 12 15,4 0-15-15,5 1 13 16,6-1-8-16,9 4-10 15,10-4 23-15,14 0-25 16,13-3 0-16,17-1 10 0,15-4-9 16,9 1 0-16,10-2-6 15,6 2 11-15,8 2-5 16,13 2-6-16,19-4 54 16,15 1-30-16,13-3-23 15,2 1-1-15,-7-1 0 16,-15 4 2-16,-23 1-10 15,-18 1 8-15,-12-2 0 16,-13-4-2-16,-12 1 10 16,-13-2-8-16,-9 0 0 15,-11 0 5-15,-8 1-3 16,-6-1-2-16,-6 0 0 16,-5 1-3-16,-2 0 9 0,-2 1-6 15,-4 1 0 1,-1 0 4-16,-2 0-9 0,-4 3 5 15,-3-2 0-15,-4 0-3 16,-5 3-1-16,-2-2 3 16,-4 2-1-16,-1 0-26 15,-3 0 14-15,0 0-28 16,0-1-9-16,-3-2 1 16,-5-1-34-16,-2-1-25 15,-7-6-51-15,-9-4-273 16</inkml:trace>
  <inkml:trace contextRef="#ctx0" brushRef="#br0" timeOffset="36374">5329 224 920 0,'-12'-8'188'16,"5"6"-70"-16,3 4-30 16,4 0-37-16,4 7-1 15,8 4-18-15,10 6 1 16,7 5-29-16,8 6-3 15,0 0 5-15,2 2-2 16,1-2-4-16,-3-4 0 16,-3 0 4-16,-6-4-10 15,-3-1 6-15,-9-4 0 16,-5-1-1-16,-9 1 8 0,-8 2-4 16,-10 2-3-1,-11 8-13-15,-13 2-25 0,-5 3-97 16,-10 4-324-16</inkml:trace>
  <inkml:trace contextRef="#ctx0" brushRef="#br0" timeOffset="37308">6151 222 619 0,'-4'5'251'16,"3"-2"-176"-16,-2 0 66 16,2-1-63-16,2 0-44 15,2 0-17-15,-3-2-13 16,1-2 12-16,2 0-16 15,1 2 0-15,1 2 16 16,6 0-15-16,2 2 11 0,6-3-12 16,1 3 4-1,5-4-4-15,-1-2 2 0,1 2-2 16,1-2 1-16,-4-2-1 16,-2 3-1-16,-1-1-8 15,-4 0-8-15,-2 0 12 16,-5 2-27-16,0-3-19 15,-1 2-37-15,-2-3-41 16,-1 3 55-16,-1 1 15 16,-2-2-39-16,-2 2-54 15,-6 2-82-15</inkml:trace>
  <inkml:trace contextRef="#ctx0" brushRef="#br0" timeOffset="38830">6447 246 287 0,'9'-7'439'16,"-3"3"-311"-16,-4 2 22 15,-2 2-28-15,-2 4-78 16,0-1-36-16,-6 5 10 16,-5 4-18-16,-6 7 7 15,-3 6-7-15,-2 5 0 16,0 0 9-16,4-4-15 16,4-2 6-16,5-6 0 15,3-5 0-15,3-4-4 16,5-1 4-16,5 0 0 0,3-3 2 15,3 4-6-15,1 3 8 16,6 1-4-16,2 4 0 16,7 1 6-16,1 8-9 15,-1 6 3-15,-2 7 0 16,-6 6-1-16,-7 7 2 16,-8 4-1-16,-4 1 3 15,-8-2 1-15,0-8 0 16,-2-14-4-16,5-12 0 15,-2-12-6-15,3-13-40 16,0-13-39-16,-4-12 69 16,-2-10-1-16,-5-8 13 0,-1-4-12 15,-4 3-6-15,0 5 7 16,-5 4-12-16,1 3 20 16,1 6 3-16,2 5 8 15,6 6-2-15,7 6 1 16,2 6 1-16,6 3-3 15,2 2 4-15,5-2-5 16,-2 2 0-16,6 1-2 16,1 2 2-16,1 2-11 15,-1 6 4-15,0 2 7 16,-4 4 4-16,-4 3 3 16,-5 8-4-16,-7 4 2 15,-4 3 0-15,-3 3-5 0,-2-2 3 16,5-8-6-1,4-9 7-15,4-8-4 0,4-8 33 16,0-6-29-16,5-4 32 16,6-8-14-16,3-7-9 15,9-6 4-15,6-4-17 16,2-1 0-16,4-3-4 16,2 3 1-16,3 2-1 15,0-1-7-15,-8 8-1 16,-4 8 11-16,-11 8 2 15,-10 8 0-15,-7 6 30 16,-8 7-29-16,-7 8 8 0,-3 7-10 16,-5 6 1-1,-4 3-1-15,2-4 1 0,5-1-1 16,3-5 0-16,5-4-2 16,8-5 2-16,4 1 2 15,4-7 4-15,4 4 16 16,6-6-11-16,5-3 1 15,8-2-12-15,-1-4 16 16,8-5-30-16,-4-3 14 16,0-5-60-16,-8 2 18 15,-5-1-20-15,-12 0-63 16,-14 5-131-16,-12-1 6 16</inkml:trace>
  <inkml:trace contextRef="#ctx0" brushRef="#br0" timeOffset="39327">6155 725 613 0,'-16'2'192'0,"8"0"-95"15,6-2-22-15,2 0-59 16,6 6 1-16,2 4 10 16,7 13-6-16,3 11-9 15,4 12 12-15,-5 10-21 16,2 6 1-16,-2-3 3 15,-1-8-2-15,1-7-5 16,-1-18 46-16,3-13-23 16,2-10 42-16,3-15-33 0,8-14-4 15,3-15-18 1,5-9-3-16,5-10-9 0,-2 1 2 16,5-1-8-16,1 2 1 15,-1 7-39-15,-4 8-13 16,-9 7-1-16,-10 7-5 15,-10 6 11-15,-10 6 8 16,-5 0 0-16,-1 4 41 16,-6-1 5-16,2 4 9 15,1 2 70-15,0 4 30 16,1 4-19-16,1 0-34 16,0 2-39-16,0 5 8 15,-2 6-20-15,2 8 12 0,-1 13 13 16,3 8-28-1,5 10 13-15,5 8-13 0,1 2 5 16,-2 2-8-16,4-8 1 16,-2-5-5-16,-3-9-9 15,-1-11-71-15,-2-9-36 16,-1-9-188-16</inkml:trace>
  <inkml:trace contextRef="#ctx0" brushRef="#br0" timeOffset="39508">6961 257 398 0,'0'5'436'0,"8"7"-342"0,2-1-21 15,-2 2-61-15,5 11-12 16,8 4-73-16,1-1-291 15</inkml:trace>
  <inkml:trace contextRef="#ctx0" brushRef="#br0" timeOffset="40038">7269 285 809 0,'11'-6'175'16,"-7"2"-1"-16,-5 7-82 15,-2-2-39-15,-3 3-38 16,0 1 7-16,-10 12-15 0,-13 8-5 15,-13 9 3-15,-10 8-4 16,-8 4-1-16,0 2 0 16,8-8 9-16,14-6-9 15,7-10 0-15,14-9 1 16,9-8-9-16,5-7 4 16,7 0 4-16,4-6 4 15,7 2-3-15,10-8 17 16,7-3-16-16,12-5 1 15,11-3-5-15,5-3 2 16,1-8-15-16,3 1-9 16,-5 2-43-16,-18 5 38 0,-12 5 14 15,-14 8-13-15,-15 5-41 16,-11-1-36-16,-7 0-46 16,-8-1-35-16,-2-2-33 15,-5-1 94-15,4-4 111 16,-1-4 14-16,4-3 130 15,3 2 103-15,7 5-11 16,0 4-41-16,7 7-90 16,2 6-51-16,6 2-33 15,2 7-6-15,2 12 49 16,5 11-30-16,2 12-4 16,5 16 4-16,-2 9-14 15,2 1 5-15,-4-2-11 16,-3-7 0-16,-2-9-2 15,-2-14-4-15,0-14-57 0,0-11-69 16,0-13-48-16,-4-11-218 16</inkml:trace>
  <inkml:trace contextRef="#ctx0" brushRef="#br0" timeOffset="40647">7200 510 180 0,'-4'-26'577'0,"0"13"-322"15,-3 7-79-15,1 7-103 16,-1 4-15-16,-5 12-44 15,-4 9-5-15,-5 4 0 16,-3 8-1-16,-6 3-8 0,5-5 0 16,1-6-8-16,3-5 1 15,2-7-91-15,7-6-25 16,3-11-9-16,3-10-5 16,6-8 53-16,8-3 65 15,3-3 19-15,4-3 27 16,5 8 46-16,5 5 23 15,8 0 3-15,5 4-31 16,4 1-18-16,6 1-37 16,2-3-13-16,-2 1 7 15,-5-1-7-15,-8 3-3 16,-10 1-1-16,-12 5-9 16,-9 1 13-16,-13 4 0 15,-5 1-4-15,-10 0-11 16,-6 2-15-16,-3 2 18 0,4-2 7 15,2-1 10-15,5-4-3 16,4 3 11-16,9 1 1 16,1 3 11-16,1 6-14 15,1 5 5-15,-1 8 5 16,-1 6-21-16,-4 3 16 16,0 1-16-16,-1 2 3 15,-3-6-4-15,1-6 3 16,7-8-2-16,0-8 0 15,3-8 5-15,5-4-4 16,5 0 0-16,-5-3 0 16,5 6 18-16,6-3-11 0,4 7 3 15,5 4-1-15,6 1-1 16,6 6-14-16,-4 0 5 16,2 2-15-16,-5-6 9 15,-6-3-49-15,-7-2-36 16,-3-3-55-16,-9-3-29 15,-7 1-141-15,-7-4 42 16</inkml:trace>
  <inkml:trace contextRef="#ctx0" brushRef="#br0" timeOffset="40908">7009 842 488 0,'-9'-20'234'0,"8"6"-102"0,2 2-35 16,8 3-65-1,6 1-9-15,5-1-18 0,5 3-3 16,6 3-1-16,2 1-1 16,1 5-3-16,-5 5 3 15,-7 1 26-15,-7 4 37 16,-13 11-1-16,-9 6-32 16,-5 5-8-16,-7 5-18 15,-1-5-2-15,-1-5-2 16,2-8-3-16,3-13-35 15,6-9-153-15,-1-13-19 16,7-12-56-16,7-17-22 0</inkml:trace>
  <inkml:trace contextRef="#ctx0" brushRef="#br0" timeOffset="41478">7280 477 227 0,'29'-41'281'15,"2"10"-143"-15,-3 4 17 16,-4 13-24-16,-5 4-27 15,-6 8-33-15,-5 6 2 16,-7 9-25-16,-2 13-20 16,-6 7-11-16,-2 9-14 15,-5 2 3-15,2-2-6 16,2-11-2-16,3-10-4 16,7-10-8-16,3-7-2 15,6-10 15-15,4-7 1 16,6-7 13-16,1-1-13 0,4-5 6 15,-1 3-14-15,-1 3 7 16,1 6-2-16,0 9 3 16,-2 4-15-16,-2 4 12 15,-3 8 3-15,-6 5 11 16,-4 7 19-16,-6 9-14 16,-6 7 3-16,-8 6 11 15,-8 4-19-15,-2 4 18 16,-2 4-25-16,-4-5 1 15,1-4-6-15,0-7 1 16,5-10-1-16,2-10-1 16,4-13-79-16,3-11-4 0,3-17 9 15,4-11-6 1,3-10 48-16,5-8 10 0,3 2 24 16,3 9 56-16,0 9 53 15,-1 16-16-15,-4 8-23 16,6 5-32-16,1 8 27 15,6 2-39-15,7 6 8 16,5 8-13-16,6 3-19 16,1 7 11-16,1 1-13 15,0 1-1-15,1-2-6 16,-2-5-19-16,-1-6-18 16,-5-5-20-16,-4-6-108 15,-2-5-159-15</inkml:trace>
  <inkml:trace contextRef="#ctx0" brushRef="#br0" timeOffset="41700">7822 285 892 0,'3'-6'222'16,"5"1"-221"-16,7 0 57 16,7-2-58-16,12 2-9 15,5 0-96-15,3-3-107 0,-5 4-201 16</inkml:trace>
  <inkml:trace contextRef="#ctx0" brushRef="#br0" timeOffset="42730">7966 361 924 0,'-6'6'182'0,"0"-2"-132"16,6 3 14-16,6 12-17 16,3 11-29-16,3 14-18 15,4 15 7-15,1 8-6 16,-2 2 3-16,-6-3-1 0,2-6 4 15,-5-11 1-15,0-14-6 16,-4-13 0-16,2-12 0 16,-1-8 12-16,-3-6-9 15,4-9 2-15,4-12 14 16,3-10-18-16,1-11-1 16,2-10-2-16,1-8-27 15,-4 3 25-15,-2 3-14 16,-5 6 16-16,-4 10-6 15,-1 15 13-15,-6 10-7 16,2 8 15-16,-4 5-14 16,-4 6 9-16,-1 4-8 0,-5 3-2 15,-4 4 0-15,-2 4 1 16,-1 4-1-16,3-4 0 16,4 2 4-16,5-3-4 15,6-7 0-15,1-2 4 16,7-5 14-16,0 0-16 15,4 0 17-15,5-1-2 16,3 3-15-16,4-2 0 16,7 0-2-16,5-2-5 15,0-2 0-15,5-5-62 16,0-9-15-16,1-6-49 16,-1-9-126-16,2-12-74 15,-2-9 25-15,-1-3 306 16,-5 1 299-16,-7 8-47 0,-6 12-46 15,-3 16 1-15,-7 8-138 16,-7 10-22-16,2 2-29 16,-3 6-10-16,-4 3 0 15,-5 8 2-15,-3 8-6 16,-6 10-2-16,0 5 1 16,3-1-3-16,3-8 0 15,5-6 0-15,7-13-4 16,2-6 0-16,4-8 2 15,5-5 1-15,1 1 1 16,8-6 11-16,3-1-9 16,3 2-2-16,5-1 0 15,1 5 2-15,-1 1-2 0,2 8 0 16,2 1-3-16,-5 8 1 16,-3 6 4-16,-4 11 10 15,-5 5 10-15,-10 12-20 16,-4 5 21-16,-5 6-20 15,-6 2 2-15,-3-4-4 16,-1-2-1-16,3-8 0 16,0-10-3-16,5-14 13 15,3-9-10-15,2-8 9 16,-2-6-7-16,-3-5-4 16,-5-7-2-16,-4-7 4 15,-5-6 0-15,-6-10 1 16,0-5-1-16,-2-4 0 0,2 1 1 15,-1 10 5-15,11 6-3 16,4 9 6-16,5 12 12 16,5 3-19-16,3 6 15 15,4-4-11-15,7 0-6 16,6-1 0-16,10-3-7 16,10-1-43-16,7-1-79 15,5-3-619-15</inkml:trace>
  <inkml:trace contextRef="#ctx0" brushRef="#br0" timeOffset="43506">8838 173 788 0,'-8'2'241'15,"4"0"-123"-15,0 0-40 16,1 0-27-16,6 2-42 16,6 1 43-16,11 1-39 15,7 1-12-15,10 1 7 16,6 1-4-16,3-4-4 16,-7-1 0-16,-7-3-34 15,-11 2-20-15,-8-1-90 16,-11 3-43-16,-10 8-290 15</inkml:trace>
  <inkml:trace contextRef="#ctx0" brushRef="#br0" timeOffset="43906">8646 712 595 0,'-11'17'281'15,"7"-8"-200"-15,11-5 52 16,9-8-39-16,13-3-66 15,14-5-15-15,11-8-9 16,10-8 0-16,4-11 3 16,-1-6-7-16,-6-2-12 15,-9 4-15-15,-12 8-19 16,-17 11 11-16,-11 8-12 0,-12 8-53 16,-8 4-7-16,-11 4-53 15,-3 2-2-15,-9 4 25 16,-2-2 76-16,2 5 61 15,2-5 118-15,3-1 19 16,10-1 57-16,3-1-67 16,5 3-64-16,1 5 15 15,3 7-29-15,4 10 0 16,-1 8-17-16,2 6-26 16,3 4 5-16,2-4-11 15,-1-5-2-15,2-6-5 16,1-11-26-16,-2-9-127 15,5-9-13-15,-3-13-28 16,4-13-73-16,5-17 51 0</inkml:trace>
  <inkml:trace contextRef="#ctx0" brushRef="#br0" timeOffset="44082">9072 447 438 0,'11'-41'202'16,"-3"12"10"-16,0 10-57 16,-7 9-17-16,-1 9-87 15,0 8-21-15,3 16 23 16,-1 18-21-16,-2 15-9 15,2 18-17-15,-2 15 9 16,-4 5-15-16,0-5-2 16,4-8-3-16,0-18-27 15,1-19-73-15,4-18-80 16,1-20-20-16,1-26-156 0</inkml:trace>
  <inkml:trace contextRef="#ctx0" brushRef="#br0" timeOffset="44635">9315 244 641 0,'9'-22'215'15,"-2"9"-110"-15,-1 9 17 16,-4 8-70-16,0 1-34 16,2 10 3-16,-1 9 4 15,-6 10-21-15,-3 7-4 16,-6 6 0-16,-3-4 7 15,-1-7-7-15,3-6 0 16,5-9 0-16,1-9-4 0,7-7 7 16,0-5-6-16,5-2 1 15,1 0 2-15,9 1 11 16,2-2-11-16,3 3 0 16,5 0-5-16,-2 0 14 15,-5 0-9-15,-2 0 0 16,-5 0 9-16,-4 0-9 15,-6 3 2-15,-2 2 9 16,-6 12 34-16,-5 7-37 16,-3 3-7-16,-3 9 0 15,-1-4 6-15,7-6-12 16,3-8 5-16,7-4-13 0,6-8 13 16,3 1-11-16,4-7 11 15,1 0 0-15,1 0 7 16,7 0-3-16,41-2-4 15,-46 2 0-15,0 0-2 16,-3 2 4-16,1 1-4 16,7 3 4-16,-5 5 1 15,-5 12 26-15,-8 8-2 16,-8 12-13-16,-4 9-6 16,-8 4-1-16,-2 2-6 15,-2-7-1-15,0-8-35 16,2-10-75-16,2-13-245 15,-1-16-394-15</inkml:trace>
  <inkml:trace contextRef="#ctx0" brushRef="#br0" timeOffset="45204">9649 0 1048 0,'-8'9'69'0,"0"10"-15"16,0 9-17-16,4 7-23 15,2 10-14-15,4 4-1 0,2-5-5 16,4-7-41-16,4-11-38 16,3-10 60-16,2-12 25 15,3-14 10-15,6-7 26 16,0-11-2-16,3-5-7 15,2-5-16-15,-2 3 1 16,-2 3 13-16,-6 9-16 16,-2 8 16-16,-8 7-11 15,-6 5-11-15,-2 8 10 16,-3 6 1-16,0 9 9 16,0 8-20-16,-3 7 5 15,-2 7-6-15,-10 4-2 16,-9 1-44-16,-4-1-42 15,-9 3-88-15,-10-3 13 16,-2-3-75-16,-4-4 64 0,-3-7 172 16,4-7 33-16,10-7 191 15,12-9 6-15,11-3-60 16,8-6-63-16,11-3-40 16,4 0-46-16,7-6 33 15,12-9-35-15,7-3-11 16,16-9 3-16,8-7-8 15,10-5-3-15,4-2 0 16,7-2-18-16,2 0-11 16,-6 6-76-16,-11 6-58 15,-18 10 26-15,-16 9 23 16,-20 8-159-16,-15 5 23 0</inkml:trace>
  <inkml:trace contextRef="#ctx0" brushRef="#br0" timeOffset="45377">9817 205 687 0,'-26'0'244'0,"5"2"-75"16,3 4-73-16,3 6-46 15,5 9-20-15,-1 8-4 16,0 14-16-16,3 8-6 16,-1 5-1-16,0 3-3 15,-2-3-13-15,3-7-50 16,1-10-139-16,2-9-199 15</inkml:trace>
  <inkml:trace contextRef="#ctx0" brushRef="#br0" timeOffset="45589">9797 425 434 0,'29'-15'170'16,"2"6"-25"-16,9 3-52 15,5 2-66-15,6 1-27 16,5-3 0-16,-1 1-24 15,-10-1-43-15,-9 0 0 16,-13 5-12-16,-14 1 47 16,-9 3 29-16,-9 7 5 15,-14 3-4-15,-10 3 2 0,-9 5-92 16,-10-1-39-16,0 0-117 16</inkml:trace>
  <inkml:trace contextRef="#ctx0" brushRef="#br0" timeOffset="46121">9851 492 276 0,'-17'-4'160'0,"9"0"-26"15,3 2 49-15,4 0-69 16,-2 2-67-16,6-1-18 16,-2 1-15-16,6 1-6 15,1 1-8-15,-1 0-5 16,1 2 5-16,-2 2 4 16,-3 7 5-16,-6 3 5 15,-1 7-13-15,-6 3 3 16,-3 4-4-16,0-2 1 15,5-5-3-15,3-7 2 16,2-6-16-16,6-5-2 0,2-7 12 16,3-4 6-16,5-1 4 15,2-4 0-15,4-3 4 16,1 3-7-16,3 1 2 16,-5 1 30-16,-1 6-20 15,-6 3 11-15,-7 2 38 16,-4 5-25-16,-4 6 15 15,-7 8-40-15,-3 5-11 16,-2 6 5-16,-2 0-6 16,1-6 0-16,8-4 0 15,2-6 0-15,6-12-1 16,1-1 1-16,1-3-3 16,2-3 3-16,-3 2 0 0,1-1 19 15,3 2 1-15,4-1-19 16,3-4 2-16,6 0-3 15,6-1 0-15,3-1-4 16,5-3 9-16,2 1-5 16,1 4 9-16,-4-1-4 15,-8 3 37-15,-8 3 0 16,-7 7-5-16,-12 10 23 16,-11 22-42-16,-11 14-15 15,-13 15-3-15,-9 12-85 16,-10-3-249-16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9:09.94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0 116 0,'24'0'47,"-24"23"47,0 1-94,0-1 15,0 24-15,0-1 16,0-23-16,0 24 16,0 0-16,0-1 15,0 1-15,23 23 16,-23-24-16,23 48 16,0-25-16,1 1 15,22 24-15,-22-24 16,-1-1-16,0 1 15,-23 0-15,24-23 16,-1 23-16,-23-24 16,23 1-16,0 23 0,-23-24 15,24 1 1,-1 0-16,0 23 0,1-24 16,-1 1-16,0-1 15,1-22-15,-24-1 16,23-23-16,0 0 15,1 0 1,-1 0 0,0 0-16,0 0 15,24 0 1,-24 0-16,1 0 16,22 0-16,1-23 15,-24 23-15,24-24 0,-1 24 16,1 0-1,0 0-15,22 0 0,1 0 16,0 0-16,0-23 16,23 23-16,-23 0 15,-23 0-15,23 0 16,-47 0-16,24 0 16,23 0-16,-24 23 15,47-23-15,-23 0 16,24 24-16,-1-24 15,0 0-15,0 0 16,0 23-16,-23-23 16,24 23-16,-25-23 15,25 24-15,-1-1 0,0 0 16,-23 1-16,0-1 16,23-23-16,-23 23 15,47 0-15,-24-23 16,23 24-16,1-1 15,23-23-15,-1 23 16,-22 1-16,23-24 16,23 23-16,-23 0 15,23 1-15,0-1 16,-23-23-16,23 46 16,0-22-16,0-1 15,0 24-15,0-24 16,0 0-16,24 24 0,-24-24 15,23 1-15,-22-1 16,-1-23-16,23 23 16,-23-23-16,0 23 15,24-23-15,-24 0 16,0 24-16,-23-1 16,-24-23-16,24 23 15,-47-23-15,24 24 16,-24-1-16,0 0 15,-23 1-15,-23-1 16,23 0-16,-24 0 16,-22 1-16,-1-1 0,0 0 15,-23 1-15,24-1 16,-24 0 0,0 1-16,0-1 15,-24 0 1,24 0-16,0 1 15,0-1 1,0 0 0,0 1 15,0-48 47,0 1-78,0-24 16,0 1-16,0-24 15,0 0-15,0 0 16,24 24-16,-1-1 16,0 0-16,0 24 15,1 0-15,-1-1 16,0 1-16,1 0 15,22 23-15,1-23 16,-1-1-16,1 24 16,0 0-16,23-23 15,-24 23-15,24-23 0,0 23 16,0 0-16,23-24 16,0 24-16,1-23 15,45 0-15,24-1 16,1 1-16,22-24 15,0 24-15,1 0 16,23 0-16,-1 23 16,1-24-16,23 24 15,-23 0-15,-1 0 16,25 0-16,-25 0 16,1 0-16,23 24 15,-23-1-15,-24 0 16,24 0-16,-24 1 0,24-1 15,0 0-15,-1 1 16,1 22-16,23-46 16,0 24-16,0-1 15,24-23-15,-1 23 16,0-23-16,24 0 16,-47 0-16,23 0 15,1 0-15,-1 0 16,-23 0-16,23 0 15,1 0-15,-24-23 16,0 0-16,0 23 16,-24-24-16,1 1 0,0 23 15,-47 0 1,0 0-16,0-23 16,-46 23-16,23 0 0,-24-24 15,1 1-15,-24 23 16,0-23-16,0-24 15,0 24-15,1 0 16,-1-24-16,-23 24 16,23-24-16,0 24 15,0-24-15,-23 24 16,24-24-16,-25 24 16,1 0-16,24-1 15,-25-22-15,25 22 16,-1-22-16,0 23 15,0-24-15,0 0 0,1 1 16,22-1-16,-23 0 16,1 1-16,-24 23 15,-1-24-15,1 0 16,-23 24-16,0 0 16,-24-1-16,0 1 15,0-23-15,1 22 16,-24 1-16,23 0 15,-23-1-15,0 1 16,23 0 0,-23-1-16,24 1 15,-1 0-15,24 0 0,-1-24 16,-22 24-16,22-24 16,1 0-16,-1 1 15,1-1-15,0 1 16,-1-1-16,-23 24 15,24-1-15,0-22 16,-24 22-16,0 1 16,24 0-16,-24 0 15,0-1-15,24 1 16,-24 0-16,24-24 16,-24 0-16,24 24 15,-24-23-15,1 22 16,-1 1-16,0 0 0,0 23 15,1-24-15,-24 1 32,23 0-17,0-1 1,-23 1-16,24 23 16,-24-23-16,23 23 15,-23-23 1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0:50.0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28 219 664 0,'-2'-3'169'15,"-2"1"-53"-15,0 0 29 16,4 2-62-16,0 0-65 16,-2 0 9-16,2 0-5 15,0 0-17-15,0 2 8 16,0-2-8-16,0 2-5 16,0-2 0-16,0 6 12 0,0 9 7 15,0 12-7-15,-3 15-3 16,3 9-3-16,-4 12-6 15,0-6 0-15,0-5 0 16,4-6-9-16,0-13-7 16,3-9-76-16,-2-9-99 15,3-7-70-15,-1-11-91 16</inkml:trace>
  <inkml:trace contextRef="#ctx0" brushRef="#br0" timeOffset="995">72 108 659 0,'-7'-2'66'0,"3"2"-34"16,4-1 13-16,8 1 19 15,7 1-24-15,13-1-24 16,6 0 17-16,10 0 15 16,6 0-39-16,3 0 35 15,3 0-26-15,4-1-2 16,7-2 8-16,-1 2-23 0,5-3 18 16,-1-1-19-1,2 0 8-15,-1 2-9 0,0-1 9 16,-6 3 21-16,0-2-16 15,-3 3-2-15,-2 3-8 16,-6-3-3-16,-2 1 4 16,-5 1 6-16,-3 0-9 15,-4-1-1-15,-6 3 13 16,-4 0-10-16,-8 2 5 16,-6-3-7-16,-1 3 5 15,-4-2 2-15,-7-1-5 16,0 1-3-16,0-1 0 15,-4-3 13-15,2 1-13 16,0-1 8-16,-2 4-1 0,0 1 25 16,0 3-27-1,0 1-3-15,0 4 5 0,0 0-1 16,-2 4 1-16,0 2-7 16,0 5 0-16,-2 5-2 15,-1 4 5-15,1 6-3 16,3-2 0-16,1 0 6 15,0-1-6-15,4-5 0 16,0-5 2-16,2-5-5 16,-2-6 3-16,3-5 0 15,-6-3-2-15,2-4 13 16,-2-3-11-16,-2 0 2 16,1-1 8-16,0 1 5 15,0 0-9-15,-3 0-3 16,3 0 14-16,0 0-11 0,-1 0 7 15,1-2-8-15,0 2-1 16,-7 0 4-16,-3-2-6 16,-5 0-2-16,-5 2 0 15,-9 0 9-15,-5 4-9 16,-4-2 0-16,-10 5 5 16,-3 0-2-16,-1-1-3 15,-1-1 0-15,-3 1 2 16,0-6 11-16,0 0-11 15,-4-2-2-15,-4-3 6 16,1-1-10-16,-5-1 4 16,0-1 0-16,2 1-2 0,2-1 10 15,1 1-8-15,7 1 0 16,3 2 4-16,2 3-11 16,9 2 7-16,2 3 0 15,5 0-5-15,10 1 7 16,6 1-2-16,7-5 0 15,4 2-3-15,5-3-12 16,2-3-1-16,1 3-23 16,0-1 3-16,4 1-78 15,-4-2-69-15,4 1-271 16</inkml:trace>
  <inkml:trace contextRef="#ctx0" brushRef="#br0" timeOffset="5467">1644 393 480 0,'-4'-2'325'0,"-2"1"-239"15,-1-2-78-15,-1 2 39 16,8 1 35-16,0 0-66 16,0-2 0-16,11-1-6 0,3 2 38 15,14-6 17-15,15-4-49 16,13-6 31-16,13-4-3 16,11-6-41-16,8-2 29 15,9-2-30-15,10-1 4 16,1-1-2-16,1 3 1 15,-8 3-5-15,-11 5 0 16,-18 4 4-16,-16 6-4 16,-16 6 0-16,-15 3-16 15,-12 3 15-15,-5 0-64 16,-8 0-18-16,-4 2-4 16,-5 1-72-16,-8 0 44 15,-9 2-52-15,1-1 66 0,-7-3 79 16,3-1 15-1,5-1 7-15,1-5 18 0,6 0 6 16,2 1 75-16,6-3 13 16,-1 3-18-16,5 0 13 15,1-1-35-15,-1 2 10 16,3 0-22-16,2 2-46 16,0 2 15-16,0 0-29 15,2 0 10-15,-2 2-23 16,9 2 13-16,3 3 0 15,8 9-2-15,12 2 16 16,5 4-16-16,1 7 2 0,-4-2 0 16,-4 0 1-1,-8-4-1-15,-10 1 0 0,-8-1 7 16,-12 3 3-16,-12 3-5 16,-13 1 3-16,-11 5-3 15,-4-7 4-15,1-5-8 16,3-11-1-16,10-8 0 15,6-6-18-15,8-2-9 16,8-5-122-16,5-4-322 16</inkml:trace>
  <inkml:trace contextRef="#ctx0" brushRef="#br0" timeOffset="5798">3323 0 734 0,'-1'-3'209'0,"-3"3"-122"16,0 3-7-16,1-1-45 15,6 3-19-15,5 8-1 16,7 10-4-16,11 10-3 16,8 10-6-16,7 8-2 0,0-2 0 15,3 3 2-15,-5-8-9 16,-2-5 7-16,-8-6-38 16,-3-7-86-16,-10-9-90 15,-4-4-52-15,-6-13-125 16</inkml:trace>
  <inkml:trace contextRef="#ctx0" brushRef="#br0" timeOffset="5995">3740 22 940 0,'-13'-2'165'0,"0"4"-68"0,0 0-51 16,-4 6-2-1,0 6-42-15,-5 15 12 0,-13 11-14 16,-9 17 0-16,-12 13-5 16,-8 8-1-16,0 5-121 15,1-3-384-15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0:40.57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155 339 413 0,'4'-7'126'15,"0"0"-25"-15,-3 4-17 16,2-1-14-16,-3 3-3 16,1-4-38-16,2-2 3 15,-2 2 0-15,3 0-25 16,-1 2 22-16,-2 3-17 16,2-1 1-16,-3 1 22 0,0 1-23 15,2-1 23-15,-4 0-7 16,2 3-16-16,0 6 29 15,0 5-26-15,-3 9 0 16,2 11 5-16,-3 9-14 16,1 5-2-16,-1 3 1 15,0 6-1-15,0 2 7 16,4 5-11-16,0 1 0 16,0 2 2-16,3-2 7 15,-2 1-6-15,2-2 8 0,-2-3-5 16,-2-2 3-1,-2-1-7-15,3 4 0 0,-1-3 3 16,-2 3 4-16,2-3-8 16,1 3-1-16,0-4 5 15,1 0-4-15,-1-2-1 16,0-1 1-16,0 5-3 16,-4 0 7-16,3-2-5 15,-6-1 0-15,3 3 8 16,4-2-6-16,-5-1-2 15,5-1 0-15,-2 2-3 16,2-6 11-16,2-3-8 16,-2-3 0-16,0-1 5 15,0-3-5-15,0-6 0 16,0-6 0-16,0-1 2 0,0-11 3 16,0-6-5-16,0-2 0 15,0 0 6-15,0-3-11 16,0 1 5-16,0-1 0 15,0 6-3-15,0 0 7 16,0 5-4-16,0 3 0 16,0 4 10-16,-2-3-11 15,2-3 1-15,0-6 0 16,0-2-7-16,2-6 12 16,-2-1-5-16,0-4 0 15,0 2 9-15,0-2-12 16,0-2 3-16,0 0 0 0,0 2 4 15,0 0 4-15,0 0-5 16,0 0 8-16,0 0-5 16,0 0 5-16,0-2-11 15,0 2 0-15,5 0 5 16,-1 0 2-16,7-3-5 16,2 1-2-16,6 0 9 15,5 0-4-15,2 2-5 16,1-1 0-16,8-2 6 15,1 0-4-15,1-1-2 16,-2 1 0-16,2-1 13 16,0 1-12-16,1-2-1 15,3 5 4-15,0-2 0 0,6 0 2 16,-2 2-6-16,6-1 0 16,-1-2 11-16,2 0 2 15,4-4-6-15,2 0-1 16,4-6 4-16,0 0-4 15,0 4-6-15,2 2 0 16,-4 0 10-16,0 3-17 16,-1 0 7-16,-2 2 0 15,-2-1-2-15,1 0 5 16,-3-2-3-16,3 0 0 16,4-3 6-16,-4-1-6 15,4-1 0-15,0 1 1 16,-8 0-4-16,-3 5 4 15,-2 0-1-15,-6 2 0 0,-2 2 13 16,-2 2-14-16,0-2 1 16,3 2 0-16,2-2 8 15,3-2-4-15,7-2 4 16,0 1-7-16,1-1 13 16,-2-2-17-16,-6 5 3 15,4 1 0-15,-3 0-2 16,3 0 5-16,2 1-3 15,5 2 0-15,1-3 9 16,3 0-9-16,-4 0 0 16,4-3 1-16,-6 0 1 15,-4 1 2-15,-2 0-4 16,1 0 0-16,-1 1 11 0,1 2-11 16,6-1 0-16,1 0 4 15,1 2-1-15,3-4 0 16,-1 2-3-16,-2 0 1 15,2 0 12-15,-7 0-9 16,-3 2-4-16,-1-2 0 16,4 0-3-16,-5 2 8 15,5-2-5-15,2-2 0 16,-3 2 5-16,1-2-8 16,-3-2 3-16,3 1 0 15,-5-3 2-15,2 1 1 16,-1-4-3-16,5-1 0 0,3 0 5 15,4 0-9-15,4 0 4 16,3-3 0-16,6-1-9 16,2 4 9-16,5-3 0 15,1 0-2-15,7 7 11 16,-4-3-11-16,-5 3 2 16,-9 2 0-16,-8 2-4 15,-10 2 6-15,-9 2-2 16,-4-2 0-16,-1 4 5 15,-5-2-6-15,3 2 1 16,-2-2 0-16,4 3-3 16,-1-1 4-16,7 0-1 15,-1-1 0-15,2 1 8 0,3-2-10 16,5-4 2-16,6 0 0 16,5 0 0-16,5-1 0 15,3 3 0-15,-4 0-2 16,1 0 3-16,-7 0-2 15,-4 3 1-15,-6 1 0 16,-5 2-5-16,3-1 5 16,-4 4 0-16,-1 0 0 15,-1 3 2-15,-3 0-2 16,-3-2 0-16,-4 2 2 16,-3-2-6-16,1-3 6 15,-3 2-2-15,3-1 0 16,7 1 5-16,1-2-5 0,6 3 0 15,4-3 1-15,2 0-7 16,0 1 7-16,4 1-1 16,-3 0 0-16,-1-1 8 15,0 1-11-15,0-2 3 16,-3 3 0-16,1-4 0 16,-5-3 0-16,1 3 0 15,-4-2 0-15,-5-1 7 16,-2 1-8-16,-2-2 1 15,-2-1 0-15,6 2-7 16,3-2 7-16,4-1 0 16,1-1 0-16,2-2 5 15,1 0-6-15,0-3 1 16,0-2 0-16,0 2-11 0,-1 0 15 16,5 0-4-1,2 1 0-15,-1-1 4 0,-1 2-4 16,0 1 0-16,-9-1 0 15,1 4-3-15,-4-2 4 16,-8 2-1-16,0-2 0 16,-1 2 6-16,-5-2-9 15,0 0 3-15,-4 2 0 16,-2-1-1-16,-1 1 1 16,-2 1 0-16,-1-2 0 15,-1 1 5-15,2-2-6 16,-2 0 1-16,-2-2 0 0,4 2-3 15,0-1 3 1,1-1 0-16,7 2-1 0,2-2 8 16,6 0-8-16,5 1 1 15,2-1 0-15,-2-2-2 16,0 3 3-16,0-3-1 16,2 1 0-16,8 2 8 15,6-6-13-15,6 4 5 16,2-3 0-16,-3 1-6 15,-10 1 6-15,-12 1 0 16,-6 2-3-16,-6 2 5 16,-6 1-2-16,0 0 0 15,-3 0 0-15,1-2-4 16,-4 2 4-16,1-2 0 16,-2 2 0-16,2-1 7 0,-6 1-8 15,0-3 1-15,2 2 0 16,-1-2-6-16,-2 3 6 15,-1-1 0-15,0 1-1 16,4-2 7-16,-6 1-8 16,7-1 2-16,1-2-5 15,1 0 1-15,-2 2-14 16,-2 0 13-16,-5 0-3 16,0 0-12-16,-4 4 18 15,0-2 2-15,0 0 0 0,0 2-4 16,0 0 4-1,0-2 0-15,0 0 0 0,0 0 2 16,0 0-4-16,0 0 2 16,3-2-1-16,-2 2-9 15,3-2 5-15,1 2-8 16,-3-3 7-16,1 0-14 16,-3 2 15-16,0-2-18 15,-3 2-30-15,-1 1-2 16,-8 0-119-16,-7 1-424 15</inkml:trace>
  <inkml:trace contextRef="#ctx0" brushRef="#br0" timeOffset="528">665 0 219 0,'-24'15'0'0,"-1"1"-10"16,0 0-75-16</inkml:trace>
  <inkml:trace contextRef="#ctx0" brushRef="#br0" timeOffset="2305">0 201 876 0,'11'-5'113'15,"-3"1"-92"-15,-8-1-19 16,-4 5 37-16,4 3 44 15,0-3-47-15,0 2-13 16,0-2-23-16,0 0 0 16,4 0-4-16,5 1 10 15,10 2-6-15,9 1 0 16,16-1 5-16,9 1 11 0,14-4-5 16,6-2-4-1,3-2 19-15,7-1-24 0,-1-4 23 16,2 1-8-16,4 2-14 15,0-4 21-15,0 3-22 16,1 2 5-16,5-1 16 16,7-1-23-16,15 1 30 15,5-1-30-15,7 2 6 16,7-2 3-16,-2 2-9 16,-4 1 1-16,0-1 2 15,-5 1 10-15,-5 0-13 16,-7 3 0-16,-9-4 5 0,-6 5-8 15,-4 2 4-15,-1 2-1 16,-3 1 0-16,2 2 6 16,-2-2-6-16,-2 0 0 15,-2-2 6-15,6-6 1 16,-2 2-3-16,4-5-3 16,7 0 13-16,1-1-5 15,-2 1-2-15,4 1-7 16,-2 1 9-16,4 0-8 15,3 0-1-15,6-1 0 16,7 3 4-16,4 0 1 16,-1 2-5-16,3 2 0 15,-5 4 4-15,-3-1-9 0,-10 1 5 16,3 1 0-16,-3-3 0 16,3 0 12-16,-1 0-12 15,1 0 0-15,-3-1 11 16,0 3-11-16,-2 2 0 15,-6-2 0-15,-2 2-1 16,-3 1 8-16,-7-1-7 16,-6-2 0-16,-5 3 0 15,-7-4-4-15,-3 1 4 16,-2-4 0-16,2 1-6 16,3-1 13-16,1-2-7 15,3 0 0-15,-2 2 3 16,3-4 1-16,1 2-4 15,6 0 0-15,3-2 10 0,6-1 1 16,0-3-9-16,8 1 6 16,0-1-1-16,1 1-2 15,3 4-5-15,-2 0 0 16,-5 1-6-16,3 0 15 16,-8 0-9-16,5 1 0 15,-2-1 9-15,-1 0-9 16,-3 1 0-16,1 2 0 15,-8-1-3-15,0-1 10 16,-11 6-7-16,-4-4 0 16,-5 5 1-16,-5-2-2 0,-6 3 1 15,-1-2 0 1,-2-1 0-16,-1-3 7 0,1-1-7 16,-3 0 0-1,-3-2 4-15,2 0-11 0,-9 1 7 16,3-1 0-16,-3 0-9 15,-4 0 15-15,-2 3-6 16,0-3 0-16,-2 0 5 16,-4 2-9-16,-1-1 4 15,-2-1 0-15,-1 4-6 16,-8-2 9-16,-2 0-3 16,-4 0 0-16,-3 1 4 15,-3-3-13-15,-1 4 9 16,7 2 0-16,-1 1-3 15,2 2 3-15,3 1 0 0,1 1 0 16,0 1 9-16,1 1-12 16,2 0 3-16,-3 1 0 15,2 0-5-15,-1 4 10 16,0 0-5-16,-4 5 0 16,-1 3 6-16,-1 6-7 15,-3 6 1-15,-4 4 0 16,0 3-2-16,-2 3 7 15,-3 5-5-15,4 0 0 16,-3 4 7-16,1 2-7 16,-1 1 0-16,0 3 0 15,0-1 3-15,-1 1 5 0,0 2-8 16,-1 3 0-16,1-3 8 16,4-2-6-16,1-3-2 15,0-6 0-15,1-4-3 16,4-5 8-16,-3-6-5 15,2-1 0-15,1-2 9 16,-4 0-15-16,2 1 6 16,-6 3 0-16,-1 3-4 15,-2 1 6-15,-2 2-2 16,-1 1 0-16,-4 2 1 16,5-5-5-16,0-2 4 15,4-7 0-15,0-1-8 16,2-7 8-16,2-1 0 0,-2-5 0 15,2-2 6 1,2 1-15-16,-4-4 9 0,0-2 0 16,2-1-7-16,0-2 10 15,0 1-3-15,0-2 0 16,0 2 6-16,-2 2-11 16,0 0 5-16,-1-3 0 15,2 0-5-15,-4 0 5 16,5-1 0-16,-2-5-19 15,2-1-17-15,-3 0 16 16,3-4-30-16,0 0-8 16,0-2-21-16,-1-6-116 15,2-9-436-15</inkml:trace>
  <inkml:trace contextRef="#ctx0" brushRef="#br0" timeOffset="4185">10413 1318 486 0,'-5'0'164'0,"0"0"-98"16,3-4 47-16,0 4-14 15,2-2-53-15,0 2 1 16,0 0-6-16,2-2 24 16,-2 4 7-16,0-2-25 15,0 0 14-15,0 0-16 16,-2 2-26-16,2-2 19 0,0 3-34 15,6-3 7 1,6 1 20-16,11-1-30 0,10 2 16 16,15 0-17-16,12 1 0 15,8-1 4-15,9 2-4 16,6-4 0-16,4 2 3 16,6-1 7-16,7 1-10 15,5 2 1-15,11 3 13 16,0-1 4-16,6 2-18 15,1 1 0-15,-3-1-4 16,-4 3 15-16,-3-2-12 16,-5 4 1-16,-6 1 0 15,-3-1-2-15,-5-2 2 0,-4 1 0 16,-3-1 0 0,-3-1 8-16,-2-1-8 0,-4 2 0 15,-5-3 5-15,0 1-21 16,-6 0 16-16,-6-1 0 15,-2-4-2-15,-7 3 10 16,-3-3-8-16,-1-2 0 16,-3-2 5-16,-2 0-13 15,0-4 8-15,-7 0 0 16,-4 0-2-16,-6 1 11 16,-4 1-11-16,-9 2 2 15,-2-2 0-15,-3 2-7 0,-3 0 7 16,-1 0-4-1,-3-2-6-15,2 4-44 0,-2-2 28 16,-1 0-17-16,0 0-48 16,-1 0-22-16,-7 2-210 15,-5 2-80-15</inkml:trace>
  <inkml:trace contextRef="#ctx0" brushRef="#br0" timeOffset="4515">13421 1392 766 0,'-16'-3'233'0,"3"3"-184"15,3-2 49-15,5 2-11 16,3 0-74-16,0 2-3 0,4 0-10 16,-2-2-1-16,2 1-10 15,0 1 10-15,7 5 1 16,5 5 27-16,5 6-14 15,8 7 34-15,6 3-11 16,3 2-29-16,-4-3 14 16,0 2-18-16,-2-3-3 15,0-5 6-15,-5-2 4 16,-2-3-10-16,-3-4 0 16,-8 0 3-16,-3-5 5 15,-8-2-8-15,-2 7 2 16,-14 5-2-16,-10 7-6 0,-15 10-47 15,-13 6-265 1</inkml:trace>
  <inkml:trace contextRef="#ctx0" brushRef="#br0" timeOffset="5945">14591 1551 581 0,'-2'-6'306'0,"0"1"-234"16,-2 3 41-16,1-2-16 0,2-4-96 15,-3-3 13-15,1-5-14 16,-1-9 1-16,-4 2 0 15,-2 0 0-15,-3 0-1 16,-1 7 9-16,-1 5-2 16,-1 1-10-16,2 6 3 15,-4 8-7-15,0 13 7 16,-2 11 7-16,-2 15 2 16,6 13-7-16,3 7 9 15,8 1-11-15,6-5 0 16,6-8 1-16,5-12-13 15,-2-13 12-15,5-12 0 16,0-10 1-16,-1-14 8 16,5-16-3-16,4-11-6 0,-1-13 8 15,1-7-13-15,-2 2 12 16,-5 7-7-16,-4 14 22 16,-1 15-15-16,-7 10 6 15,0 9-13-15,0 9 0 16,1 12 1-16,3 11-1 15,3 12 0-15,2 11 0 16,6 1 6-16,2-6-6 16,2-9 0-16,0-10-46 15,2-8-91-15,1-10-131 16,1-11-83-16</inkml:trace>
  <inkml:trace contextRef="#ctx0" brushRef="#br0" timeOffset="6410">15092 1636 464 0,'24'-32'287'16,"-7"3"-138"-16,-2 1-7 16,-6 4-41-16,-3 1-45 15,-2 2-46-15,-4 3 0 16,-2 4 14-16,0 2-15 16,-6 5-7-16,-1 7-2 15,-5 6-10-15,-2 9 10 16,-1 10 1-16,-1 16 4 15,6 6 2-15,4 8 3 16,7-6-10-16,5-4 0 0,4-13-1 16,1-10-12-16,5-8 13 15,0-14 0-15,2-14 12 16,5-15-11-16,0-19 7 16,4-17-8-16,-4-15-44 15,2-11 36-15,-7-4-11 16,-4 7 19-16,-5 8 14 15,-7 13-9-15,-5 15 11 16,-1 16 16-16,0 14-22 16,1 11-9-16,4 11-1 15,1 13 0-15,0 13 13 16,0 16-6-16,1 22 1 16,4 19-8-16,3 8 4 0,5 2-6 15,1-4 2-15,5-12 0 16,-1-15-5-16,1-16-32 15,0-13-74-15,-1-14-89 16,1-9-47-16,-3-14-44 16</inkml:trace>
  <inkml:trace contextRef="#ctx0" brushRef="#br0" timeOffset="6926">15558 1543 645 0,'7'-24'204'0,"-6"5"-39"16,-5 5-9-16,0-3-124 15,-4 0-1-15,0 3-2 0,-1-2-28 16,4 7 13-16,-3 4-14 16,1 2 0-16,0 9-5 15,-1 9 12-15,-2 11 6 16,-1 11-13-16,-1 8 10 16,7 4-10-16,2-5 0 15,6-5 0-15,2-9-3 16,3-9 12-16,3-8-9 15,-1-7 1-15,2-9 7 16,6-10 13-16,2-11-12 16,2-16-4-16,1-13-5 15,1-16-3-15,-4-11-3 16,-8-6-9-16,-1 0 15 0,-9 1-4 16,-4 0 4-1,-5 11 0-15,-1 9 2 0,0 13 6 16,1 12-8-16,2 18 7 15,1 9 2-15,1 8-15 16,3 9 6-16,0 6 0 16,3 15 18-16,-2 16-18 15,3 18 18-15,0 21-1 16,3 16-14-16,1 5 6 16,3-1-9-16,2-1 0 15,0-12-2-15,4-12 10 16,2-15-8-16,-3-18 0 15,0-10-2-15,-1-11-11 16,-2-10-3-16,-2-7-42 0,1-13 12 16,2-12-111-16,1-13-176 15</inkml:trace>
  <inkml:trace contextRef="#ctx0" brushRef="#br0" timeOffset="7251">15921 1222 374 0,'0'-5'458'0,"0"9"-368"16,0 7 57-16,0 8-25 16,4 11-93-16,5 14-7 15,1 10-10-15,0 6-4 16,5 3-1-16,-5-1-7 16,-2-8 0-16,-1-6-1 0,-3-10 8 15,-4-14-7-15,0-7 4 16,0-10 1-16,0-5 35 15,0-10-24-15,-3-6-12 16,3-14 1-16,3-12-5 16,-2-10 0-16,9 0-1 15,-2 3 13-15,5 10-19 16,7 9 7-16,3 11 0 16,10 7-8-16,12 4 18 15,11 1-20-15,12 4 6 16,8-7-134-16,6-5-393 15</inkml:trace>
  <inkml:trace contextRef="#ctx0" brushRef="#br0" timeOffset="20717">23865 4337 377 0,'6'-10'225'0,"1"2"-56"15,-6 7-32-15,-1-2 4 0,0 3-28 16,0 0-70 0,-1 0 22-16,1 0-26 0,0 0-25 15,1 4 26-15,2-5-40 16,-3 1 12-16,0 0-10 16,0 0 11-16,0 0-22 15,0 1 9-15,1 8 0 16,3 17 14-16,3 14-14 15,-2 12 0-15,4 8 4 16,-1 1 7-16,-1-5-11 16,0-6 0-16,-2-9-20 15,-1-4 8-15,-1-10-48 16,-2-9-32-16,-1-5 1 16,0-7-98-16,0-9-122 15</inkml:trace>
  <inkml:trace contextRef="#ctx0" brushRef="#br0" timeOffset="21761">23910 4265 703 0,'-6'-3'236'0,"1"0"-117"16,4 0-23-16,1 3-29 15,1 0-26-15,4-2-39 16,7 2 41-16,10 0-20 0,8-4-17 16,13 3 22-16,12-3-22 15,5 0-3-15,6 0-3 16,9 0 16-16,9 0-11 16,9 1-5-16,3-3 1 15,4 5-10-15,-5-3 9 16,-9 2 0-16,-11 2-3 15,-11 2 6-15,-12-1-3 16,-15 2 0-16,-10-2 3 16,-10 3-10-16,-5-4 7 15,-5 0 0-15,-3 0-2 16,0 2 10-16,-2-4-8 16,2 2 0-16,-4 0 1 0,2 0-9 15,0 0 9-15,-2 0-1 16,0 0 0-16,0 2 6 15,2 8-6-15,0 3 0 16,2 5 5-16,3 10-9 16,0 4 6-16,-2-1-2 15,3 3 2-15,0 2 9 16,-1-3-11-16,1 0 0 16,1 2 3-16,-4-3-5 15,1 0 4-15,-1-2-2 16,-1-3 0-16,0-8 12 15,0-2-12-15,-1-7 0 16,-2-3 4-16,-1-5 5 16,3 0-4-16,-3-2-3 0,-3 1 21 15,3 2-21-15,0-3 16 16,0 0-18-16,0 0 13 16,0 0-17-16,0 0 4 15,0 0 0-15,0 0 2 16,0-3 12-16,-1 3-14 15,1 0 0-15,-3 0 5 16,-2-1-6-16,-3 2 2 16,-3-1-1-16,-2-1 0 15,-2 1 2-15,6 1-2 16,1-1 0-16,1-1 4 16,5 1-9-16,-3 1 6 15,1-2-1-15,-2-1 2 0,-4 0 7 16,-7 2-9-16,-7 0 0 15,-9 4 1-15,-10 2-4 16,-6 5 3-16,-4-2 0 16,-3 0 1-16,-4 1 12 15,-3-1-15-15,-5-5 2 16,-3-3 0-16,-3-1-8 16,-2 2 8-16,-5-2 0 15,2 2-8-15,0 4 15 16,2 3-7-16,9-1 0 15,8 1 3-15,11 1-9 16,11-4 6-16,12-1 0 0,8-3-1 16,6-1 16-16,6 3-15 15,2-4 0-15,1 0 2 16,2 0-16-16,-2 0 14 16,3-1-19-16,0 1 3 15,-1 0-45-15,2 1 6 16,-1-2-59-16,3-2-233 15,5-5-172-15</inkml:trace>
  <inkml:trace contextRef="#ctx0" brushRef="#br0" timeOffset="24504">25145 4467 316 0,'-8'0'549'0,"1"0"-394"15,5-3-54-15,2 3-26 16,4 0-4-16,5-1-46 16,10-3 20-16,7 3-7 15,9-7-35-15,13 0 36 16,4 3-28-16,5-4-7 0,6 1 22 15,1-1-22 1,4-1 3-16,1 1-7 0,3 1 10 16,-1-1-13-16,2 2 3 15,-9 0 0-15,-7-1-3 16,-9 4 5-16,-13 2-2 16,-11 2 0-16,-12 0 4 15,-7 0-15-15,-2 2 11 16,-3-2-20-16,-3-2 17 15,3 2-54-15,0 0 16 16,0-2-2-16,0 2-7 16,0-1 48-16,0 1-2 15,3-2 4-15,-3 4 18 16,-3-2-3-16,3 0 29 16,0 0 2-16,0 0-28 15,0 0 27-15,0 0-32 16,0-2-7-16,0 2 14 0,3 0-10 15,-3 0-7-15,0-2 10 16,0 2-8-16,0-2 20 16,0 2-18-16,0 0-2 15,0-1 11-15,0 1-7 16,-3 0-5-16,3 0-4 16,0 0 13-16,3-3-24 15,-3 1 11-15,1-5 0 16,2-8-6-16,-2-6 17 15,2-1-11-15,-3-8 0 16,0-1 8-16,-3 1-10 16,3-6 2-16,-1-4 0 0,1-6-8 15,-3-1 16-15,2-4-8 16,-6 0 0-16,-1-1 8 16,-2 0-13-16,-5 0 5 15,-4 2 0-15,-1-1-5 16,-6 0 11-16,-4 0-6 15,-7-4 0-15,-4-1 9 16,-10 1-9-16,-6-5 0 16,-10-1 0-16,-9-5 0 15,-9-1 7-15,-6-4-7 16,-9-5 1-16,-8-5 12 0,-1 1-9 16,-7-3-4-1,-8 8 0-15,-8 6-12 0,-1 9 12 16,-4 6 0-16,-6 6 0 15,-1 0 9-15,2 1-19 16,-5 2 10-16,-2 0 0 16,-4 3-2-16,-1 3 12 15,1 2-10-15,-7 6 0 16,-1 5 0-16,-4 4-6 16,2 7 6-16,-6 1 0 15,1 10-14-15,3 0 26 16,-6 5-12-16,-2 5 0 0,5 1 8 15,3 1-14 1,1 1 6-16,8 0 0 0,7 3-16 16,9 1 20-16,10 0-4 15,11 2 0-15,4-2-4 16,8 0-1-16,3-2 5 16,3-2 0-16,4 1-8 15,5-3 9-15,8-1-1 16,3-1 0-16,6-2-3 15,-2 3-11-15,-2 1 10 16,1 2-1-16,-1 4-12 16,-1 1 10-16,1 5 7 15,-1 0-4-15,2 1 7 16,3-1-8-16,3 0 5 16,4-5 0-16,4-2-10 0,2-3 10 15,-12 5-22-15,-8-3-3 16,-2 2 25-16,-2-4-3 15,4 0 3-15,1 0 0 16,-1 0-8-16,6-5 16 16,2 0-8-16,3 0 0 15,11-8 5-15,4 0-8 16,-1 0 3-16,-2-2 0 16,3-2-1-16,8 2 5 15,18-4-4-15,11 4 0 16,4-1 8-16,-5 1-10 15,-5-4 2-15,-2 3 0 0,2-3-5 16,5 4 7-16,7 1-2 16,7 3 0-16,-3-1 10 15,1-1-15-15,-8-4 5 16,-5-1 0-16,-5-3-7 16,-4-1 11-16,0-3-4 15,0 1 0-15,-4 0 11 16,4 1-18-16,-4-2 7 15,1 2 0-15,0-6-4 16,2 0 5-16,-5-6-1 16,0-4 0-16,-5-5 5 15,-3-4-6-15,0 0 1 16,1 0 0-16,6 6-13 0,1 6 15 16,9 6-2-1,5 6 0-15,3 4 1 0,4 4-6 16,5 3 5-16,2 0-13 15,1 0 6-15,3 3-16 16,-1-2 15-16,1 1 5 16,0 1-23-16,-2 1 24 15,1-2-4-15,-2 1 6 16,-1 1-17-16,4-3 17 16,-5 2 0-16,4-2-1 15,-2 2 2-15,-1-1-5 16,-3 0 4-16,1 1 0 15,-1-2-7-15,3 2 7 16,0 1 0-16,3-2 0 0,1 2 1 16,-1 0-10-16,0 0 9 15,5-2 0-15,-1 2-12 16,-2 0 7-16,3 0 4 16,0 0-4-16,-2 2 5 15,2-2-3-15,0 0 3 16,2 0 0-16,-2 0-12 15,0 0 7-15,0 2-6 16,0 5 1-16,0 7 12 16,0 9-4-16,-2 9 2 15,0 3 0-15,0 3-7 16,-2-4 7-16,2-2 0 16,0-5-2-16,-1-9 2 15,3-5-2-15,0-5 2 16,0-4 0-16,0-1-9 0,0-3 10 15,0 0-1-15,0-3 0 16,0 3 0-16,3 0-1 16,-6-6 1-16,3-5-24 15,0-6 20-15,0-7-16 16,3-7 10-16,-1-3 9 16,4-5-15-16,0 5 11 15,-2 2 5-15,1 5 0 16,-3 2-5-16,1 7 5 15,-3 2 0-15,-3 3 0 0,1 4 6 16,0 1-6-16,2 5 0 16,-3 1 0-16,2 2 0 15,1 0 0-15,-3 2 0 16,3-2-2-16,0 0 4 16,0 2-2-16,0-2 0 15,0 0 5-15,0 0-19 16,0 0 14-16,0 0 0 15,0-2-3-15,0 2-11 16,3 2 11-16,1-2-4 16,3 1 7-16,6 2-4 15,8-3 5-15,10 1-1 16,6-2 0-16,11-2 6 0,4-2-6 16,4-3 0-1,2 3 1-15,0-1-9 0,-2 4 8 16,0 2-211-16,0-1-564 15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1:09.56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 94 362 0,'-4'-7'102'16,"4"3"-36"-16,0 0 63 0,0 2-25 15,0 0-12-15,-4 0-12 16,4 2-29-16,0-1 27 16,0 2-34-16,-4-1-43 15,4 0 32-15,0 0-30 16,0 2 4-16,0-2-7 15,0 0 6-15,4 2-6 16,7 0 0-16,7 0 2 16,9-2-9-16,13 0 7 15,5 0 0-15,7 0 0 16,-5 2 11-16,3 2-11 16,-3-3 0-16,-3 3 0 15,-4 0-4-15,-1 2 4 0,-3 1 0 16,-3 1-1-16,-1-2 14 15,0 3-13-15,-4-2 6 16,1-3-5-16,-2-3 19 16,1-2-20-16,-4-3 6 15,5-3-5-15,0-5 13 16,5-1-15-16,-1 2 1 16,2-2 0-16,1 2-4 15,-2-1 4-15,0 7 0 16,-1-3 0-16,-2 3 9 15,-2 1-9-15,-1 4 0 16,4-2 0-16,-1 0 0 0,-1 2 3 16,2-1-3-16,-1-2 0 15,-2-3 10-15,-2 2-10 16,-2-2 0-16,-2 2 1 16,-7 1-11-16,-4 0 10 15,-3 0-38-15,-1 2-193 16,-5 1-336-16</inkml:trace>
  <inkml:trace contextRef="#ctx0" brushRef="#br0" timeOffset="2532">1258 325 509 0,'0'-1'72'0,"0"-1"-47"16,0 2 75-16,-3 2 42 15,-3 5-108-15,-6 10-27 16,-7 9-1-16,-1 9-4 16,-8 6-4-16,1 2 2 15,1-6-46-15,7-7 12 16,4-7-49-16,9-10-6 15,2-12 24-15,6-8-149 16,6-10 13-16</inkml:trace>
  <inkml:trace contextRef="#ctx0" brushRef="#br0" timeOffset="2670">1135 494 177 0,'23'-22'77'0,"-4"6"-2"0,-3 8-20 16,1 6-3-16,-1 10 53 16,-1 10 11-16,-1 14 16 15,-3 14-39-15,-6 14-73 16,-6 9-2-16,-6 2 1 15,-2-4-11-15,0-11-16 16,3-13-18-16,4-13-138 16,2-17-100-16</inkml:trace>
  <inkml:trace contextRef="#ctx0" brushRef="#br0" timeOffset="2883">1406 344 791 0,'0'-13'172'0,"0"6"-138"16,5 1 1-16,14 0 38 15,11-4-31-15,13-3-33 16,13-1-8-16,9-5-1 16,1 4-8-16,-8 2 3 15,-8 2-98-15,-17 6-116 16,-8 5-179-16,-23 7 166 15</inkml:trace>
  <inkml:trace contextRef="#ctx0" brushRef="#br0" timeOffset="3128">1595 225 651 0,'-8'-3'177'0,"-1"3"-112"15,7 0-16-15,0 0-21 16,6 6-21-16,1 7 53 15,3 13 1-15,3 16-32 16,1 19 16-16,-2 17-24 16,-6 13-2-16,-4 10-4 15,-10-2-4-15,-5-2-11 16,-1-12 0-16,-5-11 5 16,2-14-22-16,3-15 3 0,5-15-59 15,3-13-40-15,2-15-146 16,-2-18-178-16</inkml:trace>
  <inkml:trace contextRef="#ctx0" brushRef="#br0" timeOffset="3706">1527 644 491 0,'0'-45'236'16,"0"13"-102"-16,0 15-16 16,0 13-40-16,0 2-58 15,0 5-13-15,0 4 4 16,-3 12 43-16,-1 9-37 15,-2 6-7-15,-2 2-20 16,0 1-22-16,-3-12-29 0,7-9 6 16,3-9-13-1,2-13-33-15,7-13 18 0,7-9 38 16,3-9 41-16,5-5 4 16,4-3 0-16,1 7 21 15,-2 4 10-15,4 8 8 16,-2 4-19-16,5 6-6 15,-4 3 15-15,-6 3-22 16,-2 7 12-16,-9 6 137 16,-12 8-77-16,-8 10-36 15,-13 11-28-15,-8 4-7 16,-6 10 6-16,-6-3-14 0,-1-4 1 16,5-6-10-1,0-5 9-15,6-8 0 0,3-3-4 16,8-5 8-16,1-7-3 15,9-3-1-15,3 0 0 16,3-2-4-16,4 0 17 16,0-2-13-16,0 2 5 15,3 0 9-15,1-2-11 16,1 2-3-16,8 0 0 16,6 2 13-16,4 4-3 15,6 1-8-15,6 3-2 16,2 1 12-16,-1 0-17 15,3 0 5-15,-2-4 0 16,-1 1-5-16,-5-4 10 16,-2-2-5-16,-9-2 0 0,1-2-59 15,-5-2-75 1,-4 0-132-16,-1-3-199 0</inkml:trace>
  <inkml:trace contextRef="#ctx0" brushRef="#br0" timeOffset="3896">2055 371 428 0,'-4'-1'31'0,"1"-1"-31"0,2 2-76 15,2 2-118-15</inkml:trace>
  <inkml:trace contextRef="#ctx0" brushRef="#br0" timeOffset="4276">2103 384 703 0,'-3'-7'198'0,"2"5"-70"15,-2 1-45-15,3 1-34 16,0 0-47-16,0 1 5 16,3 3-7-16,2 13 11 15,2 11-3-15,-2 15 8 16,4 10-7-16,-7 15 8 0,-6-1-13 16,-4-3 8-1,-7-5-10-15,1-7-2 0,1-14-18 16,0-13-12-16,8-10-82 15,-2-15-82-15,3-17-320 16</inkml:trace>
  <inkml:trace contextRef="#ctx0" brushRef="#br0" timeOffset="4599">2219 204 613 0,'12'-11'113'15,"5"5"-5"-15,2 2-22 16,7 3-58-16,5-2 12 16,5 3-37-16,-1 4 3 0,-2 0 34 15,0 4-13-15,-6 3 49 16,-3 8 2-16,-3 5-33 16,-6 15 19-16,-5 18-24 15,-4 22-26-15,-6 16 24 16,0 15-36-16,-2 7 9 15,0-3-11-15,2-6 10 16,0-19-15-16,2-16 5 16,0-22-24-16,-2-19 22 15,4-16-33-15,1-10 10 16,-10-12-37-16,-3-9-68 16,-3-14-53-16,-5-14-196 0</inkml:trace>
  <inkml:trace contextRef="#ctx0" brushRef="#br0" timeOffset="5064">2345 401 363 0,'-10'-27'441'15,"3"14"-299"-15,-1 10-58 16,8 11-29-16,0 14-3 16,0 12-40-16,4 15-3 15,-4 10-1-15,4 4-6 16,-4-1-2-16,-4-6 0 15,0-8-23-15,-3-10-17 16,-5-10-79-16,0-13 37 0,-2-9 28 16,-1-12-2-1,-2-11 32-15,2-9 24 0,6-10 27 16,1-3 73-16,1-4-39 16,10 2-24-16,1 2 35 15,4 6-46-15,4 4-1 16,0 8-24-16,5 7 17 15,7 6-21-15,4 8 3 16,-1 7 0-16,-1 1-6 16,-7 7 16-16,-4 7 20 15,-15 3 8-15,-11 5-34 16,-9 4 25-16,-8 1-23 0,1-4-6 16,5-4 7-1,3-10 4-15,7-8-11 0,8-5 0 16,4-6 17-16,0 0-22 15,4 0 6-15,3-4-1 16,6-4 0-16,6-6-3 16,10-5-41-16,7-2-83 15,7-5-236-15</inkml:trace>
  <inkml:trace contextRef="#ctx0" brushRef="#br0" timeOffset="6300">3042 276 856 0,'-5'0'277'16,"-2"-1"-266"-16,3 2 23 0,2 2-3 16,7-3-27-16,3 0-4 15,4 3 0-15,9 3 12 16,-1-2-18-16,-1 6 6 15,-7 3 0-15,-12 8 4 16,-10 5 2-16,-11 8-6 16,-8 1 0-16,-2-1 5 15,2-5-16-15,9-7 4 16,5-10 1-16,7-4-8 16,8 0 17-16,2-5-3 15,2 4 0-15,9 1 7 0,3 1-11 16,3 0 4-16,6 4 0 15,2 3-7-15,-2 0 12 16,-5 3-5-16,1 1 0 16,-10 2 6-16,-7 1 3 15,-11 1-9-15,-3-1 0 16,-12-1-9-16,1-3 9 16,-7-8-15-16,-3-7-47 15,-2-10-52-15,2-7 42 16,-2-5-2-16,8-7 66 15,2-1 1-15,7 1 14 16,5 2 7-16,7 2 29 0,4 2-42 16,7 7 22-1,2 0-23-15,2 5 1 0,5 1-3 16,-1 4 9-16,-1 6-7 16,1 4 27-16,-7 7 34 15,-8 11 4-15,-5 5-50 16,-9 4-14-16,1 1 5 15,0-10-6-15,5-7 0 16,4-13-1-16,5-3 6 16,8-10-5-16,10-10 10 15,5-13-10-15,9-7 11 16,7-10-8-16,-1-1-3 0,1-1 0 16,1 2 8-1,-2 4-10-15,-2 6 2 0,-3 10 0 16,-9 8 1-16,-9 8 2 15,-10 9 17-15,-8 11 21 16,-6 11-36-16,-4 9 13 16,-7 8-18-16,0 6 0 15,5 0-2-15,2-8 2 16,8-7 0-16,5-7-1 16,3-7 8-16,3-5-11 15,1-4 4-15,0-7-1 16,1-4-9-16,-3-5 0 15,-2-4-22-15,-6-5-34 16,-11-3-74-16,-7 1 34 16,-16 3-20-16,-9 3 4 0,-11 2 82 15,-6 4 15-15,0 4 25 16,3-1 58-16,10 4 53 16,14 3 22-16,7 2-57 15,15 3-39-15,6 8 32 16,6 9-35-16,6 9-2 15,6 14 14-15,7 4-44 16,8 9 30-16,2 2-30 16,5-6 5-16,3-6-9 15,3-6 10-15,2-14-8 16,0-9 0-16,3-14 8 16,2-12-2-16,-1-14-6 0,4-15-1 15,-1-8-8 1,-1-8-12-16,-9 2 1 0,-7-1 14 15,-6 8 12-15,-7 8-4 16,-9 7-2-16,-2 9 1 16,-6 6 28-16,-1 7-29 15,0 5 18-15,0 2-9 16,0 7-1-16,0 9 20 16,-1 9-11-16,1 7-10 15,0 11 5-15,0 2-6 16,1-3-6-16,4-7 0 15,-1-4-5-15,2-7-5 16,0-12-23-16,1-4-79 16,-3-6-123-16,0-13-254 15</inkml:trace>
  <inkml:trace contextRef="#ctx0" brushRef="#br0" timeOffset="6476">3587 312 606 0,'0'-2'183'16,"3"4"-182"-16,1 4 80 15,4 3-60-15,8 2-12 16,-1 5-18-16,3-4-54 16,1-1-178-16,2-7-142 15</inkml:trace>
  <inkml:trace contextRef="#ctx0" brushRef="#br0" timeOffset="6947">3803 312 268 0,'28'-23'369'0,"0"9"-165"0,-8 3-16 16,-5 7-47-16,-5 2-76 16,-7 4 6-16,-3 2-16 15,-11 8-39-15,-10 14 14 16,-12 8-30-16,-10 11 5 16,-9 7-11-16,-4-1-8 15,4-7 2-15,8-6 4 16,11-8-29-16,9-12 36 15,16-8-6-15,5-7 5 16,7-5-6-16,11-3 16 16,8-6 5-16,7-5 5 0,10-4-8 15,6-4-5-15,2-2-5 16,-1-5 3-16,100-74-8 16,-135 93 5-16,-8 7 0 15,-1 1-1-15,-3-1-8 16,2-7 6-16,-8 1-23 15,-5-2-27-15,-3-3 30 16,-5-1-61-16,0 0 3 16,2-2 46-16,1 2 35 15,1 4 0-15,6 2 52 16,1 5 10-16,1 5-14 16,6 5-40-16,-2 3 7 0,3 10 11 15,0 11-23-15,0 9 21 16,4 7-24-16,-1 5 4 15,-2 1-4-15,2-1 1 16,-2-10-2-16,-1-8-17 16,0-10-93-16,0-9-74 15,0-11-28-15,0-10-96 16</inkml:trace>
  <inkml:trace contextRef="#ctx0" brushRef="#br0" timeOffset="7494">3831 480 236 0,'3'-24'281'0,"-6"11"-43"16,-2 3-58-16,-6 14-50 15,-5 15-28-15,-8 11-69 16,-1 8-6-16,-5 11-7 0,-1 3-13 16,4-1-4-1,4-11-3-15,9-7-27 0,2-11 5 16,8-11-129-16,4-13-40 16,8-9 33-16,6-13 23 15,6-10 133-15,6-7 2 16,0 0 64-16,4 2 76 15,-1 3-65-15,0 5-19 16,6 2-8-16,1 3-47 16,-4 6 17-16,-3 5-5 15,-9 4 21-15,-9 7 41 16,-7 3-24-16,-6 4-22 0,-8 5-29 16,-9 8 5-1,-4 3-12-15,-3 5-35 0,-1 5-13 16,2-4 41-16,6-3-38 15,3-2 50-15,3-6-5 16,5-1 14-16,0-1-3 16,1-3 20-16,3 1-9 15,-2 4 23-15,2 1-37 16,-2 4 7-16,1 1-8 16,1 0 7-16,4 1 0 15,4-4-7-15,1-2 1 16,3-2 31-16,4-2-19 15,3-1 16-15,1-1 4 16,5 2-32-16,2-1 19 16,2-1-20-16,-1-1 4 0,-1 1-10 15,-3-4 7 1,-7-1-1-16,-2-3 0 0,-7-1-36 16,-4 0-84-16,-8-4-147 15,-7-2-88-15,-5-6 29 16</inkml:trace>
  <inkml:trace contextRef="#ctx0" brushRef="#br0" timeOffset="7726">3638 715 556 0,'-15'-7'166'0,"9"0"-54"16,6 2-35-16,6-1-55 16,9 0 3-16,1-2-25 15,7-2 3-15,3 1-3 16,4 3 8-16,0 5-8 0,4 1 33 15,-8 4-9-15,-5 5 127 16,-6 7-53-16,-12 13-62 16,-14 2 0-16,-4 6-30 15,-3 3-4-15,-3-7-2 16,4-9-51-16,4-9-50 16,8-8-98-16,2-14-259 15</inkml:trace>
  <inkml:trace contextRef="#ctx0" brushRef="#br0" timeOffset="8273">3960 377 697 0,'27'-49'241'15,"-2"10"-102"-15,5 12-3 0,-4 6-73 16,-3 10-4-16,0 3-28 16,-9 5-17-16,-7 6 15 15,-6 7-26-15,-2 10 22 16,-4 4-20-16,-1 10-5 15,-4 5-1-15,-1 0-28 16,-1-3-28-16,8-8 13 16,4-4-37-16,8-6 53 15,0-8 28-15,4-5-1 16,1 0-1-16,2-5 2 16,1-3 0-16,-1 1 0 15,-3 2 0-15,-2-2 0 0,-3 4 17 16,-3 3-13-16,-7 8 81 15,-5 9-44-15,-8 12-31 16,-9 10 8-16,-10 10-16 16,-2-2-4-16,-3-3 0 15,5-6-66-15,6-10-40 16,4-10-90-16,9-13-112 16,5-11 102-16,6-12 47 15,2-12 161-15,3-6 93 16,3-8 30-16,-2-1 68 15,3-1 10-15,3 6-84 16,1 4 16-16,0 8-76 16,2 8-2-16,3 6-6 0,4 7-25 15,5 4 25-15,5 6-43 16,6 6-2-16,2 5 7 16,1 6-8-16,-3-1-3 15,-2 1 0-15,0 0-6 16,-6-1 2-16,0-4-82 15,-5 1-129-15,-4-6-229 16</inkml:trace>
  <inkml:trace contextRef="#ctx0" brushRef="#br0" timeOffset="8858">4431 478 1090 0,'1'-11'135'0,"2"0"-104"15,1-1 50-15,8-1-75 16,9-3-3-16,6-3-3 16,5 0-13-16,-2 7 8 15,-4 2-22-15,-6 4-25 16,-10 6-94-16,-15 9 56 16,-12 12 37-16,-19 9 23 15,-10 13-58-15,-7 7-4 16,1 2 7-16,11-5 41 15,9-12 44-15,16-11 114 16,5-8 11-16,10-11 39 16,1-2-27-16,5-3-12 15,6-3-42-15,8-5-59 0,10-6 8 16,10-9-31-16,6-4-1 16,11-13 0-16,5-5 5 15,0-3-19-15,-2 2-3 16,-12 3-21-16,-14 5-7 15,-14 7-43-15,-15 5-10 16,-12 0-59-16,-7 3-11 16,-5 5-23-16,-3 2 105 15,2 6 86-15,2 4 31 16,7 2 84-16,2 2 32 16,7 4-25-16,-2 9-8 15,5 8-16-15,-3 11-54 0,6 10-9 16,-6 19 15-16,3 10-33 15,3 6-11-15,1 8 0 16,-7 1 6-16,6-7-9 16,1-12-3-16,4-14 1 15,-6-13-7-15,0-16 8 16,0-11-3-16,1-9 1 16,-10-7-141-16,-2-12-175 15,0-13-169-15</inkml:trace>
  <inkml:trace contextRef="#ctx0" brushRef="#br0" timeOffset="9087">4779 140 236 0,'6'-5'880'0,"-2"5"-871"16,0 5 100-16,3 4-3 15,5 8-82-15,7 10-9 16,-1 2-12-16,5 3-3 15,2 2 0-15,-2-4-2 16,1-8-4-16,1-5-5 16,-1-6-27-16,2-9 13 15,-4-6-45-15,-1-7-73 16,-4-8-150-16,-4-7-171 16</inkml:trace>
  <inkml:trace contextRef="#ctx0" brushRef="#br0" timeOffset="9247">5011 97 1038 0,'-11'8'122'16,"3"-3"-47"-16,1 5-8 15,2 5-39-15,-2 6-21 16,-3 5 2-16,-1 7-18 16,-1 1-34-16,-3-1-55 15,3-3-70-15,-2-2-143 16,-1-6-67-16</inkml:trace>
  <inkml:trace contextRef="#ctx0" brushRef="#br0" timeOffset="9616">4873 392 286 0,'3'2'304'0,"-2"8"-130"15,2 3 6-15,-3 7-15 0,0 10-117 16,4 9 8-16,0 8-30 16,3 7-19-16,1 2 11 15,2 0-5-15,5-6-12 16,1-7-1-16,3-12 13 15,-1-11-7-15,3-7-3 16,-2-12 9-16,1-10 36 16,1-10-47-16,-2-11 4 15,0-7-5-15,-9-8 11 16,-4 1-15-16,-10-1 4 16,-11 2-18-16,-1 5 11 15,-7 8-6-15,1 9 9 0,1 7 1 16,2 13 0-16,3 7 2 15,1 11 1-15,2 8 0 16,5 5-2-16,4 3 8 16,4 3-6-16,4-5 0 15,4-2 9-15,3-6-14 16,2-5 5-16,-1-8-17 16,2-2 1-16,3-14-175 15,4-9-128-15,1-15-186 16</inkml:trace>
  <inkml:trace contextRef="#ctx0" brushRef="#br0" timeOffset="10405">5301 169 768 0,'8'-25'299'16,"-1"14"-205"-16,-6 5 15 0,-1 9-57 16,0-1-48-16,-8 5-4 15,0 7 13-15,-7 11 1 16,-3 5-14-16,-5 7 0 15,2-2-3-15,5-5-7 16,5-8-14-16,3-5 24 16,8-9-2-16,4-3 3 15,3-5-1-15,2 3 0 16,8-3 0-16,6-3-8 16,0 2 9-16,3-5-1 0,0 0 0 15,0 1 14-15,0 1-22 16,-6-1 8-16,-3 2 0 15,-8 3-11-15,-6 0 11 16,-3 4-51-16,-11 5 36 16,-3 11 1-16,-5 2 6 15,-1 6-14-15,-1 0-33 16,1-3 45-16,2-1-4 16,6-9 14-16,2-2-1 15,3-5 3-15,6-4-11 16,2-6 9-16,2 0 0 15,5-2 1-15,5-1 1 16,-1-5 5-16,4 3 13 0,1-2-16 16,-2 3 15-1,-3 0-19-15,-5 5 4 0,-3 1 13 16,-7 1-9-16,-5 10-1 16,-8 4-4-16,-8 10 7 15,-4 9-20-15,-8 5 8 16,8 2 2-16,7-8-7 15,6-4 8-15,10-13-1 16,6-4 3-16,6-7 4 16,2-7 22-16,10-4 1 15,5-8-17-15,0-7 0 16,5-9-12-16,2-5-1 16,-5-2 0-16,0 1-4 15,-9 6 1-15,-8 7 3 0,-5 9-29 16,-8 8 27-16,-8 11-17 15,-5 7 19-15,-3 11 4 16,4 7 2-16,-1 9 4 16,5 0-2-16,1 2-7 15,7-2 21-15,1-4-21 16,6-5 4-16,-3-7-5 16,8-3 9-16,-1-10-13 15,1-1 4-15,2-9 0 16,5-6-7-16,4-13-45 15,1-10-76-15,5-10-96 16,-2-11-278-16</inkml:trace>
  <inkml:trace contextRef="#ctx0" brushRef="#br0" timeOffset="10610">5444 439 799 0,'1'7'274'16,"4"-1"-184"-16,3-4 35 15,7-2-58-15,5-2-67 16,12-4 21-16,9-3-21 16,6-6 2-16,7-3-7 15,4-7 5-15,0 0-21 16,-8 2-41-16,-14 4-27 16,-16 6-60-16,-16 2-298 0,-15-1 149 15</inkml:trace>
  <inkml:trace contextRef="#ctx0" brushRef="#br0" timeOffset="10795">5665 192 983 0,'-11'4'197'0,"6"6"-120"15,2 9 38-15,6 12-24 16,1 19-68-16,4 19 25 16,2 23-34-16,3 12-4 15,0 15 4-15,0 8-7 16,0 6-7-16,2-5 0 15,-4-3-5-15,-2-9-12 16,-2-14-74-16,-6-10-57 16,-1-12-456-16</inkml:trace>
  <inkml:trace contextRef="#ctx0" brushRef="#br0" timeOffset="11777">6241 646 953 0,'-12'-2'159'0,"3"-1"-106"15,5 2-13-15,2 2-28 16,2-1-11-16,2 10-1 16,0 10 11-16,-4 15 0 15,-3 9-5-15,-4 16-6 16,-8 2-21-16,-6-3-9 0,-44 95-139 15,58-136-83 1,-2-11-276-16</inkml:trace>
  <inkml:trace contextRef="#ctx0" brushRef="#br0" timeOffset="11975">6535 314 726 0,'16'-8'56'0,"4"4"44"15,0 3-95-15,11 5 4 16,-2 0-9-16,7 2-43 16,-5 6-254-16</inkml:trace>
  <inkml:trace contextRef="#ctx0" brushRef="#br0" timeOffset="12189">6547 533 907 0,'-8'8'70'0,"4"1"-14"0,7 7 70 16,2 11-74-1,2 13-36-15,1 12-8 0,0 8 0 16,-2 3-8-16,-3-6-13 16,-2-7-13-16,2-12-154 15,-3-13-342-15</inkml:trace>
  <inkml:trace contextRef="#ctx0" brushRef="#br0" timeOffset="12458">6962 252 858 0,'14'-3'107'0,"1"1"40"16,1 4-52-16,5 5-67 16,2 4-16-16,3 6 23 15,1 11-21-15,2 12 22 16,-3 12-6-16,-8 18-16 15,-3 19 32-15,-11 14-45 16,-7 7 2-16,-2 0-4 16,-6-7 2-16,3-18-2 15,2-16-36-15,2-16-133 16,4-20-145-16,0-13-325 16</inkml:trace>
  <inkml:trace contextRef="#ctx0" brushRef="#br0" timeOffset="12908">6794 504 517 0,'-6'-2'193'0,"2"2"-117"16,2 4 11-16,2 6-16 15,0 7-67-15,2 13-3 16,2 14 5-16,2 9 0 16,3 6-6-16,0-6 0 0,4-4-1 15,-3-12-8-15,7-10 9 16,-5-14 0-16,3-12-1 16,-1-14 4-16,4-11-3 15,-2-13 0-15,0-10-13 16,-3-6 5-16,-1-2-6 15,-9 3 14-15,-7 5 29 16,-10 8-25-16,-4 11 41 16,-6 11-5-16,-8 14-12 15,-3 16-12-15,-2 17-16 16,1 12 0-16,3 9-4 16,6-1 3-16,12-5 1 15,7-11-1-15,11-11 0 16,5-9-8-16,8-12 9 0,7-10-4 15,6-9-12-15,4-7-98 16,7-6-191-16</inkml:trace>
  <inkml:trace contextRef="#ctx0" brushRef="#br0" timeOffset="13496">7387 411 105 0,'-3'4'157'0,"3"-1"-135"0,0 1-5 15,0-2-16-15,0-2 8 16,3 2-9-16,-3-2 4 16,1 0-7-16,-1 2 3 15,0 0-10-15,3 1-40 16</inkml:trace>
  <inkml:trace contextRef="#ctx0" brushRef="#br0" timeOffset="13824">7416 443 728 0,'-4'-2'198'0,"0"0"-88"16,-1 0-26-1,5 2-70-15,0 0-4 0,0 0-3 16,0 0-7-16,2-2 0 16,1 2 17-16,-2 0-12 15,3-4 1-15,4 3-6 16,3-3 12-16,1 0-8 16,5 0-4-16,-1 1 0 15,3-1-3-15,5-3 11 16,-3-1-8-16,3-1 0 15,0-1-13-15,-3-1 10 16,-5 2-40-16,-5 4-30 0,-4 2 9 16,-7 6-128-1,-8 3-42-15,-14 13 113 0,-8 9-26 16</inkml:trace>
  <inkml:trace contextRef="#ctx0" brushRef="#br0" timeOffset="14214">7345 648 356 0,'-4'12'136'15,"4"-6"35"-15,4-4 44 16,4-6-62-16,7-3-22 16,5-4-85-16,8-10-6 15,5-7-34-15,3-6 5 16,3-2-15-16,-3-7 4 16,-3 3-15-16,-5 5-6 15,-12 1-66-15,-5 7-75 16,-11 3 26-16,-7 2-32 0,-3 4 57 15,-5 5 61 1,0 6 50-16,3 1 21 0,4 4 16 16,2 2 41-16,2 4 12 15,4 9-29-15,0 8 36 16,2 13-30-16,2 19-32 16,3 14 37-16,1 13-39 15,0 8 5-15,-2-1-23 16,0-6-7-16,0-13-2 15,-2-13-6-15,0-18 0 16,-1-13 9-16,1-11-3 16,-4-7 11-16,0-6 16 0,-2-7-32 15,-7-6-1 1,-1-8-54-16,-5-13-140 0,-1-10-156 16</inkml:trace>
  <inkml:trace contextRef="#ctx0" brushRef="#br0" timeOffset="15123">7637 179 622 0,'8'-6'188'16,"0"3"-67"-16,1 3 53 16,-1 6-125-16,4 1-7 15,2 5-9-15,-5 2-13 0,-1 7-14 16,-5 1-6-16,-6 5-10 15,-5 0 8-15,-1-2-51 16,-2-4-4-16,0-7-49 16,7-6-8-16,4-8-43 15,7-12-12-15,9-6 54 16,4-8 66-16,8-3 49 16,0 4 14-16,0 2 81 15,-4 7 22-15,-3 4 9 16,-2 5-80-16,-7 3 0 15,-5 6 133-15,-7 9-50 16,-10 12-90-16,-7 8-23 0,-8 9-9 16,-5 3-9-1,0-4 2-15,3-6 0 0,8-9-6 16,9-9-11-16,3-6 13 16,6-7-9-1,6-5-15-15,8-9 22 0,3-3-10 16,10-3 16-16,0-4-6 15,1 2 10-15,0 2-4 16,-1 6 0-16,-2-1-5 16,-4 7 0-16,-3 2 5 15,-8 4 0-15,-16 10-1 16,-12 10 4-16,-11 10 1 16,-10 10-4-16,-6 5 11 15,5-1-16-15,6-2 5 16,10-14-13-16,9-9 8 0,9-8-27 15,7-7 32 1,8-8-2-16,3-6 7 0,8-3 13 16,3-5-16-16,4-3-2 15,0-1 5-15,1 0 2 16,0 0-8-16,2 1 1 16,2 4 0-16,-6 2-8 15,-6 7 8-15,-9 7 0 16,-10 8 14-16,-17 14-11 15,-11 8-3-15,-8 8 0 16,-5 12-23-16,-2-2-16 16,3-1-38-16,9-4-16 0,6-8 64 15,9-7 20-15,7-7 9 16,5-8 0 0,4-7 3-16,6-3 34 0,5-4 60 15,4-5 9-15,1-6-44 16,6-4-49-16,1-6 2 15,6-3-15-15,5-4 8 16,4-3-22-16,10-2 13 16,7-3-16-16,1 1 6 15,0 1-43-15,-9 6 40 16,-14 8 6-16,-8 7 8 16,-14 8-12-16,-14 7-58 15,-9 7-73-15,-9 5-106 0,-6 4 2 16</inkml:trace>
  <inkml:trace contextRef="#ctx0" brushRef="#br0" timeOffset="15422">7909 519 795 0,'-7'-3'149'0,"3"1"-36"15,2-1-24-15,0 6-87 16,2-1 1-16,-4 6 12 15,-2 14-9-15,-5 11 20 16,-4 8-26-16,1 7 0 16,2 3 3-16,8-9 6 15,4-2-9-15,10-11 0 0,5-4 3 16,5-7-7-16,9-3 4 16,5-2 0-16,3-6-1 15,4 0 9-15,2-4-8 16,-3 0 0-16,-3-3-9 15,-8-1 5-15,-6-1-77 16,-8-1-51-16,-7-4 17 16,-11-2-280-16</inkml:trace>
  <inkml:trace contextRef="#ctx0" brushRef="#br0" timeOffset="15649">8045 650 674 0,'-8'-10'157'15,"5"8"-63"-15,2 2-56 16,1 2-32-16,4 4 1 16,1 7 42-16,0 7 11 15,1 10-40-15,-4 11 17 16,-8 4-13-16,-9 2-11 16,-5-3 9-16,-5-2-15 15,-2-6-6-15,-2-6-1 16,1-5-38-16,3-10-80 15,-1-10-130-15,6-10-154 16</inkml:trace>
  <inkml:trace contextRef="#ctx0" brushRef="#br0" timeOffset="16216">8333 338 890 0,'-2'3'91'15,"0"1"-76"-15,4 0 56 0,9 4-49 16,6 3-6-16,6 2-16 16,6 2 3-16,3 0-13 15,-4-4-30-15,-2-2-31 16,-8-3-26-16,-7 1-56 16,-11 3 30-16,-15 4 26 15,-11 10 16-15,-14 3 52 16,-6 3 17-16,2-4 12 15,7-2 39-15,9-9 59 16,9-5 55-16,9-7-21 16,6-1-36-16,1-2-19 15,3 2-60-15,4 0 29 0,4 1 0 16,5 1-42-16,7 2 8 16,3 2-12-16,2 1 5 15,1 6 10-15,-6 6-14 16,-2 11 45-16,-7 12-3 15,-7 2-40-15,-5-2 16 16,-5-2-19-16,2-12 7 16,3-12-13-16,-2-6 6 15,6-11-7-15,-2-1 6 16,6-11-64-16,5-15-160 16,5-14-137-16</inkml:trace>
  <inkml:trace contextRef="#ctx0" brushRef="#br0" timeOffset="16816">8677 105 651 0,'9'-9'336'0,"-5"5"-309"16,1 4 85-16,3 2-52 16,5 6-56-16,4 3 12 15,-3 3-16-15,-2 3 0 16,-8 9-12-16,-9 6-24 15,-11 4 21-15,-12 2-3 16,-4 8-24-16,-7-2 32 16,5-5 9-16,4-7 1 15,12-4-2-15,6-12 2 16,7-5-5-16,5-6 5 16,5-4 0-16,3-5 11 0,5-4-10 15,7-6 1-15,3-2 1 16,-1-5 6-16,3 4-9 15,1 3 0-15,-2 4 0 16,-1 4-4-16,-2 5 12 16,-5 6 43-16,-10 17 31 15,-10 10-46-15,-10 16 4 16,-7 12-34-16,-6 4 6 16,0-4-19-16,4-10 7 15,6-11 0-15,9-13-1 0,4-11-32 16,7-9 30-1,2-14-3-15,10-12-39 0,4-12 37 16,6-7-26-16,1-6-20 16,1 0 40-16,0 6 8 15,-2 11 6-15,2 6 0 16,1 9 0-16,-4 9 2 16,1 9 12-16,-6 12 80 15,-7 13-34-15,-10 11-35 16,-11 11 15-16,-4 4-38 15,-6 2 10-15,-2-6-19 16,2-6 7-16,4-14-1 16,5-7-17-16,0-10-93 15,1-10-178-15,-17-55-338 16</inkml:trace>
  <inkml:trace contextRef="#ctx0" brushRef="#br0" timeOffset="16993">9006 217 744 0,'17'-13'288'0,"2"11"-155"15,-1 2-46-15,9 4-77 16,6 5 7-16,6 1-17 16,1 1-16-16,-3 5-11 15,-6 1-220-15,-8 6-151 16</inkml:trace>
  <inkml:trace contextRef="#ctx0" brushRef="#br0" timeOffset="17198">9108 385 1112 0,'-6'0'98'15,"2"0"-13"-15,1 7-26 16,3 12-28-16,3 13 3 15,-2 17-28-15,-1 12-6 16,-1 8 0-16,-3-2 5 16,-2-4-14-16,1-12-2 15,1-7-76-15,1-14-68 0,2-16-365 16</inkml:trace>
  <inkml:trace contextRef="#ctx0" brushRef="#br0" timeOffset="17462">9516 139 736 0,'37'-7'173'16,"1"5"-42"-16,-8 8-4 16,-3 10-82-16,2 8 20 15,-6 15-29-15,-6 13-23 0,-5 22 37 16,-5 18-44-16,-6 14 4 15,-2 10-4-15,-3 5 7 16,-1-7-13-16,3-11 0 16,2-16-20-16,2-21 19 15,4-20-74-15,-3-16-41 16,-2-16-51-16,-2-15-211 16</inkml:trace>
  <inkml:trace contextRef="#ctx0" brushRef="#br0" timeOffset="17859">9359 439 834 0,'-11'2'267'16,"5"5"-243"-16,2 7 34 15,4 5-11-15,2 9-46 16,2 10-1-16,0 5 4 15,-1 2 7-15,-3-7-12 16,-3-3 1-16,1-12-4 16,-2-8-8-16,2-5 12 15,2-12-11-15,0-11 1 16,4-8 20-16,3-9-8 16,2-5-2-16,6-4 0 15,3 7-2-15,1 5 2 16,4 6 0-16,-1 9-4 0,4 5 9 15,-1 6-8-15,-2 2 3 16,-7 5 0-16,-6 7 14 16,-10 5-12-16,-10 7 25 15,-9 6-16-15,-6 0 0 16,-6 4-9-16,2-8-2 16,1-2-46-16,-2-8-172 15,4-6-480-15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1:29.7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77 52 695 0,'-4'-10'264'16,"-2"3"-118"-16,3 3-78 15,2 4-12-15,1 0-56 16,1 1 0-16,3 9 5 0,1 16 0 16,3 17 15-1,0 18-20-15,-1 21 14 0,-3 14-4 16,-7 0-10-16,-2-3 2 15,-3-10-3-15,-3-18 7 16,2-17-6-16,4-18 0 16,-1-13 8-16,6-10-16 15,3-7 8-15,1-11 0 16,3-11 1-16,7-16 3 16,2-11-4-16,7-5 0 15,2-2 5-15,0 4-13 16,0 16 8-16,-4 10 0 0,-3 13-12 15,4 7 7 1,-6 12 5-16,-2 11 0 0,-6 10 0 16,-5 11-4-16,-16 4 4 15,-6 7 0-15,-10 0 4 16,-3-5 4-16,-4-7-8 16,3-5 0-16,2-12 12 15,4-8-8-15,3-8-4 16,7-8-21-16,0-8 13 15,6-4-65-15,6-12-100 16,2-9-91-16,7-8-303 16</inkml:trace>
  <inkml:trace contextRef="#ctx0" brushRef="#br0" timeOffset="1104">733 35 903 0,'-4'-3'70'0,"3"2"-50"15,2-2 62-15,10-2-50 16,10 0-4-16,7-3-28 16,8 3 0-16,5 1 5 15,-4 2 1-15,-6 8-6 16,-8 3 16-16,-8 6 15 0,-13 11 5 16,-13 7-34-16,-6 3 6 15,-3 3-14-15,0-4 11 16,7-6-5-16,6-5 0 15,10-4 0-15,5-1-6 16,5 1 6-16,6 3 0 16,1 2-6-16,3 3 13 15,-1 5-7-15,1 2 0 16,-8 1 8-16,-9 0-14 16,-7 0 6-16,-6-3 0 15,-6-3-7-15,-3-3-22 16,1-10-26-16,-4-3 0 0,-2-8-44 15,4-6 48-15,-6-6 3 16,-2-8 10-16,2-3 33 16,-1-8-17-16,3-7 16 15,4-3 6-15,2-2 14 16,8-2-1-16,7 1-13 16,7 4 0-16,8 2 6 15,3 5 1-15,1 5 3 16,-4 7 15-16,-5 8-23 15,-3 7 85-15,-10 7-17 16,-3 17-38-16,-9 8-6 16,-4 11-25-16,-1 7 2 15,-3-1-3-15,2-8 11 0,5-10-15 16,6-9 4 0,6-8-12-16,1-9 5 0,7-7 4 15,7-7 3-15,6-12 6 16,7-7 4-16,9-9 8 15,7-5-18-15,-1-1 0 16,6 0-6-16,2 0 10 16,-5 6-4-16,2 3 0 15,-10 10 2-15,-10 7-2 16,-10 10 0-16,-10 3 0 16,-8 8-1-16,-4 7 5 15,-8 9-4-15,-5 6 0 0,-4 8 4 16,5 2-8-1,1-1 4-15,7-4 0 0,7-5-7 16,7-1 7-16,5-3 0 16,4-8-3-16,5-8 4 15,4-3-3-15,4-9 2 16,0-7-21-16,-2-2-35 16,-3-5-49-16,-8-1 9 15,-10 0 13-15,-6 4-78 16,-14 3 0-16,-6 2-12 15,-13 7 55-15</inkml:trace>
  <inkml:trace contextRef="#ctx0" brushRef="#br0" timeOffset="1538">826 382 219 0,'-43'-2'216'0,"10"-5"-67"16,11 4 28-16,4 1-15 0,10 2-48 16,4 2-33-16,0 1-36 15,0 10-34-15,-2 8 23 16,-2 11-34-16,-3 11 4 15,3 7 5-15,1 8-2 16,7 0-7-16,7 0 0 16,4-5 5-16,7-4-7 15,5-10 2-15,1-9 0 16,5-10 1-16,1-8 6 16,0-11-1-16,8-11-6 15,3-11 11-15,4-12-15 16,6-14 4-16,-2-13-29 0,6-10-51 15,-9-2-125-15,-2-2-93 16,-9 3 0-16,-7 12 165 16,-11 10 133-16,-3 14 88 15,-6 10 38-15,-4 12 43 16,-2 8-4-16,0 3-43 16,-2 4-32-16,2 3 18 15,5 10 22-15,1 9-110 16,4 13 3-16,3 9-4 15,2 7-11-15,-1 3-8 16,0-2 0-16,1-3 2 16,-2-12-9-16,-6-9-25 15,2-10-111-15,-5-8-91 16,-2-12-128-16</inkml:trace>
  <inkml:trace contextRef="#ctx0" brushRef="#br0" timeOffset="2205">1598 85 705 0,'1'-13'194'15,"2"6"-115"-15,-2 7-25 16,2 3-34-16,2 4-13 16,4 3 6-16,2 3-19 15,4 0 6-15,23 21-36 16,-30-34-51-16,2-6-13 15,2-3 12-15,1-3 52 0,12-6 36 16,5-4 11-16,-1-1 18 16,-5 4 32-16,0 5 2 15,-8 6-42-15,-5 3 31 16,-7 5 68-16,-8 6-60 16,-10 11 3-16,-6 9-56 15,-16 8-7-15,-6 7 9 16,-13 6-4-16,2 1-5 15,-2 1 0-15,12-6 8 16,9-5-13-16,8-7 5 16,13-8 0-16,9-9-10 15,7-5 14-15,9-1-4 16,5-6 0-16,10-4 7 0,4-6-19 16,4-7 12-16,7-7-15 15,3-9-14-15,3-7-53 16,-1-3-8-16,-7 3-12 15,-10 2 14-15,-11 7 43 16,-12 5-33-16,-14 4 72 16,-8 3 1-16,-3 0 1 15,-6 2 4-15,-2 1 19 16,1 1 28-16,2-3 49 16,5 6 0-16,6 0 16 15,4 7-6-15,4 0-67 16,4 6-7-16,0 0-16 0,0 10-6 15,1 11 27-15,6 14-35 16,1 10-1-16,6 10 11 16,1 3-7-16,1 2-2 15,-1-3-3-15,-2-5 5 16,-4-9-18-16,-1-11 12 16,-2-13-27-16,-2-9-49 15,-3-6-136-15,-1-12-93 16</inkml:trace>
  <inkml:trace contextRef="#ctx0" brushRef="#br0" timeOffset="2812">1839 257 550 0,'-9'0'394'0,"-5"7"-302"0,-2 12 7 16,-1 5-32-16,0 11-65 15,-2 9 9-15,-5 5-11 16,3 0 9-16,-3-4-15 15,5-10 6-15,3-8-14 16,5-10 7-16,5-7-63 16,6-12 0-16,9-11 41 15,3-11 13-15,7-5 9 16,3-7 7-16,8 2 0 16,0 4 3-16,4 8 1 15,3 4-4-15,3 1 0 0,1 1 3 16,-5 3-6-16,-4 7 3 15,-9-2 0-15,-11 5 9 16,-10 6-6-16,-8 6 8 16,-5 2-11-16,-6 5 4 15,-4 1-14-15,-2 3 10 16,2-8-3-16,1-1-3 16,5-1 5-16,3-4 1 15,3-1 0-15,3 3-3 16,6 3-2-16,0 4 7 15,2 5-2-15,-2 9 24 16,0 2-23-16,-4 6 22 16,-3 2-6-16,-2 3-13 15,-2-3 14-15,0-10-18 16,5-9 2-16,2-7-5 0,4-6 7 16,2-6-4-16,9 1 0 15,2 2 9-15,6-2-12 16,9 3 3-16,3-1 0 15,-2 1 0-15,0-1 7 16,-2-2-7-16,-9 0 0 16,-5-2-18-16,-5 0-19 15,-8-5-81-15,-4-3-54 16,-9-3 53-16,-8-3 22 16,-5 1-30-16,-9-3-16 15</inkml:trace>
  <inkml:trace contextRef="#ctx0" brushRef="#br0" timeOffset="3068">1751 676 284 0,'-40'-28'133'15,"9"2"-56"1,10 3 32-16,12 5-57 0,10 1-35 16,10-2-7-16,5 3-10 15,8-1 0-15,4 4-5 16,5 4 11-16,4 3-6 16,2 8 4-16,-3 7 65 15,-9 6 147-15,-10 11-91 16,-12 10-57-16,-9 4-6 15,-8 9-50-15,-6 2 2 16,-4-2-14-16,0-3 11 16,2-6-23-16,1-8 12 15,8-11-19-15,3-8-2 0,2-10-140 16,6-12-27 0,1-17 5-16,10-9 0 0,3-16-118 15</inkml:trace>
  <inkml:trace contextRef="#ctx0" brushRef="#br0" timeOffset="3428">1984 324 459 0,'32'-53'291'16,"-1"10"-146"-16,-4 13 19 15,-5 10-18-15,-5 9-126 16,-7 7 25-16,-8 4-9 16,-2 13-6-16,-2 9 11 15,-4 11-38-15,-4 6-2 0,2 5 7 16,-3-6-5-16,6-10-6 15,0-9-1-15,7-6-11 16,2-6 6-16,7-7 6 16,1-6 0-16,2-2-10 15,5-4 17-15,1 1-4 16,-1-1 0-16,2 5-3 16,-2 4-11-16,-1 7 13 15,0 9 1-15,-6 13 21 16,-7 12-13-16,-6 11 21 15,-7 11-16-15,-10 2-5 16,-4 0 0-16,-2-1-8 16,-2-9 0-16,1-5-9 15,2-9-69-15,1-10-49 16,2-12-145-16,0-16-81 0,5-15-24 16</inkml:trace>
  <inkml:trace contextRef="#ctx0" brushRef="#br0" timeOffset="3581">2039 781 389 0,'4'-42'269'16,"-3"9"-4"-16,2 10-75 15,-2 9-105-15,3 12-25 16,5 2-9-16,6 2-13 16,9 7 7-16,12 0-43 15,7 6 14-15,5 4-16 16,4 2 5-16,1 1-9 16,-2-2 4-16,1 0-31 15,-2-1-137-15,1 0-376 16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4:54.83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303 44 769 0,'-8'7'102'0,"4"-1"-82"16,-3-2 55-16,3-2-13 15,0-1-25-15,4 2-32 16,-3-3 6-16,2 0-8 16,-2 0-3-16,3 0 0 15,0 0 3-15,0 0 7 16,-1 0-10-16,2 0 4 15,-2 0 5-15,-2-3-3 16,-6 2-6-16,-6-1 0 16,-10-2 0-16,-2 1 6 15,-6 0-6-15,0 2 0 0,-1 1 8 16,8 0 16-16,-1 1-14 16,12-1 10-16,5 0 36 15,3 3-28-15,3-3 12 16,4 0-11-16,0 0-24 15,0 0 21-15,0 0-26 16,3 0 0-16,-2 0-5 16,2 0 14-16,7 0-9 15,9 1 2-15,18 1 7 16,21 2 0-16,19 2-9 16,10 3 0-16,7 2-3 15,6 4 9-15,-7 0-6 0,1 0 0 16,-8-2 9-16,-7-3-14 15,-10-3 5-15,-13-2 0 16,-13-1-4-16,-14-3 10 16,-9 2-6-16,-9-3 0 15,-2-3 7-15,-3 3-2 16,-4 0-5-16,0-1 0 16,-2 1 12-16,-2 0-9 15,-11-4-3-15,-6-1 0 16,-9-1 8-16,-13 0-13 15,-10 1 5-15,-6 2 0 16,-6 8-9-16,-5-2 8 16,-1 5 1-16,4-3 0 0,2 1 3 15,7-3-13-15,11 0 10 16,12-2 0-16,7 3-5 16,10-2 11-16,11-2-6 15,2 3 0-15,1-3-2 16,4 0-9-16,1 0 10 15,-2-3 1-15,7 1-8 16,15-3 16-16,14-5-8 16,19-5 0-16,16-3 6 15,19-7-7-15,6 2 1 16,2 0 0-16,-2 2-7 16,-1 5 15-16,-12 4-8 0,-8 7 0 15,-15 1 6 1,-13 2-11-16,-7 0 5 0,-14 2 0 15,-8 2-4-15,-9-2 13 16,-3 0-9-16,-7 0 3 16,0 0 5-16,-3 0 4 15,-3 2-12-15,-9 2 0 16,-9 1-6-16,-13 6 12 16,-14-3-6-16,-9 1 0 15,-9-2 8-15,-6 3-17 16,-1-4 9-16,-4-2 0 15,6 1-4-15,7-1 10 16,7-4-6-16,11 0 0 16,13 0 5-16,5-2-14 0,7 2 9 15,3 2 0-15,2-2-7 16,-2 1 19-16,6 2-12 16,2-2 0-16,2 2-1 15,5-3-12-15,4 0 13 16,2 0-6-16,2-3-5 15,0 3 6-15,6-1 5 16,3-2 0-16,7 2 4 16,1-3-12-16,5 2 8 15,1 0 0-15,5-2-10 16,-1 3 18-16,3-1-8 16,0 0 0-16,5 0-31 15,-6 2 29-15,5 2-39 0,-5 2-19 16,-5 1 0-16,-3 3-168 15,-2 3-180-15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4:59.3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1203 2023 462 0,'0'2'68'15,"-4"-1"-14"-15,4-1 34 16,4 3 2-16,-4-3-43 15,0 0-16-15,0 1 21 16,0-1-28-16,0 0-4 0,-4-1 10 16,8 1-18-16,-4-3 21 15,0 2-11-15,4 1 9 16,3 1 22-16,1-1-37 16,4 0-1-16,0 0 15 15,5 3-29-15,-2-3 20 16,3 4-10-16,-2-3 3 15,6 1 25-15,0 0-25 16,2-1 4-16,4-1 11 16,-1 3-24-16,-3-3 17 15,1 0-16-15,52 4 0 16,-60-3 10-16,0-1-12 16,-1 0-4-16,0 2 0 15,20-2 8-15,-1 0-9 0,2 0 1 16,0-2 0-16,3 1 1 15,1-3 12-15,1 1-13 16,-5 2 3-16,7 1 4 16,-3-2 10-16,2 4-17 15,2-2 1-15,6-4 49 16,1 3-47-16,1-6 1 16,2 3-4-16,1-5 11 15,-3 4-11-15,3-3 0 16,-3 4 1-16,3-2 1 15,-1 3-1-15,-2 3-1 16,3 0 0-16,0 0 16 16,4 3-17-16,-1 2 1 0,1-1 0 15,0 1 2-15,0 0 3 16,0-1-5-16,0 0 0 16,-3-4 11-16,-1 2-13 15,-2-2 2-15,0 0 0 16,-2 0-6-16,0 4 11 15,0-1-5-15,0 1 0 16,1 2 10-16,-1 0-12 16,4-1 2-16,-4 0 0 15,1-1-8-15,-1 0 15 16,-2-2-7-16,2 0 0 16,-2 0 4-16,-1 0-10 0,-2-1 6 15,-3 2 0-15,-3-3-2 16,1 1 2-16,-2-1 0 15,-2-1-1-15,5-2 14 16,-4 2-21-16,-1-3 8 16,2 0 0-16,-2-1-1 15,-4 2 4-15,1-2-3 16,-3 4 0-16,1-3 5 16,0 1-6-16,1 0 1 15,-4 0 0-15,1-4-6 16,1 4 6-16,1-3 0 15,2 1-3-15,1-1 11 16,-4 3-13-16,1 0 5 0,-1-1 0 16,-1 1-11-1,-2 3 7-15,-1-3 4 0,2 3-1 16,-4 0-2-16,-2 0-1 16,0 0 4-16,-3 3 0 15,-2-1-4-15,-3-1 4 16,0-1 0-16,1 4 0 15,-2-1 6-15,0-2-6 16,1 3 0-16,-2 0 0 16,0-3-9-16,-2 3 13 15,-3-2-4-15,2-2 0 16,-2 3 7-16,-4-3-16 0,2 0 9 16,-3 0-50-1,0 0 15-15,-1 0-20 16,-2 0-5-16,2 0-45 0,-3-3-244 15</inkml:trace>
  <inkml:trace contextRef="#ctx0" brushRef="#br0" timeOffset="2101">9 2894 565 0,'0'-4'133'0,"-1"2"-39"16,1 2-19-1,-3 0-6-15,3 0-20 0,-1 2-42 16,1-2 19-16,0 2-20 16,0-2-6-16,0 0 14 15,0 0-14-15,0 0 27 16,0 0 2-16,0 0-13 16,0 0 17-16,0 2-22 15,0-1-2-15,0-1 5 16,0 0-10-16,-3 0-1 15,3 0 3-15,0 0 0 16,0 3 16-16,0-3-12 0,0 0 2 16,0 0 22-1,0 0-31-15,0 0 18 0,0 0-8 16,0 0-8-16,0 0 7 16,0 0-12-16,-1 0 0 15,1 0-5-15,0 0 9 16,1 0-4-16,-1 0 0 15,0 1 9-15,0-2-12 16,0 2 3-16,0-1 0 16,0-1 8-16,0 1 0 15,0 1-8-15,0-2 2 16,0 1 7-16,0 1-7 16,0-1-2-16,3 0 0 15,-2 0-5-15,7-1 16 16,9-2-11-16,6 0 0 0,6-1 2 15,10 0-1 1,5 0-1-16,1 2 0 0,10 1-7 16,2 1 10-16,7 0-3 15,3 1 0-15,3-1 4 16,1 4-12-16,4-4 8 16,1-4 0-16,2-1-3 15,1-3 8-15,-6-3-5 16,-9 4 0-16,-9 0 6 15,-13 3-8-15,-11 4 2 16,-10-2 0-16,-6 4-8 16,-8-2 16-16,-3 0-8 0,-3 0 0 15,2 0 7 1,-3 0-4-16,-3 0-3 0,-2-2 0 16,-9 2-4-16,-7-2 9 15,-11 2-5-15,-9 2 0 16,-15 2 3-16,-13 1-5 15,-10 3 2-15,-4 1 0 16,-3 0-2-16,0-1 9 16,4-1-7-16,3-1 0 15,6-1 8-15,5-1-20 16,8 0 12-16,8 0 0 16,15-1-3-16,6-1 13 15,8 1-10-15,9-1 12 16,3-2-8-16,3 0 17 0,4 0-21 15,4 0 0-15,0-2 1 16,0 1 3-16,0 2-4 16,0-2 0-16,4 2 0 15,7-1-3-15,7 6 6 16,17-2-3-16,21 0 14 16,19 0-2-16,11 0-12 15,8-1 0-15,-1 2 10 16,-1 1-12-16,-6 2 2 15,-10 1 0-15,-12-2-1 16,-9 1 9-16,-15-1-8 16,-16-1 0-16,-7-2 4 15,-6-2-10-15,-6-1 6 0,-2 1 0 16,-2 0-7-16,2-4 4 16,-6 2-45-16,2 4-140 15,-6 6-234-15</inkml:trace>
  <inkml:trace contextRef="#ctx0" brushRef="#br0" timeOffset="5005">1692 2725 623 0,'-7'-2'188'15,"3"1"-105"-15,0 1-9 16,2 0 19-16,-1 0-50 16,3 0-36-16,0 1 4 15,0 1-11-15,3-2 0 16,5 3 40-16,5-1-17 15,7-1 32-15,7 1-16 16,5 2-28-16,5-3 37 16,2 6-41-16,5-4 9 15,5 0 1-15,3 1-9 16,8 1 14-16,7-1-22 16,3 3 6-16,9-2-7 0,6 2 1 15,3-1 0 1,5 2-3-16,-3 1 14 15,5 0-11-15,3 0 12 0,1 1-7 16,8-4 2-16,-1-1-6 16,-4-3-1-16,-10 0 0 15,-10 1 7-15,-5 0-7 16,12 4 4-16,14-5 54 16,19-4-50-16,23-5-6 15,18-1-2-15,366-22 0 16,-438 24 10-16,5 3-16 15,-3 3 6-15,6 0 0 16,95-2-14-16,2 6-2 16,-4-1 10-16,-3 3-1 15,-17 2-2-15,-4-3 9 0,-13-1 0 16,-9-2 0-16,-6-6-3 16,-8-6 3-16,-4-4 0 15,-5-3-1-15,-9-5 10 16,-9-4-9-16,-6-3 0 15,-6-2 2-15,1-6-10 16,2-6 8-16,5-6 0 16,11-5-2-16,4-4 15 15,6 1-13-15,2-2 0 16,0 5 0-16,-4 6-3 16,-1 4 4-16,-1 1-1 15,-2-2 0-15,2-2 8 16,0-4-14-16,-2-1 6 0,-7-2 0 15,-6 5-3-15,-15-2 3 16,-4-1 0-16,-12 2-3 16,-7-5 11-16,2-2-8 15,-1 0 0-15,-2-2 1 16,3-4 0-16,1-1-1 16,1-1 0-16,2-1-4 15,-2-1 15-15,4-1-14 16,-2 0 3-16,1 4 0 15,0 2-4-15,-1 4 4 16,-5 6 0-16,1 2 0 16,-6 2 2-16,-1 2-3 0,0-1 1 15,-1 3 0-15,-3 1-3 16,-3 2 4-16,-2 4-1 16,-9 3 0-16,-4 5 7 15,-2 2-8-15,-6 3 1 16,0 3 0-16,-4 0-8 15,-3 3 8-15,-2 1 0 16,-1 4-2-16,-4 1 10 16,2 0-10-16,-1 1 2 15,0-2 0-15,2 2-5 16,-2-1 5-16,-1 2 0 16,1-2-2-16,-2 4 6 15,-4 3-6-15,-3 1 2 0,-4 0 0 16,0 4-8-1,-3 0 8-15,3-3 0 0,-1 1-5 16,1 0 1-16,-2 0 0 16,0 1-6-16,-4 1-19 15,2-4 14-15,-4-2-66 16,-5-3 15-16,-4-2 17 16,-9-5-86-16,-8 6 8 15,-8 2 21-15,-8 1-24 16,-3 2-34-16,-1 4-29 15,-2-1-61-15</inkml:trace>
  <inkml:trace contextRef="#ctx0" brushRef="#br0" timeOffset="5296">10983 23 407 0,'-13'9'138'0,"-1"-2"-50"16,6 1 15-16,4-6-14 16,2 1-16-16,4-1-23 15,2 3 55-15,7-2-16 16,8 2-50-16,7-1-1 15,12 0 0-15,11-6-36 16,10-4 13-16,5-2-15 16,0-6 0-16,-6 2 7 15,-6 5 2-15,-11 2-6 16,-7 5 17-16,-12 2-16 16,-6 1 15-16,-2 3-5 15,-6 1-13-15,-4 4 18 16,-4 8-16-16,-4 7 7 0,-7 8-8 15,-10 11 10 1,-7 5-22-16,-4 4 10 0,-7 4-50 16,-1 1-138-16,-4 3-569 15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5:07.49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 0 813 0,'18'-3'133'15,"0"10"21"-15,-6 6-46 16,4 8-51-16,7 8-39 16,-1 11 9-16,-3 4-27 15,-5 9 2-15,-7 9 9 16,-11-1-9-16,-13 6-2 15,-7 0 0-15,-8-8-13 16,-3-6-42-16,2-10-123 16,2-13-297-16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5:08.1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426 32 792 0,'-10'-13'280'16,"-5"5"-263"-16,-3 1 29 15,-3 3-13-15,-4 6-21 16,-4 6-12-16,-2 3-15 0,-5 5 10 16,4 5-15-16,0-1 20 15,8-1-3-15,7-2 14 16,5-8-4-16,5-4-7 16,6 0 0-16,1-4-1 15,0-1 1-15,1 0 0 16,3 2-2-16,6 4 4 15,2 1 1-15,6 8-3 16,9 6 4-16,2 3-9 16,-2 2 11-16,0 5-6 15,-6 1 7-15,-9 4 0 16,-8 1 11-16,-12 6-1 16,-8 1-8-16,-13 5 15 0,-6 0-23 15,-5-3 10-15,0-8 6 16,5-7-14-16,5-9 18 15,7-6-20-15,4-9 2 16,5-4 7-16,3-3-8 16,5 0 9-16,4-1-11 15,2-3 0-15,4-4-6 16,4-2 6-16,4-3 0 16,9-3-10-16,5 3 12 15,4 3-2-15,8 6 0 16,-1 4-2-16,-2 7-1 15,-2 6 3-15,-6 13 0 16,-6 7 4-16,-6 10 5 16,-5 3-9-16,-4 2 0 0,0-6 9 15,1-6-16-15,-2-8 7 16,6-7-13-16,1-8 4 16,5-12-107-16,2-10-149 15,7-15-330-15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5:09.42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 0 365 0,'-2'8'441'0,"2"-5"-407"15,0 3-34-15,4-5 0 16,6 5-1-16,9 1 1 16,6 3-20-16,6-3-226 15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5:09.6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0 882 0,'20'2'51'16,"-11"2"-51"-16,-4-3 103 15,2 3-27-15,5 0-59 16,9-3-13-16,9 4-4 16,2-2-48-16,8 3-114 0,-2 1-274 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9:11.28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326 93 0,'0'23'79,"-23"1"-79,-1 22 15,-22 1-15,-1 23 16,1-24-16,-1 1 15,24-24-15,-24 1 16,24-1-16</inkml:trace>
  <inkml:trace contextRef="#ctx0" brushRef="#br0" timeOffset="479">256 419 0,'23'47'47,"-23"-24"-31,0 1-16,0 22 15,-23-22-15,0-1 16,23 0-16,-23 0 16,23 1-16,-24-24 15,48-24 48,-1 24-48,0 0 1,0 24-16,-23 22 16,24-22-16,-24 22 15,0 1-15,0-1 16,0-22-16,0 22 15,0-22-15,0-1 16,0-70 31</inkml:trace>
  <inkml:trace contextRef="#ctx0" brushRef="#br0" timeOffset="665">536 116 0,'93'24'31,"-70"-24"-15,1 23-16,-24 0 15</inkml:trace>
  <inkml:trace contextRef="#ctx0" brushRef="#br0" timeOffset="1139">419 513 0,'117'-47'47,"-71"24"-31,24-1-16,-23 1 15,-1 23-15,-22 0 16,-48 23 0,1 1-1,0-24-15,0 0 16,23 46 31,0-22-32,0 46-15,0-1 16,0 25-16,0-24 16,23-1-16,-23 1 15,0-23-15,0-24 16,0 1-16,0-48 47,-23 1-32,-1-24-15,1 1 0,-24-1 16,24 1-16,0 22 16,23 1-16,-24 0 15</inkml:trace>
  <inkml:trace contextRef="#ctx0" brushRef="#br0" timeOffset="2819">1025 210 0,'117'-24'47,"-71"24"-32,1 0-15,-24-23 0,24 23 16,-24 0-1,-46 0 1,-1 23-16</inkml:trace>
  <inkml:trace contextRef="#ctx0" brushRef="#br0" timeOffset="3374">1118 93 0,'-23'117'31,"23"-47"-15,0-24-16,-23 24 0,23-23 15,0-1-15,0 1 16,0-24-16,0 1 16,23-24-1,0 0 1,1 0-1,-1-24-15,0 1 16,24 23-16,-1 0 16,-22 0-16,22 0 15,-46 23-15,24 1 16,-24 22-16,0 24 16,0-23-16,-24-1 0,24 24 15,-23-47-15,0 24 16,-1-47-16,1 23 15,0-23 1,0-23-16,-1-24 16,-22 24-16,22-23 15,-22 22-15,22 24 16,-22-23-16,23 23 16,-1 0-1,48 0 32,22 0-31,-23-23-1,47 23-15,-23-24 0,0 1 16,-1 0-16,1-24 16</inkml:trace>
  <inkml:trace contextRef="#ctx0" brushRef="#br0" timeOffset="3974">1771 23 0,'-93'163'63,"46"-93"-63,24-23 15,-1-1-15,1-22 16,46-24 15,1 0-15,-24-24-16,23 24 15,0-23-15,1 23 16,-1 0-16,0-23 16,0 23-16,1 0 15,-24 23 1,-24 24-16,1-1 16,-23 1-16,-1 0 15,24-24-15,-24 24 16,47-24-1,23-46 17,1 23-32,-1-24 15,0 24-15,1 0 16,-1 0-16,23 0 16,-22 0-16,-1 0 0,0 24 15,-23 22-15,0 1 16,0 23-16,-23-24 15,23 24-15,-23-23 16,-1-24-16,1 0 16,23 1-16,-23-48 15</inkml:trace>
  <inkml:trace contextRef="#ctx0" brushRef="#br0" timeOffset="4147">2027 163 0</inkml:trace>
  <inkml:trace contextRef="#ctx0" brushRef="#br0" timeOffset="4603">1887 443 0,'140'-70'16,"-117"46"-1,24 1-15,0 23 16,-24-23-16,-23 46 31,-23 0-31,-1 1 16,1-1-16,23 0 16,-23-23-1,23 24 1,0-1-1,0 0-15,0 24 16,23 0-16,-23 22 16,0 1-16,0-23 0,0 23 15,0 0-15,0-24 16,0 1-16,-23-70 62,-1-1-46,1-22-16,0-1 16,0 1-16,-1-1 15,1 24-15,0-24 16</inkml:trace>
  <inkml:trace contextRef="#ctx0" brushRef="#br0" timeOffset="5075">1817 256 0,'24'0'47,"-1"0"-47,0 0 16,1 0-16,-1-23 15,0 0 1,1 23-16</inkml:trace>
  <inkml:trace contextRef="#ctx0" brushRef="#br0" timeOffset="5436">2470 116 0,'93'94'31,"-70"-94"-16,1 23-15,-24 0 16</inkml:trace>
  <inkml:trace contextRef="#ctx0" brushRef="#br0" timeOffset="5910">2400 396 0,'93'23'47,"-46"-23"-32,-24 0-15,24 0 0,-24-23 16,0 23-16,1 0 16,-24 23-1,-24 24 1,-22 0-16,-24 23 15,23-1-15,1-22 16,-1 0-16,0-1 16,24-46-16,23 24 15,-23-24 1,23-24 0,23 1-1,0 23-15,1-23 16,-1 23-16,24-24 15,-24 24-15,23 0 16,1 0-16,-24 0 16,24 0-16,23 0 15,-23 0-15,-1 24 16,1-1-16,-1 0 16,-22 1-16,22-1 15,-22-23-15,22 0 16,-23 0-16</inkml:trace>
  <inkml:trace contextRef="#ctx0" brushRef="#br0" timeOffset="6232">3029 116 0,'117'24'47,"-71"-1"-47,-22 0 15,-1 1-15,0-1 16</inkml:trace>
  <inkml:trace contextRef="#ctx0" brushRef="#br0" timeOffset="6442">3052 373 0,'24'116'16,"-24"-46"-1,23 0-15,-23-23 16,0-1-16,0 1 15,23-24-15</inkml:trace>
  <inkml:trace contextRef="#ctx0" brushRef="#br0" timeOffset="6733">3542 70 0,'140'-23'31,"-117"23"-31,0 0 16,1 23-16,-24 23 16,23 24-16,-23 0 15,0 23-15,-23 1 16,23-1-16,-24 0 15,24 0-15,0-23 16,-23-23-16,23-1 16,0-22-16,-23-1 0,-1-23 15</inkml:trace>
  <inkml:trace contextRef="#ctx0" brushRef="#br0" timeOffset="7200">3309 326 0,'23'117'16,"0"-71"-1,1 1 1,-1 0-16,0-1 0,1-23 15,-1 1-15,0-24 16,1-47 0,-1 24-1,-23-47-15,23 23 16,-23 1-16,0-1 16,0 24-16,0-1 15,0 1-15,-23 23 16,0 0-16,-24 0 15,24 47-15,-24-24 16,24 24-16,-1-24 0,24 0 16,-23 1-1,23-1 1,23-23 0,1 0-1,22 0-15,-22 0 16,22 0-16,1 0 15,-24-23-15,24-1 16,-24 1-16,0 23 16</inkml:trace>
  <inkml:trace contextRef="#ctx0" brushRef="#br0" timeOffset="7986">4521 0 0,'0'23'47,"0"1"-32,-24 22-15,1 1 0,23-1 16,0 1-16,0 0 16,0-1-16,0-23 15,0 1-15,23-1 16,1-23-1,-1 0 1,0-23-16,0-1 16,24 1-16,-47 0 15,23 0-15,-23-1 16</inkml:trace>
  <inkml:trace contextRef="#ctx0" brushRef="#br0" timeOffset="8324">4311 256 0,'93'-46'32,"-46"22"-17,-1 24-15,-22-23 16,22 23-16,-23 0 15,-23 23 17,0 24-32,0 0 0,0-1 15,0 24-15,0 0 16,0 23-16,0-23 16,0 0-16,0-23 15,0-1-15,0-22 16,0-1-16,0-46 31,0-24-15</inkml:trace>
  <inkml:trace contextRef="#ctx0" brushRef="#br0" timeOffset="8504">4451 606 0,'93'-47'47,"-47"24"-47,-22 0 15,22-1-15,-22 1 16,-1 0-16,-23-1 16</inkml:trace>
  <inkml:trace contextRef="#ctx0" brushRef="#br0" timeOffset="9059">4287 210 0,'-46'70'62,"23"-24"-62,-24 1 16,24-24-16,-1 24 15,1-24-15,0-23 16,23 23-16,23-23 31,0 0-15,1-23-16,22 23 15,-22 0-15,-1 0 16,0 0-16,-23 23 31,0 24-15,-23-24-16,0 24 16,-1-24-16,1 0 15,23 1-15,0-1 16,0 0-1,0 1 1,23-24 0,-23 23-16,24-23 0,-24 23 15,23 1-15,-23-1 16,0 0 0,0 0-1,0 1-15,-23-1 16,-1 0-16,1-23 15,0 0 1</inkml:trace>
  <inkml:trace contextRef="#ctx0" brushRef="#br0" timeOffset="9245">4287 816 0,'117'69'16,"-47"-45"-1,0-1-15,-24 0 16,24 1-16,0-1 16,-23 0-16,-24-23 15,0 24-15,1-24 16,-24-24-16,23 1 16</inkml:trace>
  <inkml:trace contextRef="#ctx0" brushRef="#br0" timeOffset="9863">5056 93 0,'-46'117'46,"-1"-47"-46,24-24 16,-24 1-16,24-24 16,0 0-16,23 1 15,23-24 17,0-24-17,1 24-15,-1 0 0,0 0 16,1 0-16,-1 0 15,0 0-15,-23 24 16,0-1 0,0 24-16,0-1 15,-23 1-15,0-24 16,23 24-16,-24-24 16,24 0-16,24-23 46,-1 0-30,0 24 0,0-24-16,-23 23 0,24 0 15,-24 1 1,0 22-16,0 1 0,0-24 16,0 24-16,0-24 15,0 0 1,0-46 31,0-24-47,0 24 15,23-24-15,-23 1 16,23-1-16</inkml:trace>
  <inkml:trace contextRef="#ctx0" brushRef="#br0" timeOffset="10086">5150 233 0,'116'-47'31,"-69"24"-15,-24 23-16,24-23 15,-24 23-15,-23-24 16</inkml:trace>
  <inkml:trace contextRef="#ctx0" brushRef="#br0" timeOffset="10990">5313 47 0,'-47'93'47,"47"-47"-31,-23 1-16,0 0 15,23-1-15,-24 1 16,1-24-16,23 0 16,0-46 15,23 23-16,1-23-15,-1 23 16,24-24-16,-24 24 16,23 0-16,24-23 15,-23 23-15,0 0 16,-24 0-16,0 0 16,-46 23 15,0 1-31,-24-1 15,0 0-15,1 1 16,-1-1-16,1-23 16,-1 0-16,24 0 0,-1-23 15,1 23 1,0 0-16,23-24 0,0 48 47,23-24-32,0 0-15,1 23 16,-1-23-16,0 0 16,-23 23-16,0 1 15,0-1 1,-23 24-16,0-24 16,-1 0-16,24 0 15,24-46 32,-1 23-31,0 0-16,1 0 15,-1 0-15,0 0 16,-46 23 15,0 24-31,-1-24 16,1 24-16,-24-24 15,24 1-15,0-24 16,23 23-16,0-46 31,23 23-15,0-24-16,1 1 16,-1 0-16,24-1 15,-1 1-15,1 0 16,-1-24-16,24 24 15,-23 0-15,-1-1 16,-22 1-16,-48 23 31,-22 0-15,23-23-16</inkml:trace>
  <inkml:trace contextRef="#ctx0" brushRef="#br0" timeOffset="11211">5336 373 0,'23'140'31,"-23"-94"-15,24 24-16,-24-23 16,0 23-16,-24 0 15,1-1-15,0-22 16,0 0-16,-1-24 15,24 0-15,-23-23 16,0-23 0,23 0-16,0-47 0</inkml:trace>
  <inkml:trace contextRef="#ctx0" brushRef="#br0" timeOffset="11378">5406 746 0,'117'70'31,"-71"-47"-31,1 0 16,-1 0-16,-22 1 15,22-24-15,-22 23 16,-24 0 0</inkml:trace>
  <inkml:trace contextRef="#ctx0" brushRef="#br0" timeOffset="12194">5942 280 0,'0'23'47,"23"-23"-16,24 0-15,0 0-16,22-23 15,-22 23-15,0-24 16,23 24-16,-47-23 15,0 23-15,0 0 0</inkml:trace>
  <inkml:trace contextRef="#ctx0" brushRef="#br0" timeOffset="12459">6059 163 0,'23'140'47,"-23"-94"-47,0 24 16,-23 0-16,-1 0 15,1 0-15,0-23 16,-24-1-16,24 1 15,-1-24-15,24 1 16,-23-24-16,0 0 16</inkml:trace>
  <inkml:trace contextRef="#ctx0" brushRef="#br0" timeOffset="12659">5942 466 0,'23'140'32,"-23"-70"-17,0-24-15,0 24 16,0-23-16,0 23 16,0-47-16,0 0 15,0 1-15</inkml:trace>
  <inkml:trace contextRef="#ctx0" brushRef="#br0" timeOffset="13206">6175 419 0,'70'24'63,"-70"-1"-63,0 24 15,-23-1-15,-1-22 16,1 22-16,0-23 16,46 1 30,0-24-46,1 0 16,22 23-16,-22 0 16,-1 1-16,0-1 15,0 0-15,-23 1 16,0-1-16,0 23 16,0 1-16,-23 0 15,0-1-15,-24-22 16,24-1-16,0 0 15,-1-23-15,1 0 16,0-46-16,23-1 0,-24 0 16,24 24-1,0 0-15,0-1 0,0 1 47,47 23-31,-24-23-16,24 23 15,0-23-15,-1-1 16,1 1-16,-1 0 16,-22-24-16</inkml:trace>
  <inkml:trace contextRef="#ctx0" brushRef="#br0" timeOffset="13619">6711 256 0,'-70'140'47,"23"-93"-32,1-1-15,23 1 16,-1 0-16,-22-24 15,22 0-15,48-46 32,-24 0-17,23-1 1,0 1-16,1 23 0,-1 0 16,0 0-16,0 23 15,1 1-15,-1 22 16,0 1-16,-23 23 15,0 0-15,0-24 16,0 1-16,0 23 16,0-47-16,0 0 15,0 1-15,0-48 32</inkml:trace>
  <inkml:trace contextRef="#ctx0" brushRef="#br0" timeOffset="14092">6758 373 0,'116'23'47,"-93"0"-47,-23 1 16,0-1-1,0 24-15,-46-24 16,22 24-16,-22-24 16,-1 0-16,24 0 15,0-23-15,-1 0 16,48 0 31,-1 0-47,0 0 15,1 0 1,-1 0-16,0 24 16,0 22-16,-23-22 15,0 46-15,0-24 16,0 1-16,0 23 16,0-24-16,0-22 15,0-1-15,0-46 31,0-24-15,24 0-16,-24-23 16,23 1-16,-23-1 15</inkml:trace>
  <inkml:trace contextRef="#ctx0" brushRef="#br0" timeOffset="14490">6921 210 0,'140'0'32,"-117"0"-32,23 0 15,-22 0-15,-1 0 16,0 0-16,-46 23 31,0 24-31,-24-1 16,1-23-16,-1 24 15,24-24-15,-1 1 16,48-24 46,-1 0-62,0 0 0,1 0 16,-1 0-16,23-24 16,-22 1-16,-1 0 15,0-1-15,-23 1 16</inkml:trace>
  <inkml:trace contextRef="#ctx0" brushRef="#br0" timeOffset="14654">7084 210 0,'-23'116'31,"23"-93"-15,0 1-16,0-1 15,0 0-15</inkml:trace>
  <inkml:trace contextRef="#ctx0" brushRef="#br0" timeOffset="14843">7154 326 0,'-70'117'31,"23"-47"-31,24-24 16,-24 24-16,24-23 0,0-1 15,-1-22-15,24-1 16,-23-23-16,23-23 31</inkml:trace>
  <inkml:trace contextRef="#ctx0" brushRef="#br0" timeOffset="15337">7084 559 0,'0'140'32,"0"-70"-32,0-23 0,0 22 15,0-22-15,23-24 16,-23 24-16,0-24 16,23-23-16,1 0 31,-1-23-31,0-24 15,-23 1-15,24-1 16,-1 1-16,0-1 16,-23 0-16,0 1 15,0 22-15,0 1 16,-23 0-16,23 0 16,-23 23-16,-1 0 15,1 0-15,0 0 16,-1 0-1,24 23-15,-23-23 0,23 23 16,0 0 31,0 1-31,23-24-16,-23 23 15,24-23-15,-1 23 16,-23 1-16,23-24 15,1 0-15,-1 0 16,0 0-16,1 0 16,-1 0-16</inkml:trace>
  <inkml:trace contextRef="#ctx0" brushRef="#br0" timeOffset="15493">7550 746 0,'0'23'63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5:09.8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6 907 0,'18'-2'86'15,"-6"2"-51"-15,-1 0 70 16,0-2-48-16,5 2-43 0,9 0-8 16,6-2-12-1,-1 4-22-15,5 2-101 0,-1 5-178 16,-3 4-233-1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5:08.86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293 0 523 0,'11'-2'490'16,"0"2"-467"-16,3 2 114 15,5 4-64-15,6 5-51 16,7 4-5-16,4 1-11 16,1 7-5-16,1 1-1 15,-5-2 10-15,-2 3-9 16,-2-3-1-16,-6-1 0 15,-1-1-1-15,-3-1 5 16,-3 0-4-16,-5-3 2 0,-3-1 7 16,-6 0 18-16,-6 1-12 15,-5 1-12-15,-4 2-2 16,-6 0 5-16,2-1-6 16,1-1 0-16,1 0 5 15,5-1-10-15,4-2 5 16,1-1 0-16,5-2-6 15,5-2 11-15,1 3-5 16,7-3 0-16,4 0 5 16,75 8-8-16,-72-22 3 15,5-2-10-15,1-2 9 16,-4 0-39-16,20-6 15 16,-8 0-1-16,-8 2 17 0,-12 6 1 15,-10 0 8-15,-8-1-30 16,-6 2 26-16,-9 1-15 15,-8 1 19-15,-2 8 0 16,-2 7-4-16,2 7-3 16,4 11 8-16,2 7-1 15,7 13 17-15,-1 6-14 16,5 11 18-16,1 6 0 16,3 5-15-16,-1 0 25 15,-1 1-21-15,2-2 14 16,-2-10 7-16,-2-7-27 15,0-12 10-15,-3-10-14 0,-2-12-5 16,1-8-14-16,-9-12-146 16,-2-10-574-16</inkml:trace>
  <inkml:trace contextRef="#ctx0" brushRef="#br0" timeOffset="1141">0 1557 850 0,'23'0'240'16,"-5"1"-237"-16,1 1 47 0,0 0 22 15,7 0-70 1,9 0 9-16,8-2-11 0,-2 0-28 16,-2 0-43-16,-6 3-208 15,-8 7-347-15</inkml:trace>
  <inkml:trace contextRef="#ctx0" brushRef="#br0" timeOffset="1343">778 1670 969 0,'11'-1'573'0,"-8"1"-564"16,-6-3 5-16,-1 3 32 16,4 3-25-16,0-6-21 15,1 3-3-15,5 0-75 0,2-1-26 16,4-1-68-16,0 2-542 15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4T08:55:07.0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 57 506 0,'-1'-6'220'0,"-2"3"-141"16,2-2-15-16,2 3-28 15,-1 2-9-15,3 0-27 16,-2 0 5-16,-1 0-12 16,0 2 5-16,0 1 2 15,4 7 5-15,3 12-1 16,-1 10 28-16,3 14 3 15,-5 14-17-15,-2 7 11 16,-4 6-24-16,-5-2-3 16,1-6 3-16,0-11 8 15,2-15-18-15,0-15 5 16,4-10 0-16,0-8 10 0,0-6-7 16,1-5 28-1,3-4 32-15,5-13-58 0,6-14 10 16,5-8-15-16,7-9 1 15,2 1 6-15,0 8-7 16,-2 6 0-16,0 12-2 16,-3 9-7-16,-3 7 3 15,0 9 5-15,-3 7 1 16,-6 11 0-16,-7 9 12 16,-9 11 2-16,-8 9-3 15,-11 5-8-15,-6-3 7 16,-2-8-8-16,5-13 0 15,3-10 9-15,3-9-8 16,3-8-3-16,0-6 0 0,0-10-28 16,3-1-16-16,6-12-90 15,5-6-53-15,14-4-132 16</inkml:trace>
  <inkml:trace contextRef="#ctx0" brushRef="#br0" timeOffset="242">677 0 743 0,'3'0'236'16,"-6"4"-163"-16,-1-2 24 16,-4 7-35-16,0 10-52 0,-6 16 19 15,-1 15-24 1,-1 17-4-16,3 8 2 0,5 3-1 15,6-7-2-15,8-11 0 16,3-13 2-16,4-14-8 16,6-11-53-16,5-11-138 15,2-12-187-15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2:55.60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350 0 0,'0'24'109,"0"-1"-93,0 24-16,-23 23 15,23-24-15,-24 24 16,1-23-16,0-1 0,-1 1 16,1-24-1,23 1-15,23-24 63,24 23-48,-24 0 1,1 0-16,-1 24 16,0 23-16,-23-47 15,0 24-15,24-24 16,-24 0-16,-24-23 31</inkml:trace>
  <inkml:trace contextRef="#ctx0" brushRef="#br0" timeOffset="420">0 280 0,'117'-23'47,"-70"0"-31,-1-1-16,24 24 15,-23-23-15,-1 23 16,-22 0-16,-1 0 16,-23 23 15,0 24-31,-23 23 16,-1-24-16,1 24 15,0 0-15,-1-23 0,1-1 16,-24-22-1,47-1-15,-23 0 0,0-23 16,0 0-16,-1 0 16,1 0-1,23-23-15,0-24 16,0 1-16</inkml:trace>
  <inkml:trace contextRef="#ctx0" brushRef="#br0" timeOffset="917">490 234 0,'23'139'31,"-23"-115"-15,0 22-16,0-22 15,0-1 1,0-46 31,23-1-47,-23 1 16,24 0-16,-1-1 15,0 1-15,1 0 16,-1 23-16,0-24 0,1 24 15,-1 0 1,-23 24 0,0-1-16,-23 24 15,-1-1-15,1-22 16,0 22-16,-1 1 16,1-24-16,0-23 15,23 23-15,-24-23 16,48 0 31,-1-23-32,0 0-15,1-1 16,-1 1-16</inkml:trace>
  <inkml:trace contextRef="#ctx0" brushRef="#br0" timeOffset="1328">1002 117 0,'-116'117'47,"93"-94"-47,-1 0 15,1 0-15,23 1 0,-23-24 16,46 0 31,0 0-31,1 0-1,-1 23 1,0 0-16,1 24 15,-24 0-15,0-1 16,0 1-16,0-1 16,0 24-16,-24-23 15,24-1-15,-23-22 16,23 22-16,-23-22 0,-1-24 16,24-24-1</inkml:trace>
  <inkml:trace contextRef="#ctx0" brushRef="#br0" timeOffset="1553">1026 280 0,'140'-70'31,"-94"47"-16,24 23 1,-23-23-16,-1-1 0,-22 24 16,-1 0-16,0 0 15</inkml:trace>
  <inkml:trace contextRef="#ctx0" brushRef="#br0" timeOffset="1810">1352 164 0,'0'93'31,"0"-23"-31,23 0 16,-23 23-16,24-23 0,-24 23 15,0-23-15,23 0 16,-23 0-16,0-24 15,0 1-15,-23 0 16,23-24-16,-24-23 16,24 23-16,-23-23 15,0 0 1,-1-23-16,1-24 16,0-23-16</inkml:trace>
  <inkml:trace contextRef="#ctx0" brushRef="#br0" timeOffset="2214">1049 443 0,'0'70'47,"-23"-47"-31,23 1-1,23-48 17,-23 1-17,23 0-15,1 0 16,-1-1-16,24 24 0,-24 0 16,0 0-16,0 0 15,-23 24-15,24-1 16,-24 23-16,0 1 15,-24 0-15,-22-24 16,23 24-16,-1-24 16,1 0-16,0-23 15,-1 0-15,1 0 32,23-23-32,0 0 15,0-1-15,0 1 16,23 0-16</inkml:trace>
  <inkml:trace contextRef="#ctx0" brushRef="#br0" timeOffset="3818">1608 257 0,'94'0'47,"-71"0"-47,0 0 15,-23 23 1,0 0-16,0 1 15,0 22-15,0 1 16,-23 23-16,23 0 16,0-24-16,-23 1 15,23 0-15,-24-1 16,24-23 0,-23-23-1,0 0 1,-1-46-16,24 23 15,-23-1-15,23-22 16,-23 22-16,23 1 16,23 0 31,0 23-47,1 0 15,-1 0-15,24 0 16,-24 0-16,0 0 15,0 0 1,-23 23-16,0 24 16,0-24-16,-23 24 15,0-1-15,0-23 16,23 1-16,0-1 0,0-46 47,0-1-32,23-45-15,0 22 16,0-23-16,-23 0 16,24 0-16,-1 0 15,0 24-15,-23-1 16,24 24-16,-24 0 16,0 46 30,0 0-30,0 24-16,0-24 16,0 0-16,0 1 0,0-1 15,23-23 17,-23-23-32,0-1 15,23 1-15,1-24 16,-24 24-16,23 0 15,0 23-15,0-23 16,1 23-16,22 0 16,-22 0-16,22 0 15,-22 23 1,-24 0-16,0 24 16,-24-24-16,1 24 0,0-24 15,-1 24-15,1-47 16,0 23-16,-1-23 15,1-23 1,23-1-16,0 1 16,0 0-16,0-1 15,23 24 32,-23 47-47,24-24 16,-24 1-16,0 22 15,0 1-15,0-24 0,0 0 16,0 24-16,-24-47 16,24 23-16,-23-23 31,0 0-15,23-23-1,0 0 1,0-1-1,23 24 48,0 0-63,1 0 0,-1 0 31,0 24-31,-23-1 16,0 0-16,0 1 15,-23 22-15,0-23 16,-24 24-16,24 0 16,-24-1-16,24-22 15,0-24-15,-1 23 16,24-46 31,24-1-32,22 1 1,-22 23-16,22-23 16,1 23-16,-1-24 0,1 24 15,0-23-15,-24 23 16,0-23-16,0 23 16,1 0-16</inkml:trace>
  <inkml:trace contextRef="#ctx0" brushRef="#br0" timeOffset="4366">2587 117 0,'-47'23'47,"24"1"-31,0-1-16,0-23 15,-24 23-15,47 1 16,-23-1-16,-1-23 16,48 0 30,-1 0-46,24-23 16,-24 23-16,23 0 16,-22-24-16,-1 24 15,0 0-15,-23 24 16,-23-1 0,-24 23-16,24-22 15,-23 22-15,22-22 16,-22-1-16,22 0 15,1-23-15,0 24 16</inkml:trace>
  <inkml:trace contextRef="#ctx0" brushRef="#br0" timeOffset="4826">2377 467 0,'70'116'47,"-70"-69"-47,0-1 0,0 1 15,-23-1 1,0-22-16,23-1 16,-24 0-16,24-46 31,0-24-31,0 1 16,0 23-16,24-24 15,-24 0-15,23 24 16,0-24-16,24 1 15,-24 23-15,0-24 16,24 0-16,0 24 16,-24 0-16,0 23 15,1 0 1,-1 46 0,-23 24-1,0 0-15,0 23 16,-23 1-16,23-25 15,0 25-15,0-48 16,-24 24-16,24-46 16,0-1-16,0 0 15,-23-23 1,23-23 0,-23-24-16,23-23 15,-24 24-15</inkml:trace>
  <inkml:trace contextRef="#ctx0" brushRef="#br0" timeOffset="5275">2540 513 0,'0'140'63,"0"-93"-63,0-24 15,0 23-15,0-22 16,-23-24 15,23-47-15,0 1-16,0 22 15,0-22-15,0 22 16,0 1-16,0 0 0,23 23 16,1-24-16,-1 1 15,0 23 1,1 0-16,-24 23 47,-24 1-47,1 22 15,0-22-15,-1-1 16,1 0-16,23 1 16,0-48 30,23 24-30,-23-23-16,24 0 16,-1-1-16,0-22 0,1 22 15</inkml:trace>
  <inkml:trace contextRef="#ctx0" brushRef="#br0" timeOffset="6211">2727 187 0,'140'-23'47,"-117"23"-47,0 0 0,24 0 15,-24 0-15,0 0 16,-23 23-1,0 24 1,0-24-16,-46 23 16,23-22-16,-1 22 15,1-46-15,0 0 16,-1 0-16,24-23 16,-23-24-1,23 24-15,0 0 16,23 23-1,1 0 1,-1 0 0,-23 23-1,0 0-15,-23 24 16,-1 0-16,1-1 16,0-22-16,23-1 15,-24 0-15,48-46 47,-1 0-47,0 23 16,1-24-1,-1 24-15,0 0 16,1-23-16,-24 46 31,0 1-31,-24 22 16,1-23-16,23 1 15,23-24 32,1 0-31,-1 0-16,0-24 16,0 24-16,1 0 15,-1-23-15,0 23 16,-23 23-1,-23 1-15,-24 22 16,1 1 0,-1 0-16,1-1 0,-1 1 15,24-24-15,23 0 16,23-23 31,24 0-47,-1-46 15,1 22-15,-1-22 16,1-1-16,0-23 16,-1 24-16,-22-1 15,-24 24-15,0 0 16,0-1 0,-24 24-16,1-23 15,0 23-15,-1-23 16</inkml:trace>
  <inkml:trace contextRef="#ctx0" brushRef="#br0" timeOffset="6384">3053 373 0,'-23'140'63,"23"-70"-63,0 23 16,0-23-16,0 23 15,0 1-15,0-1 16,0-23-16,0 0 15,0-24-15,0 1 16,0-24-16,0 0 0,-24 1 16</inkml:trace>
  <inkml:trace contextRef="#ctx0" brushRef="#br0" timeOffset="6878">3519 210 0,'47'47'47,"-24"-1"-32,-23 1-15,23 0 16,-23-24-16,0 0 16</inkml:trace>
  <inkml:trace contextRef="#ctx0" brushRef="#br0" timeOffset="7238">3775 234 0,'0'23'62,"-23"23"-62,-23-22 16,-1 22-16,-23 1 16,23 0-16,1-1 15,-1-23-15,24 1 16,0-1-16,46-23 47,0 0-47,24-23 15,-24-1-15,24 1 16,23 0-16,0 0 16,-24-24-16,24 24 15,-47-24-15,1 24 16,-1 23-16,-23-24 15,-23 24 1</inkml:trace>
  <inkml:trace contextRef="#ctx0" brushRef="#br0" timeOffset="7465">3775 234 0,'-116'-24'16,"116"141"31,0-47-47,23 0 15,-23 23-15,0-47 16,0 24-16,24-46 16,-24 22-16,0-23 15</inkml:trace>
  <inkml:trace contextRef="#ctx0" brushRef="#br0" timeOffset="7637">3706 443 0,'-94'140'31,"71"-93"-15,0-1-16,-1 1 15,1-24-15,23 0 16,-23-23-16</inkml:trace>
  <inkml:trace contextRef="#ctx0" brushRef="#br0" timeOffset="7786">3752 560 0,'140'-47'15,"-117"47"1,-46 0 15,0 23-31,-24 1 16</inkml:trace>
  <inkml:trace contextRef="#ctx0" brushRef="#br0" timeOffset="8078">3752 560 0,'-93'46'0,"116"48"31,-23-48-31,0-23 16,-23 24-16,23-24 16,-23 1-16,23-1 15,0 0 1,0 1-1,0-1 1,23-23-16,0 23 16,1 1-16,-1-24 0,0 0 15,0 0 1,1 0-16,-1 0 0</inkml:trace>
  <inkml:trace contextRef="#ctx0" brushRef="#br0" timeOffset="8372">3449 839 0,'140'-46'31,"-93"46"-15,-1-24 0,1 24-16,-24 0 0,0 0 15,-23 47 1,0-24-16,0 24 16,-23 0-16,0-1 15,0-22-15,-1 22 16,1-46-16,0 23 15,-1-23-15,24-46 16</inkml:trace>
  <inkml:trace contextRef="#ctx0" brushRef="#br0" timeOffset="8769">3939 303 0,'0'94'16,"-24"-48"-1,1 24-15,23-47 16,-23 24-16,23-24 16,23-23-1,0-23 1,1 0-1,-1 23-15,0-24 16,1 24-16,-1-23 0,0 23 16,0 0-1,1 23-15,-24 1 16,0-1-16,0 47 16,-24-23-16,-22-1 15,23 24-15,-1-23 16,-22-1-16,22 1 15,1-24-15,0-23 16,-1 24-16,1-24 16,0-47-16,23 0 15</inkml:trace>
  <inkml:trace contextRef="#ctx0" brushRef="#br0" timeOffset="8934">3822 746 0,'117'0'46,"-71"23"-30,-22 1-16,-1-1 16,0 0-16,0-23 15,1 24-15,-24-1 16,0 0 0</inkml:trace>
  <inkml:trace contextRef="#ctx0" brushRef="#br0" timeOffset="9655">4311 327 0,'-46'46'62,"23"1"-62,-24 23 16,24-47-16,-1 24 16,1-24-16,0 0 15,46-23 17,0 0-17,1-23-15,-1 0 16,24 23-16,-1-24 15,1 24-15,-24-23 16,0 23-16,1 0 16,-24 23-1,0 1 1,-24 22-16,1-22 16,23 22-16,-23-22 15,46-24 48,0 0-48,-23 23 17,0 0-32,0 0 15,0 1-15,0-1 16,0 0-1,0 1-15,0-1 16,0 0 0,24-23-16,-24 24 15,23-1 1,-23 0-16,0 1 16,0-1-16,0 0 15,-23 0-15,-1 24 16,1-24-1,23 1-15,-23-24 32,23-47-32,0 24 15,0-24-15</inkml:trace>
  <inkml:trace contextRef="#ctx0" brushRef="#br0" timeOffset="10771">4544 420 0,'24'23'78,"-24"24"-62,0 23-16,0 0 16,0-24-16,0 24 15,23-23-15,-23-1 0,0-22 16,0-1 0,0-70-1,0 24 1,23-47-16,-23 0 15,0-23-15,24 0 16,-24 0-16,23-1 16,0 48-16,-23 23 15,24-1-15,-1 24 16,-23 47 0,23-1-1,-23 1-15,0 23 16,0 0-16,0 0 15,0 0-15,0 0 16,0-24-16,0 24 0,0-23 16,0-1-16,0-22 15,0-1-15,-23-23 32,0-23-17,-1-24 1,1 0-16,0 1 15,-1-1-15,1 1 16,0-1-16,23 24 16,0-1-16,0 1 15,0 0 1,23 23 15,0 0-31,1 0 0,-1 0 16,0 0-16,1 0 15,-24 23 1,0 0 0,0 1-16,-24 22 15,24-22-15,0-1 16,0 0 0,24-23 30,-48 23-14,1 1-17,-24-1-15,24 0 16,0 24-16,-24-24 16,24 1-16,0-1 15,23 0-15,-24-23 16,48 0 31,-1 0-47,0-23 15,0 0-15,1 23 16,22-24-16,-22 1 16,22 23-16,1-23 0,-1 23 15,1 0-15,23 0 16,-23 0-16,-24 0 15,0 0-15,1 0 16,-1 23-16</inkml:trace>
  <inkml:trace contextRef="#ctx0" brushRef="#br0" timeOffset="11056">4964 350 0,'116'-23'46,"-92"23"-30,-1 0-16,0-24 16,1 24-16,-1 0 15,-46 24 1,-1-24 0</inkml:trace>
  <inkml:trace contextRef="#ctx0" brushRef="#br0" timeOffset="11957">4964 350 0,'140'70'16,"-164"70"15,24-94-31,24 24 16,-24-23-16,23 23 16,-23-24-16,23-22 15,-23-1-15,24 0 16,-1-46 15,-23-24-31,23 1 16,1-1-16,-24 1 0,0-1 15,0-23-15,0 47 16,0-24-16,-24 24 16,1 23-1,0 0-15,-1 0 16,1 23-16,0 0 15,23 1-15,-24-1 16,24 0-16,0 1 16,0-1-1,24-23 1,-1 0 0,0 0-16,1-23 0,22-1 15,-22-22-15,-1 22 16,23-45-16,-22 22 15,-1 0-15,0 1 16,1 22-16,-24 48 47,-24 22-31,24 1-16,-23 0 15,0-1-15,23 1 16,-24-24-16,24 0 15,24-46 1,-1 0 0,0-1-16,-23 1 15,24 0-15,-1 0 16,0-1-16,24 24 16,-24 0-16,0 0 15,1 0-15,-1 24 16,0 22-16,-23 1 15,0 23-15,0-24 16,-23 24-16,0 0 16,-1-23-16,24-1 15,-23-22-15,0-24 16,0 0 0,-1-47-1,1 0-15,0 1 16,23-1-16,-24 24 15,24 0-15,-23 23 16,46 0 31,24 0-31,-24 0-16,1-24 15,22 1-15,-46 0 16</inkml:trace>
  <inkml:trace contextRef="#ctx0" brushRef="#br0" timeOffset="12770">5873 210 0,'70'117'47,"-47"-94"-31,-23 0-16,23 1 15</inkml:trace>
  <inkml:trace contextRef="#ctx0" brushRef="#br0" timeOffset="13341">6152 280 0,'-116'70'31,"69"-47"-31,24 24 16,-24-24-16,1 24 15,-1-24-15,24 0 16,0 1-16,-1-24 31,48 0-15,-1 0-16,0 0 0,24-24 15,-1 1 1,24 0-16,-23-24 0,23 24 16,-24-24-16,1 24 15,0 0-15,-71-1 31,1 24-15,-24 0-16,24 0 16,0-23-16,-1 23 15,1-23-15,0 23 16,23 23 62,0 0-78,23 24 0,-23 0 16,0 23-16,23-24 15,-23 24-15,0-23 16,0-24-16,0 24 16,0-24-16,0 0 15,0 0-15,-23-23 16</inkml:trace>
  <inkml:trace contextRef="#ctx0" brushRef="#br0" timeOffset="13521">6013 583 0,'-94'140'31,"71"-117"-31,23 24 15,-23-47-15,23 23 16,-24-23-16,24-23 16,0-1-1</inkml:trace>
  <inkml:trace contextRef="#ctx0" brushRef="#br0" timeOffset="13602">6013 583 0,'0'70'0,"139"-70"16,-92 0-1,0 0-15</inkml:trace>
  <inkml:trace contextRef="#ctx0" brushRef="#br0" timeOffset="13964">6106 630 0,'0'139'47,"-24"-115"-47,24 22 16,0 1-16,-23 0 0,0-24 16,23 0-1,-23 1-15,23-1 0,-24-23 16,24 23-1,24 0 1,-1-23 0,0 24-16,24-1 15,-24 0-15,24-23 16,-24 24-16,24-1 16,-24-23-1</inkml:trace>
  <inkml:trace contextRef="#ctx0" brushRef="#br0" timeOffset="14278">5873 1049 0,'70'-116'31,"-24"92"-15,1 1-16,-24 0 15,24 23-15,-24 0 0,0 0 16,-23 23-16,0 24 16,0-1-16,0 1 15,-23 23-15,0-24 16,-1 1-16,1-24 15,23 1-15,-23-1 16,0 0-16,-1-23 16,24-23-1,0-24-15</inkml:trace>
  <inkml:trace contextRef="#ctx0" brushRef="#br0" timeOffset="14670">6385 420 0,'0'116'31,"0"-69"-15,-23 0-16,0-1 15,23 1-15,-24-24 16,24 0-16,24-46 47,-1 23-47,0-23 15,1 23-15,-1 0 16,0 0-16,1 0 16,-24 23-1,0 24-15,0-1 16,-24-22-16,1 46 15,-24-24-15,24-22 16,0 22-16,-1-23 16,1 1-16,0-24 15,0 0-15,-1-24 16</inkml:trace>
  <inkml:trace contextRef="#ctx0" brushRef="#br0" timeOffset="14827">6222 933 0,'117'46'47,"-71"-22"-32,-22-1-15,-1 0 16,24-23-16,-24 23 16,0-23-1,1-23-15</inkml:trace>
  <inkml:trace contextRef="#ctx0" brushRef="#br0" timeOffset="15397">6665 560 0,'-93'116'31,"70"-69"-16,-1-24-15,1 24 16,0-47-16,23 23 16,23-23 31,0-23-47,24 23 15,-24-24-15,24 24 16,-24 0-16,0-23 15,-23 46 1,0 1-16,0-1 16,-23 24-16,0-1 15,-1 1-15,1 0 16,23-24-16,0 0 16,23-23 15,1 0-16,-24-23-15,23 23 16,0 0-16,1 0 16,-1 0-16,0 23 15,-23 0-15,0 24 16,0-24-16,0 24 0,0-24 16,0 1-16,0-1 15,0-70 32,24 1-47,-1-1 16,-23-23-16,0 0 15</inkml:trace>
  <inkml:trace contextRef="#ctx0" brushRef="#br0" timeOffset="16266">6828 536 0,'0'94'47,"23"-24"-32,-23-24-15,0 24 16,0-23-16,0-1 16,0-22-16,0-1 15,0-70 16,0 1-15,24-24-16,-24 0 16,23 0-16,-23 23 15,0 1-15,23-1 0,-23 24 32,24 23-32,-1 46 15,-23 1-15,23 0 16,-23 23-16,0-1 15,24 1-15,-24-23 16,0 23-16,0-47 16,0 1-16,0-1 15,-24-23-15,1 0 16,0 0 0,-1-23-16,1-1 15,0-22-15,-1-1 16,24 24-16,0-24 15,0 24-15,0-1 0,0 1 16,24 0 0,-1 23-1,0 0-15,1 0 16,-1 0-16,0 23 16,-23 0-1,0 1-15,0-1 16,-23 24-16,0-24 15,-1 0-15,24 1 16,24-48 31,-1 24-47,0-23 16,1 23-16,-24-23 15,23 23-15,-46 23 31,-1 24-31,1-24 16,-24 24-16,24-24 16,-24 23-16,24-22 15,0-24-15,23 23 16,23-23 15,0 0-15,1 0-16,-1 0 0,24 0 15,-24 0-15,24-23 16,-1-1-16,1 1 16,-24 0-16</inkml:trace>
  <inkml:trace contextRef="#ctx0" brushRef="#br0" timeOffset="17082">7341 397 0,'116'-24'47,"-69"48"-32,-24-1-15,1-23 0,-1 23 16,-23 1-16,0-1 15,0 0 1,-23 24-16,-24-24 16,24 0-16,-24 1 15,24-1-15,-24-23 16,24 0 15,23 23 0,0 1-31,23-1 16,-23 0-16,23 0 16,1-23-16,-24 24 15,0-1-15,23 0 16,-23 1-16,0-1 16,0 0-16,0 1 15,0-1-15,0 0 16</inkml:trace>
  <inkml:trace contextRef="#ctx0" brushRef="#br0" timeOffset="17330">7411 1305 0,'23'-23'62,"-23"0"-46,23 23 0,-23-23-1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13.98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287 175 0,'0'163'47,"0"-93"-47,0-24 15,0 24-15,0-47 16,0 1-16,0-1 15,0 0-15,0-46 16,0 0 0</inkml:trace>
  <inkml:trace contextRef="#ctx0" brushRef="#br0" timeOffset="420">124 58 0,'-70'93'31,"70"-23"-15,-24 0-16,24 23 16,-23 1-16,23-1 15,0 0-15,23 0 16,24-46-16,-24 23 15,24-47-15,-1 0 16,1-23-16,0-23 16,23 0-16,-24-47 0,1 0 15,-1 0-15,-22 0 16,-1 0-16,0-23 16,-23 23-16,0 0 15,0 0-15,-23 24 16,-24-1-16,1 0 15,-24 1-15,23 22 16,-23 24-16,24 0 16,-1 0-16,24 47 15,0-24-15,-1 24 16,24 0-16,0-24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6:45.05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15.1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23 303 0,'0'23'47,"23"-23"-16,1 0 0,-1 23-15,0-23-1,0 24 1,1-24 0,-24 23-16,23-23 0</inkml:trace>
  <inkml:trace contextRef="#ctx0" brushRef="#br0" timeOffset="231">0 536 0,'116'-47'62,"-93"24"-62,24 0 16,-24-1-16,1-22 15,-1 22-15,-23 1 0,0 0 16,0-24-16</inkml:trace>
  <inkml:trace contextRef="#ctx0" brushRef="#br0" timeOffset="457">233 93 0,'0'47'47,"23"-1"-31,-23 48-16,0 22 15,0 1-15,0-24 0,0 23 16,0-46-16,0 0 15,0 0-15,0-47 16,0 1-16,0-1 16,0-46-1</inkml:trace>
  <inkml:trace contextRef="#ctx0" brushRef="#br0" timeOffset="871">466 0 0,'-24'93'16,"1"-23"-1,0 0-15,23-23 16,-23-1-16,-1 1 15,24-24 1,0-46 0,24-24-16,-1 24 15,0-24-15,0 24 16,1 23-16,-1-23 16,0 23-16,1 0 15,-1 0-15,-23 23 16,0 0-1,0 24-15,-47-1 16,24-22-16,0 22 16,-24-22-16,24-1 15,0 0-15,-1-23 16,24-23 0,0 0-16</inkml:trace>
  <inkml:trace contextRef="#ctx0" brushRef="#br0" timeOffset="1059">373 326 0,'116'23'47,"-93"1"-47,24-24 16,-24 0-16,1 23 16,-48 0-1,1 1 1,-24-1-16,1 24 15,-1-1-15,-23 1 16,24-24-16</inkml:trace>
  <inkml:trace contextRef="#ctx0" brushRef="#br0" timeOffset="1589">256 699 0,'140'-93'31,"-117"69"-31,47-22 16,-23 23-16,23-24 15,-24 24-15,1-1 16,-1 1-16,-22 23 16,-48 0 15,1 0-31,-24 23 16,24-23-16,0 0 15,0 0-15,23 24 63,0 22-63,0 24 0,0 0 15,23 0-15,-23 23 16,23-23-16,-23 0 16,0 0-16,0-23 15,0-24-15,0 0 16,0-46 15,-46 0-15,-1-1-16,0-22 15,24 22-15,-24-22 16,24 22-16,0 24 16,23-23-16,23 0 46,0 23-30,1-24-16,22 1 16,1 23-16,-24-23 15,24 0-15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17.1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0 326 0,'70'23'62,"-23"-23"-62,-1 24 16,1-1-16,-24-23 16,-23 23-16</inkml:trace>
  <inkml:trace contextRef="#ctx0" brushRef="#br0" timeOffset="179">93 676 0,'94'0'47,"-48"0"-32,1 0-15,-24 0 16</inkml:trace>
  <inkml:trace contextRef="#ctx0" brushRef="#br0" timeOffset="943">699 163 0,'-140'117'63,"117"-94"-63,0 0 15,46-23 32,0 0-31,24 0-1,-24 0-15,1 0 16,-24 23-16,23-23 16,-23 24-16,0-1 15,0 0-15,-23 24 16,-1 0-16,1-24 16,0 0-16,23 0 15,0-46 16,23 23-31,0-23 16,1 23 0,-1 0-16,0 23 15,-23 0-15,23 1 16,-23 22-16,0 1 16,0 0-16,0-1 15,-23 1-15,0-24 16,23 0-16,-23 1 15,23-71 17</inkml:trace>
  <inkml:trace contextRef="#ctx0" brushRef="#br0" timeOffset="1327">886 116 0,'-70'47'63,"46"-24"-63,24 1 16,-23-1-16,23 0 31,0 1-16,0-1-15,0 0 16,0 0-16,0 24 16,0 0-16,23-1 15,-23 1-15,24-1 0,-24 24 16,23 0-16,-23-23 16,0 23-16,0 0 15,0 0-15,0-24 16,0-22-16,0 22 15,0-23 1,-23-23-16,23-46 16</inkml:trace>
  <inkml:trace contextRef="#ctx0" brushRef="#br0" timeOffset="2159">956 186 0,'46'24'47,"-69"22"-32,0 1-15,-1-24 16,-22 24-16,22-1 15,1-22 1,46-24 15,1 0-15,-1 0-16,0-24 0,24 24 16,-24-23-16,0 23 15,1-23-15,-1 23 16,-46 0 31,-1 0-32,24 23 1,0 0 0,0 1-1,0 22 1,0-22-16,0 45 0,0-22 15,0 0-15,0-24 16,0 24-16,-23-24 16,23 0-16,-23 0 15,0-23 1,-1 0 0,1-23-1,23 0-15,0 0 16,0-1-16,0 1 15,23 0 1,1 23 0,-1 0-16,23 0 15,-22 0-15,22 0 0,-22 23 16,-24 0 0,0 24-1,-47-24-15,24 24 16,-1-1-16,-22-22 15,46 22-15,-23-22 16,46-24 15,0 0-15,0 0-16,1 0 16,22-24-16,-22 24 15,22-23-15,1-24 0,-24 24 16,0 0-16</inkml:trace>
  <inkml:trace contextRef="#ctx0" brushRef="#br0" timeOffset="2923">1445 93 0,'140'-23'31,"-117"23"-31,24 0 16,-24 0-16,0 0 15,-23 23 1,-23 24-1,-24-24-15,1 24 16,22-24-16,1 24 16,0-24-16,-1-23 15,48 0 17,-1 0-32,0 0 15,24 0-15,-24 0 16,1-23-16,-1 23 15,-46 46 17,-1-23-32,-22 24 15,-24 0-15,23-1 16,1 1-16,22-24 16,1 0-16,23 1 15,23-48 16,24 1-15,-24 0-16,24 0 16,23-24-16,-24 0 15,1 1-15,0-1 0,-1 24 16,-23 0-16,-23-1 16,0 1-1,-23 23-15,0 0 16,0 0-1,-1 0-15,1 0 16,0 0-16,-1 23 16,24 1-16,-46 22 15,22 1-15,1-1 16,0 24-16,-24 0 0,24 0 16,0 0-1,-1 0-15,1-24 0,0 1 16,23-24-16</inkml:trace>
  <inkml:trace contextRef="#ctx0" brushRef="#br0" timeOffset="3487">1678 536 0,'0'93'31,"0"-23"-31,0-23 16,0 22-16,0-22 16,0 0-16,23-1 15,1-22-15,-1-24 16,0 0-16,0-47 16,1 24-16,-1-24 15,0-23-15,-23 47 16,24-24-16,-24 1 15,0-1-15,-24 24 16,1-24-16,0 24 16,-24 23-16,24-23 15,0 23-15,-1 0 16,1 23-16,0 0 16,23 0-16,0 1 15,0-1 1,23-23-1,0 0 1,1 0-16,-1 0 16,0 0-16,0 0 15,-23 23 17,0 1-32,-23 22 15,0-22-15,0 22 16,23-23-16,-24-23 15,24 24-15,24-24 32,-1 0-32,0-24 15,0 1-15,1 0 0,22-24 16,-22 1-16</inkml:trace>
  <inkml:trace contextRef="#ctx0" brushRef="#br0" timeOffset="3674">2027 349 0,'117'0'15,"-70"-23"-15,-1 23 16,1-23-16,-24 23 15,0-23-15</inkml:trace>
  <inkml:trace contextRef="#ctx0" brushRef="#br0" timeOffset="4055">2167 349 0,'-46'117'31,"22"-47"-16,1-24-15,0 24 16,-1 0-16,1-23 16,23-24-16,0 0 0,0-46 31,23-23-15,1-1-16,-1 0 15,0 1-15,1 22 16,-1 1-16,24 23 15,-24-23-15,0 23 16,0 23-16,-23 24 16,0-24-1,0 24-15,0-24 16,0 0-16,-23 1 16,0-1-16,0 0 15,-1-23 1,1-23-16,23 0 15,-23-24-15,23-23 16</inkml:trace>
  <inkml:trace contextRef="#ctx0" brushRef="#br0" timeOffset="4304">2144 186 0,'116'94'47,"-92"-25"-31,22 1-16,-22-23 15,22 46-15,-22-23 0,-1 0 16,0 23-16,1-23 16,22-23-16,-46-1 15,23 1-15,1-24 16,-24-46 15</inkml:trace>
  <inkml:trace contextRef="#ctx0" brushRef="#br0" timeOffset="4506">2494 513 0,'-24'93'47,"1"-47"-47,0 1 16,-1 0-16,1-24 16,0-23-16,-1 23 15</inkml:trace>
  <inkml:trace contextRef="#ctx0" brushRef="#br0" timeOffset="4702">2400 0 0,'94'93'47,"-71"-46"-47,-23-1 16,0-22-16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22.5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0 419 0,'23'0'62,"24"0"-62,0 0 16,-1 0-16,1 0 15,-24-23-15</inkml:trace>
  <inkml:trace contextRef="#ctx0" brushRef="#br0" timeOffset="570">769 0 0,'-93'93'47,"46"-46"-31,1-1-16,-1 1 15,24-24-15,0 1 16,46-24 15,0 0-31,0 0 16,1-24-1,-1 24-15,24-23 0,-24 23 16,0 0-16,-23 47 47,0-24-47,-23 24 15,23-24-15,-23 23 16,23-22 0,23-24-1,0 0 1,1 0 0,-24 23-16,23-23 15,-23 23-15,23 1 0,-23 22 16,23 1-16,-23-1 15,24 24-15,-24-23 16,0-24-16,0 24 16,0-24-1,0-46 1,0 0 0</inkml:trace>
  <inkml:trace contextRef="#ctx0" brushRef="#br0" timeOffset="930">979 47 0,'-70'139'47,"47"-115"-47,-1-1 15,24 0-15,0 1 47,24-1-31,-1 0-16,0 24 16,1 23-16,-24 0 0,23-24 15,-23 24 1,23 0-16,-23 0 0,0 0 15,0-23-15,0-1 16,0-23-16,0 1 16,0-48-1,-23 1 1</inkml:trace>
  <inkml:trace contextRef="#ctx0" brushRef="#br0" timeOffset="1830">1095 47 0,'47'46'47,"-47"1"-31,0-24-16,-47 24 15,24-1-15,23-22 16,-23-1-16,46-23 63,0-23-63,1 23 15,-1-24-15,0 24 16,1 0-1,-48 24 1,24-1 0,-23 0-16,23 1 15,-23-24-15,23-24 47,23 48 0,-23-1-47,0 0 16,0 24-16,0-1 0,0 1 15,0-24-15,0 24 16,0-24 0,-23-23-1,-1-23 16,1 0-31,23-1 16,0 1 0,0 0-1,23 23 17,1 0-17,-1 0-15,-23 23 16,23-23-16,-23 23 0,0 1 15,0-1-15,0 0 16,0 0-16,0 1 16,0-1-16,0 0 15,-23 1-15,23-1 32,-23-23-1,23-23-16,23 23 1,0 0-16,1 0 16,-1-24-16,0 24 15,24 0-15,-24-23 16,24 23-16,-24-23 16,0-1-16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34.30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0 279 0,'47'0'109,"23"0"-93,0 0-16,0 0 0,23 0 15,-23-23-15,23 23 16,-23 0-16,0 0 16,-24-23-16,1 23 15,-24 0-15,0 0 16,-46 0 15</inkml:trace>
  <inkml:trace contextRef="#ctx0" brushRef="#br0" timeOffset="306">0 466 0,'47'0'62,"-1"0"-62,1 0 16,23 0-16,0 0 16,0 0-16,0 0 15,0-23-15,-1 23 0,1 0 16,0 0-16,-23 0 15,-1-24-15,-22 24 16,-1 0-16</inkml:trace>
  <inkml:trace contextRef="#ctx0" brushRef="#br0" timeOffset="682">583 46 0,'46'47'63,"1"-24"-63,23 24 15,-24-24-15,1 24 16,0-24-16,-1 0 16,1 1-16,0-1 15,-24 0-15,-23 1 16,0-1 0,-23 0-16,-24 24 0,0-1 15,-23 1 1,24-24-16,-1 24 0,1-24 15,-1 1-15,24-1 16,-1 0-16,1-23 16</inkml:trace>
  <inkml:trace contextRef="#ctx0" brushRef="#br0" timeOffset="1017">1398 303 0,'94'0'63,"-48"0"-63,24 0 15,0 0-15,0 0 16,-23 0-16,-1 0 16,1 0-16,-24 0 15,0 0-15,1 0 0,-24-24 16</inkml:trace>
  <inkml:trace contextRef="#ctx0" brushRef="#br0" timeOffset="1325">1701 0 0,'47'70'47,"-24"-24"-47,-23 24 16,0 0-16,-23-23 16,-24 23-16,24 0 15,0-24-15,-24 1 16,24-1-16,-1-22 15,1-1-15,0-23 32,23-23-17,0-1-15</inkml:trace>
  <inkml:trace contextRef="#ctx0" brushRef="#br0" timeOffset="1544">1841 466 0,'93'93'47,"-46"-70"-47,-24 1 15,1-1-15,-1-23 16,-23 23-16,23-23 15</inkml:trace>
  <inkml:trace contextRef="#ctx0" brushRef="#br0" timeOffset="1747">2237 186 0,'-23'93'47,"0"-46"-47,23 0 16,-24-1-16,1-22 16,23-1-16,-23-23 15</inkml:trace>
  <inkml:trace contextRef="#ctx0" brushRef="#br0" timeOffset="2098">2354 0 0,'23'163'31,"-23"-93"-31,0 0 15,0 23 1,0-23-16,0 0 0,0-24 16,0 1-16,0-24 15,0-46 79,-23-24-78,-1 24-16,24-24 15,-23 1-15,23 23 16,-23-24-16</inkml:trace>
  <inkml:trace contextRef="#ctx0" brushRef="#br0" timeOffset="2308">2587 303 0,'140'93'31,"-117"-70"-15,0 1-16,1-1 15,-1 0-15,-23 0 16,0 1-16,0-1 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39.9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 0 0,'23'0'47,"0"24"-32,1-1-15,-1-23 0,24 23 16,-47 1-16,23-24 16</inkml:trace>
  <inkml:trace contextRef="#ctx0" brushRef="#br0" timeOffset="428">0 350 0,'117'-47'31,"-70"24"-15,22 0-16,-22-1 15,23 1-15,-23 23 16,-1-23-16,1 23 15,-24 0-15,0 0 16,1 0-16,-24 23 31,0 24-31,0-1 16,-24 24-16,1 0 16,0 0-16,-24-23 15,24 22-15,0-22 16,-1-24-16,24 1 0,-23-1 15,0-23 17,-1 0-17,24-47-15,-23 1 16,23-24-16,0-23 16,0-1-16</inkml:trace>
  <inkml:trace contextRef="#ctx0" brushRef="#br0" timeOffset="651">373 0 0,'-23'94'32,"23"-48"-32,-23 24 15,-1-23-15,-22 23 16,22-24-16,-22 1 15,-1 23-15,24-47 16,-24 24-16,24-24 16,0 0-16,-1 0 15</inkml:trace>
  <inkml:trace contextRef="#ctx0" brushRef="#br0" timeOffset="819">187 420 0,'116'23'47,"-92"0"-31,-1-23-16,0 24 16,1-24-16,22 0 15</inkml:trace>
  <inkml:trace contextRef="#ctx0" brushRef="#br0" timeOffset="1199">979 47 0,'-23'47'47,"0"-1"-32,-24 1-15,0 23 16,1 0-16,22-24 16,1-23-16,23 1 15,23-24 32,1 0-31,22-24-16,1 24 15,0-23-15,-1 0 16,1 23-16,-1-23 16,-22-1-16,-24 1 15</inkml:trace>
  <inkml:trace contextRef="#ctx0" brushRef="#br0" timeOffset="1426">956 117 0,'0'140'47,"0"-70"-47,0-1 16,0 25-16,0-24 15,0 23-15,0-47 16,-23 24-16,23-23 16,0-24-16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47.83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163 211 0,'0'23'187,"0"1"-171,0-1-1,0 0-15,0 24 16,-23 0-16,23-24 16,0 24-16,0-1 15,0-23-15,0 24 0,0 0 16,0-1-16,0 1 16,0-1-16,0 1 15,0 0-15,0 23 16,0-24-16,-23 24 15,23-23-15,0-1 16,0 24-16,0-23 16,0-1-16,0 1 15,0 0-15,0-1 16,0 1-16,0-1 16,0 1-16,0 0 15,0-1-15,0 1 16,0-1-16,0 1 0,0-24 15,0 24-15,0 0 16,0-24-16,0 24 16,0-24-16,0 23 15,0-22-15,0-1 16,0 0 0,23-23 234,0 0-250,1 0 15,-1 0-15,0 0 16,0-23-16,1 23 15,22 0-15,-22 0 0,-1 0 16,0 0-16,24 0 16,-24-23-16,24 23 15,-24 0-15,24 0 16,-24-24-16,0 24 16,24 0-16,-24 0 15,0 0-15,24 0 16,-24 0-16,24 0 15,-24 0-15,24 24 16,0-24-16,-1 0 16,1 0-16,-1 0 15,1 23-15,0-23 0,22 0 16,-22 0-16,0 0 16,-1 23-16,1-23 15,-1 0-15,24 0 16,-46 0-16,46 0 15,-47 0-15,24 0 16,-1-23-16,1 23 16,-1 0-16,1 0 15,0 0-15,-1 0 16,1 0-16,-1 0 16,1 0-16,0 0 15,-1 0-15,1 0 16,-24-23-16,24 23 0,-1 0 15,1 0 1,-24 0-16,24 0 0,-24 0 16,0 0-16,24 0 15,-24 0-15,1 0 16,-1 0-16,24 0 16,-1 0-16,24 0 15,-23 0-15,23 0 16,-1 0-16,1 0 15,0 0-15,-23-24 16,-1 24-16,1 0 16,-24 0-16,1 0 0,-1 0 31,0 0-31,1 0 16,-1 24-16,24-24 15,-1 0-15,1 0 16,23 0-16,0 0 15,-1 0-15,25 0 16,-24 0-16,23 0 16,0 0-16,-23 0 15,0 0-15,23 0 16,-46 23-16,23-23 16,-24 0-16,1 0 15,-24 0-15,0 0 0,1 0 16,-24 23-1,23-23-15,0 0 0,1 0 16,-1 0-16,0 0 16,24 0-16,-24 0 15,24 0-15,-1 0 16,-22 0-16,-1 0 16,23-23-16,-22 23 15,-1 0-15,24 0 16,-24 0-16,0 0 15,24 0-15,-24-23 16,24 23-16,-24 0 0,24 0 16,-1 0-1,1 0-15,0 0 0,-1 23 16,24-23-16,-23 0 16,23 23-16,-1-23 15,-22 0-15,23 24 16,-23-24-16,23 0 15,-24 0-15,1 0 16,23 0-16,-47 0 16,24 0-16,-24 0 15,0 0-15,0 0 16,1 0 0,-1 0-1,0 0 1,1 0-16,-1 0 15,0 0 1,1 0-16,-1 0 0,0 0 16,0 0-16,1 0 15,-1 0 1,0 0-16,1 0 31,-24-24 16,0 1 0,0-24-47,0 24 16,0-23-16,0-1 15,0 0-15,0 1 16,0-24-16,-24 23 15,24 1-15,0-1 16,-23 0-16,23 1 16,0-1-16,-23 1 15,23-1-15,0 0 16,0 1-16,0-1 16,0 24-16,0-24 15,0 24-15,0-24 16,0 24-16,0-24 15,0 24-15,0-47 0,-24 24 16,24-1-16,0 0 16,0 1-16,0-1 15,0 1-15,0-1 16,0 24-16,0-1 16,0-22-16,0 22 15,0-22-15,0-1 16,0 1-16,0 22 15,0-22-15,0 22 16,0-22-16,0 22 16,0 1-16,0 0 15,0 0 1,0-1 0,0 1-1,0 0 1,-23 23 15,0-24-15,0 24-16,-1 0 15,1 0-15,0 0 16,-24 0-16,0 0 16,1 0-16,-1 0 15,1 0-15,-1-23 16,-23 23-16,0 0 0,0 0 15,-23 0-15,23 0 16,-46 0-16,22 0 16,1 0-16,0 0 15,0 0-15,0 0 16,-1 0-16,1 0 16,0 0-16,0 0 15,-24 0-15,24 0 16,0 0-16,23 0 15,-23 0-15,0 0 16,-1 0-16,24-23 16,0 23-16,1 0 0,-1 0 15,-24 0 1,25 0-16,-1-24 0,-24 24 16,1 0-16,0 0 15,-24 24-15,24-24 16,-23 23-16,23-23 15,-1 23-15,1-23 16,23 24-16,-23-24 16,0 23-16,23-23 15,0 0-15,0 23 16,-23-23-16,23 0 16,-23 24-16,23-24 15,0 23-15,-23 0 16,23-23-16,0 23 0,0-23 15,23 0-15,-23 24 16,1-24-16,22 0 16,0 0-16,1 23 15,-24-23-15,23 23 16,1-23-16,-1 0 16,0 24-16,1-24 15,-1 0-15,24 0 16,-24 0-16,1 0 15,22 0-15,-22 0 16,22 0-16,-22 0 16,23 0-16,-24 0 15,24 0-15,-24 0 0,24 0 16,-24 0-16,24 0 16,-24 0-16,1 0 15,22 0-15,-22 0 16,-1 0-16,1 0 15,22 0-15,1 23 16,-24-23-16,24 0 16,0 0-16,-1 0 15,1 0-15,0 0 32,46 0 14,0 0-46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51.06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92 144 0,'-23'23'94,"23"0"-78,-24-23-16,24 23 15,0 24-15,-23-24 16,23 24-16,0 0 15,0-1-15,0 24 16,0-23-16,0 23 16,0-24-16,0 24 15,0 0-15,0 23 16,0-23-16,0 0 16,0 0-16,0 0 0,0 0 15,0 0-15,0 23 16,0-23-16,0 0 15,0 0-15,0 0 16,0-1-16,0-22 16,0 0-16,0-24 15,0 0-15,0 1 16,0-1 0,0 0-16,0 1 15,23-1 1,-23 0-16,0 0 15,0 1-15,0-1 0,0 0 16,0 1 47,24-24-63,-1 0 93,0 23-77,1-23-16,22 0 16,1 23-16,-1-23 15,1 0-15,23 0 0,-24 0 16,24 0-16,24 0 15,-1 0-15,0 0 16,0 0-16,0 0 16,24 0-16,-1 0 15,24 24-15,-23-24 16,-1 0-16,-23 0 16,1 0-16,-24 0 15,23 0-15,-23 0 16,0 0-16,23 0 0,-23 0 15,23 0 1,23 0-16,-22 23 0,22-23 16,24 0-16,0 0 15,0 23-15,-1-23 16,25 0-16,-1 0 16,-23 0-16,-1 0 15,1 0-15,-23 0 16,-24 0-16,0 0 15,-23 23-15,-23-23 16,-1 0-16,-22 0 16,22 0-16,-23 0 15,24 0-15,0 0 16,-1 0-16,1 0 16,-1-23-16,1 23 15,23-23-15,0 23 16,-24 0-16,24-23 0,-23 23 15,0 0-15,-1-24 16,1 24-16,23-23 16,-24 0-16,24 23 15,0-24-15,-23 24 16,-1 0-16,1-23 16,23 23-16,-24 0 15,1 0-15,-24 0 16,24 0-16,0-23 15,-1 23-15,-23 0 16,24 0-16,-24-24 16,1 24-16,-1 0 0,-23-23 78,0 0-63,-23 23-15,23-23 16,-24-1 0,24 1-1,0 0 1,0-1-16,0 1 16,0 0-1,0-24-15,0 24 0,0-24 16,0 24-16,0-24 15,0 1-15,0 22 16,24-22-16,-24-1 16,0 24-16,0-24 15,23 1-15,-23 22 16,0-22-16,0 22 16,0 1-16,23 0 15,-23 0-15,0-1 16,0 1-16,0 0 15,0-1-15,24 1 16,-24 0-16,0-24 0,0 24 16,0-24-16,0 1 15,23-24-15,-23 23 16,0 0-16,0 1 16,0-1-16,0 24 15,0-24-15,0 1 16,0-1-16,0 1 15,0-1-15,0 0 16,0 1-16,0-1 16,0 0-16,-23 24 15,23 0-15,0 0 16,0-1 0,-24 24-16,24-23 15,-23 23 1,0 0-16,-1 0 15,1-23-15,-24 23 16,1-24-16,-1 24 16,-23 0-16,-23 0 15,0 0-15,-24 0 16,1 0-16,-1 24 16,1-24-16,23 0 15,-24 0-15,24 0 16,0 0-16,0 0 15,-24-24-15,24 24 16,-24 0-16,1-23 16,-1 23-16,24 0 0,-23 0 15,22 0-15,-22 0 16,23 0-16,-1 0 16,1 0-16,0 0 15,0-23-15,0 23 16,-1 0-16,-22 0 15,23 0-15,-24 0 16,24 0-16,0 23 16,-1-23-16,1 23 15,0-23-15,0 0 16,23 0-16,-23 0 16,23 0-16,-23 0 15,23 0-15,-24 0 0,25 0 16,-48 0-16,24 24 15,0-24-15,-1 23 16,1-23-16,0 23 16,0 1-16,23-1 15,0-23-15,0 23 16,23-23-16,24 0 16,0 23-16,0-23 15,-1 0-15,1 0 16,0 24-1,-1-24-15,1 0 16,-24 23-16,1-23 0,23 0 16,-24 23-16,0-23 15,1 0-15,22 0 16,1 24-16,0-24 16,0 0-16,23-24 15,0 1 1,46-24-16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54.69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33 96 0,'0'93'46,"0"-70"-46,0 0 16,0 1-16,23 22 16,-23-22-16,0 22 15,0 24-15,0-23 16,0 23-16,0 23 16,0-23-16,0 23 15,0 0-15,0 0 16,0-23-16,0 0 15,-23 0-15,23 0 0,0 0 16,0 0 0,0-23-16,-23 22 0,23-22 15,0 0-15,0-1 16,0-22-16,0 22 16,0-23-16,0 1 15,0-1 16,0 0 1,0 24-17,0-24-15,0 1 16,23-1 0,-23 0-1,0 1 16,23-24-15,-23 23-16,0 0 16,24-23 15,-24 23-31,23-23 31,0 0 0,0 0-15,1 0-16,-1 0 0,0 0 16,24 0-16,0 0 15,-1 0-15,1 0 16,-1 0-16,1 0 16,23 0-16,-24 0 15,48 0-15,-24 0 16,23 0-16,0 0 15,0 0-15,-23 0 16,47-23-16,-47 23 16,46-23-16,-23 23 15,1-23-15,-1 23 16,23 0-16,-23 0 16,-23 0-16,24 0 0,-25 0 15,1 0-15,0 0 16,0 23-16,0-23 15,0 0-15,0 23 16,0-23-16,0 0 16,0 23-16,-24-23 15,24 0-15,0 0 16,0 0-16,0 0 16,0 0-16,0 0 15,-24 0-15,24 0 16,0 0-16,0 0 15,23 0-15,0 0 0,1 0 16,-24-23-16,23 23 16,0 0-16,-23-23 15,23 23-15,0 0 16,24-23-16,-24 23 16,-23 0-16,23 0 15,0 0-15,-23 0 16,0 0-16,0 0 15,-23 0-15,-24 0 16,0 0-16,1 0 16,-1 0-1,0 0-15,1 0 16,-1 0 0,0 0-1,0 0-15,1 23 16,-1-23-16,24 0 15,-24 0-15,24 0 16,-1 0-16,-23 0 16,24 0-16,-24 0 15,1-23-15,22 23 16,-22 0-16,-1-24 16,0 24-16,0-23 15,1 0-15,22-1 16,-22 24-16,-1-23 15,0 0-15,1-1 16,-1 1-16,0 0 16,1 23 15,-1 0-15,0 0-1,0-24 1,1 24-1,-1 0 1,0 0-16,1-23 16,-1 23-1,0 0-15,1 0 16,-1 0-16,0 0 16,0 0-1,1-23 1,-24 0 31,0-1-32,0 1 1,0 0-16,0-1 16,0-22-16,0-1 15,0 1-15,23-1 16,-23-23-16,23 0 15,-23 24-15,0-1 16,24 0-16,-24 1 16,0-1-16,0 0 0,0 1 15,23-1-15,-23 1 16,0-24-16,0 23 16,23 1-16,-23-1 15,0 0-15,0 24 16,0-24-16,0 24 15,-23 0-15,23 0 16,-23-1-16,-1 1 16,24 0-1,-23-1-15,23 1 16,0 0-16,-23-1 16,23 1-1,-24 23-15,24-23 0,-23 23 16,0 0-16,-24-24 15,24 24-15,-24 0 16,1 0-16,-1 0 16,1-23-16,-24 23 15,23 0-15,-23-23 16,0 23-16,0-23 16,-23 23-16,0 0 15,-24-24-15,24 24 16,-23 0-16,-1 0 15,1 0-15,-1 0 16,1 0-16,-1 0 0,1-23 16,-1 23-16,1-23 15,-1-1-15,0 1 16,1 23-16,-24 0 16,24-23-16,-24 23 15,0 0-15,23 0 16,-22 0-16,22 0 15,24 0-15,0 0 16,0 0-16,23 0 16,0 0-16,23-24 15,0 24-15,1 0 16,-1 0-16,-23 0 16,0 0-16,1 0 0,-1 24 15,0-24-15,0 0 16,23 0-16,1 0 15,-1 0-15,-23 0 16,24 0-16,-1 0 16,0 0-16,1 0 15,-1 0-15,0 0 16,1 0-16,-24 0 16,23 23-16,1-23 15,-24 23-15,23-23 16,1 0-16,-24 0 15,23 0-15,1 0 16,22 24-16,1-24 16,0 0-16,-1 0 109,1 0-93,0 0-16,-1 0 15,1 0 1,0 0 0,-1 0-16,-22 0 15,-1 0-15,-23 23 0,-23 0 16,0-23-16,23 24 15,0-1-15,24-23 16,-1 23-16,24-23 16,-1 0-16,1 0 15,46 0 48,24-23-48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3:58.59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140 355 0,'23'23'47,"-23"23"-32,0-22-15,0-1 16,0 24-16,0-1 16,-23 1-16,23 23 15,-24 0-15,1 23 16,23 0-16,-23 0 16,-1 1-16,24-1 15,0 0-15,-23-23 16,23 23-16,-23 0 15,23-23-15,0 23 16,0-23-16,0 0 16,0-23-16,0-1 15,0 1-15,0 0 0,0-1 16,0 1-16,0-24 16,0 1-16,0-1 15,0 0-15,0 0 16,23-23-16,-23 24 15,0-1 17,0 0-17,23 1 1,-23-1 0,24-23 15,-1 0 0,0 0-15,1 0-16,22 0 15,-23 0-15,1 0 16,22 0-16,-22 0 16,-1 0-16,24 0 15,-24 0-15,24 0 16,-24-23-16,0 23 15,24 0-15,-24 0 16,24 0-16,-1 0 0,1 0 16,23 0-16,0 0 15,0 0-15,-1 0 16,25 0-16,-1 0 16,0 0-16,24 0 15,-1 0-15,-23 0 16,24 0-16,23 0 15,-24 0-15,1 0 16,23 0-16,-24 0 16,24-24-16,-24 24 15,1-23-15,-1 23 16,1 0-16,-24-23 16,24 23-16,-47 0 0,23 0 15,-23 0-15,0 0 16,-1 0-16,1 0 15,-23 0-15,23 0 16,0 0-16,0 0 16,-24 0-16,24 0 15,0 0-15,0 0 16,0 0-16,-23 0 16,22 0-16,1 0 15,-23 0-15,23 0 16,-24 0-16,1 0 15,23 0-15,-23 0 16,-1 0-16,1 0 16,23 0-16,-24 0 15,1 0-15,0 0 0,-1 0 16,1 0-16,-1 0 16,1 0-16,0-24 15,-24 24-15,23 0 16,-22 0-16,22 0 15,-22 0-15,-1 0 16,676 0 468,-699-23-421,23 23-63,-23-23 16,24 0-16,-24-1 15,23-22-15,0 22 16,1 1-16,-24-24 15,23 24-15,0 0 0,-23-24 16,23 1 0,-23-1-16,24 0 15,-24-23-15,23 24 0,0-24 16,1 0-16,-1 0 16,0 24-16,1-24 15,-24 23-15,23 0 16,-23 1-16,0-1 15,0 1-15,0 22 16,0-22-16,0-1 16,0 24-16,-23-24 15,23 1-15,-24 22 16,1-22-16,23 22 16,-23-22-16,-1-1 15,1 1-15,23-1 0,-23 24 16,23-24-16,-24 24 15,1-24-15,23 24 16,-23-1-16,0 24 16,-1-23-16,1 0 15,0 0-15,-1-1 16,1 1-16,0 23 16,-24-23-16,24-1 15,-24 24-15,1-23 16,-1 0-16,0 23 15,1-24-15,-1 1 16,1 0-16,-1 0 16,24 23-16,-24-24 0,24 24 15,-24-23-15,1 23 16,-1 0-16,0 0 16,1 0-16,-24 0 15,23 0-15,-23 0 16,0 23-16,-23-23 15,23 0-15,-23 0 16,0 0-16,0 0 16,-1 0-16,1 0 15,-23 0-15,23-23 16,-24 23-16,1 0 16,-1 0-16,0 0 0,1 0 15,-24 0-15,24 0 16,-24-23-16,23 23 15,-22 0-15,22 0 16,0 0-16,-22-24 16,22 24-16,1 0 15,22 0-15,1 0 16,0 0-16,23-23 16,0 23-16,24 0 15,-24 0-15,23 0 16,0 0-16,-22 0 15,-1 0-15,0 0 0,-23 0 16,-1 0-16,1 0 16,-23 0-16,22 23 15,1-23-15,0 0 16,23 24-16,23-24 16,1 0-16,23 0 15,-24 0-15,24 0 16,-1 0-16,1 0 15,-24 0-15,24 0 16,0 0-16,-24 23 16,24-23-16,0 0 15,-24 0-15,24 0 16,-24 0-16,24 0 0,-1 0 16,1 0-1,0 0-15,0 0 16,-1 23-16,1-23 15,0 0-15,-1 24 16,1-24-16,0 0 16,23 23 124,23-23-124,0 23 31,1-23-16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4:04.73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30 326 0,'0'-23'47,"24"23"-47,-1-24 16,0 1-16,0 0 15,24-24-15,0 24 0,-1 23 16,1-23-16,-1 23 16,24 0-16,-23 0 15,23 0-15,0 23 16,-24 0-16,1 24 15,-24-1-15,1 1 16,-1 23-16,-23-24 16,0 24-16,0 0 15,0 0-15,-47 0 16,24 0-16,-24-23 16,1 22-16,23-45 15,-24 22-15,0-22 16,1-1-16,22-23 0,-22 0 15,-1 0-15,1-23 16,-1-1-16,-23-22 16,23-1-16,24 1 15,-23-1-15,22 0 16,1 1-16,23-1 16,0 1-16,0-1 15,23 0-15,1 1 16,-1 22-16,0-22 15,24-1-15,-24 24 16,24 0-16,-24 23 16</inkml:trace>
  <inkml:trace contextRef="#ctx0" brushRef="#br0" timeOffset="542">310 512 0,'23'0'63,"0"0"-48,1 24-15,-24-1 16,0 0 0,0 1-16,-24 22 15,1 1-15,0-1 0,0-22 16,-1-1-16,48-23 78,-1-23-62,23 23-16,24-24 15,-23 24-15,23 0 16,-23-23-16</inkml:trace>
  <inkml:trace contextRef="#ctx0" brushRef="#br0" timeOffset="1290">1219 46 0,'-47'140'62,"24"-93"-62,-1-1 0,1-22 16,23-1-16,23-46 62,1-1-62,22 1 16,-22 0-16,46-1 16,-24-22-16,24 23 15,0-1-15,-23 1 16,-1 23-16</inkml:trace>
  <inkml:trace contextRef="#ctx0" brushRef="#br0" timeOffset="1663">1265 303 0,'0'139'46,"0"-69"-30,0 0-16,0 0 16,0-23-16,0-24 0,0 0 15,0 1 1,24-24-16,-1 23 0,0-23 16,1 0-16,22 0 15,-23 0-15,24-23 16,0-1-16,-1 1 15,-22-24-15,-1 1 16,0 23-16,-23-1 16,0 1-16,-23 23 15,-24-23-15,1 23 16,-1 0-16</inkml:trace>
  <inkml:trace contextRef="#ctx0" brushRef="#br0" timeOffset="1994">1312 489 0,'23'-116'32,"1"116"-17,-1-24-15,0 1 16,0 23 0,1 23 15,-24 24-16,0 23-15,23 0 16,-23 23-16,0 0 16,0 0-16,0-23 15,0 23-15,0-46 0,0 0 16,0-24-16,0 0 16,-23-23 15,-1-46-16,1-1-15,-23 0 16,22-23-16</inkml:trace>
  <inkml:trace contextRef="#ctx0" brushRef="#br0" timeOffset="2203">1032 606 0,'93'-47'47,"-23"24"-47,0-1 15,-23 1-15,23 0 16,0 23-16,-24-24 16,1 1-16,-24 23 15</inkml:trace>
  <inkml:trace contextRef="#ctx0" brushRef="#br0" timeOffset="2504">1359 419 0,'0'47'62,"0"-24"-62,0 0 16,0 1-16,0 22 16,-24-22-16,24-1 15,0 0-15,0 0 16,0 1 0,0-1-1,24 0-15,-1 1 16,0-24-1,0 0-15,1 0 0,-1 0 16,0-24-16,1 24 16</inkml:trace>
  <inkml:trace contextRef="#ctx0" brushRef="#br0" timeOffset="2761">1848 606 0,'116'-24'47,"-69"24"-32,0 0-15,-1 0 16,-22 0-16,-1 0 16</inkml:trace>
  <inkml:trace contextRef="#ctx0" brushRef="#br0" timeOffset="3074">2384 303 0,'-70'116'32,"47"-46"-32,-1-23 15,-22 23-15,22-24 16,1-23-16,0 1 16,23-1-16,-23-23 15</inkml:trace>
  <inkml:trace contextRef="#ctx0" brushRef="#br0" timeOffset="3254">2384 396 0,'116'0'16,"-69"23"-1,0 0-15,22-23 0,-22 24 16,-24-1-1,1-23-15,-1 23 0,-23 1 32</inkml:trace>
  <inkml:trace contextRef="#ctx0" brushRef="#br0" timeOffset="3456">2430 536 0,'24'116'31,"-24"-23"-31,23 1 16,-23 22 0,0-23-16,0-23 0,0 23 15,0-23-15,0 0 16</inkml:trace>
  <inkml:trace contextRef="#ctx0" brushRef="#br0" timeOffset="4331">3269 373 0,'24'0'47,"22"0"-47,-22-24 16,-1 24-16,23 0 16,-22-23-16,-1 23 15,-23 23-15,0 1 16</inkml:trace>
  <inkml:trace contextRef="#ctx0" brushRef="#br0" timeOffset="4617">3060 792 0,'139'-93'31,"-69"69"-15,-46 1-16,22 23 16,-46 47 15,0 23-31,-23 0 16,0-24-16,-1 24 15,1-23-15,23-24 16,0 24-16,0-71 31</inkml:trace>
  <inkml:trace contextRef="#ctx0" brushRef="#br0" timeOffset="4812">3409 745 0,'23'117'31,"1"-71"-16,-24 1-15,23-24 16,0 1-16,24-24 16,-24 23-16,1-23 15,22-23-15,-23-1 16,1-22-16,-24 22 16,23-22-16,-23-1 15</inkml:trace>
  <inkml:trace contextRef="#ctx0" brushRef="#br0" timeOffset="5031">3735 93 0,'164'-47'31,"-141"47"-31,23 0 16,1-23-16,-24 23 15</inkml:trace>
  <inkml:trace contextRef="#ctx0" brushRef="#br0" timeOffset="5907">3875 46 0,'0'94'16,"0"-25"-1,0-22-15,0 23 16,0-23-16,0-1 16,-23-23-16,23 1 15,0-1 1,-23-23-16,23-23 15,0-1-15,0 1 0,0-23 16,0 22-16,0 1 16,0 0-16,23-1 15,0 1-15,1 23 16,-1 0-16,0-23 16,0 23-1,-23 23-15,0 24 16,-23-24-16,0 24 15,-24-1-15,24 1 16,0-1-16,-1-22 16,1-24-16,46-24 47,1 1-32,-1 0-15,24 23 16,-24-24-16,0 24 15,0-23-15,1 23 16,-24 23 0,-24 1-1,1 22-15,-23 1 16,22 0-16,1-1 16,0-23-16,-1 1 15,48-48 32,-1 1-31,0 0-16,1 23 0,-1-23 15,0 23 1,-23 23 0,0 0-16,0 24 15,-23-24-15,23 24 16,-23-24-16,23 0 15,0-46 17,23 0-17,0-24-15,0 24 0,1-1 16,-1 1-16,24 0 16,-24 23-16,24 0 15,-24-23-15,0 23 16,0 0-16,1 23 15,-24 0-15,0 24 16,0-24-16,-24 24 16,24-24-16,-23 24 15,0-47-15,0 0 16</inkml:trace>
  <inkml:trace contextRef="#ctx0" brushRef="#br0" timeOffset="6131">4038 652 0,'0'140'31,"0"-47"-31,24-23 16,-24 0-16,0 0 16,0-23-16,0-24 15,0 23-15,-24-69 31,24 0-15,0-47-16,-23 23 16,23-23-16</inkml:trace>
  <inkml:trace contextRef="#ctx0" brushRef="#br0" timeOffset="6282">3945 815 0,'-93'117'31,"93"-71"-16,-23-22-15,23-1 16,-24 0-16,24-69 47</inkml:trace>
  <inkml:trace contextRef="#ctx0" brushRef="#br0" timeOffset="6432">3945 815 0,'93'-23'0,"1"116"32,-48-46-32,-23-24 15,1 0-15,22 1 16,-22-24-16,-24 23 16,23-23-16</inkml:trace>
  <inkml:trace contextRef="#ctx0" brushRef="#br0" timeOffset="7198">4621 442 0,'23'0'62,"24"0"-62,-24 0 16,0 0-16,24 0 16,-24 0-16,1 24 15,-24-1 1,0 0-16,0 47 15,-24 0-15,-22 0 0,-1 23 16,1-23-16,22 0 16,-22-23-16,22-24 15,1 24-15,0-47 16,-1 0-16,1 0 16,23-24-16,-23-22 15,23-1-15</inkml:trace>
  <inkml:trace contextRef="#ctx0" brushRef="#br0" timeOffset="7385">4481 745 0,'93'0'47,"-46"24"-31,0 22-16,-24 1 0,23-1 15,1 1-15,0-24 16,-24 24-16,24-24 15,-24 1-15,0-24 16,0 0 0,1 0-16</inkml:trace>
  <inkml:trace contextRef="#ctx0" brushRef="#br0" timeOffset="7871">5180 163 0,'70'140'47,"-47"-70"-47,1-24 15,-1 1-15,0-1 16,1-22-16,-1-24 15,0 0 1,0-24-16,24-46 16,-24 24-16,-23-1 15,24 1-15,-24-1 16,-24 24-16,1-1 16,-24 1-16,24 23 15,-23 0-15,22 0 0,-22 23 16,46 1-16,-24-24 15,24 23-15,0 0 47,24-23-31,-1 0-16,0 0 16,24 0-16,-24 0 15,-23 24 1,0-1-16,0 24 15,-46-1-15,-1 24 0,0 0 16,1 0-16</inkml:trace>
  <inkml:trace contextRef="#ctx0" brushRef="#br0" timeOffset="8360">5064 839 0,'93'-117'46,"-47"70"-46,1 24 16,0-23-16,-1 22 16,1-22-16,-1 46 15,-22-24-15,-24 48 32,0 22-32,-24 24 15,1-23-15,23 23 16,0-24-16,0 1 15,0-24-15,0 0 16,23 1 0,1-24-16,-1-47 15,24 24 1,-24-24-16,0 1 16,1-24-16,-24 23 15,0 1-15,0 22 16,0 1-16,-24 23 31,1 0-31,0 47 16,-24-24-16,24 23 15,-1 1-15,-22-24 16,23 24-16,-1 0 16,1-1-16,0-23 15,-1 1-15,1 22 16,0-22-16,-1-24 15,1 23-15,0-23 16</inkml:trace>
  <inkml:trace contextRef="#ctx0" brushRef="#br0" timeOffset="8588">5203 908 0,'117'47'31,"-47"-24"-31,0 1 16,-24-1-16,24 0 16,0 1-16,-23-24 15,23 23-15,-24-23 16,1 0-16,0-23 16,-24 23-16,0-47 15,0 24-15,1-1 16,-24-22-16</inkml:trace>
  <inkml:trace contextRef="#ctx0" brushRef="#br0" timeOffset="8811">6066 582 0,'93'-23'47,"-47"23"-47,1 0 16,-24 0-16,1 23 16</inkml:trace>
  <inkml:trace contextRef="#ctx0" brushRef="#br0" timeOffset="9057">6555 233 0,'-47'93'47,"24"-23"-47,0 0 16,-24 0-16,1 0 15,22-1-15,-22-22 16,22 0-16,-22-1 16</inkml:trace>
  <inkml:trace contextRef="#ctx0" brushRef="#br0" timeOffset="9252">6532 466 0,'163'0'16,"-70"0"-16,-23 0 16,0 0-16,-24 0 15,-22 23-15,-1 0 16,-23 1-1,0-1-15,-47 24 16,1-24-16,-1-23 16</inkml:trace>
  <inkml:trace contextRef="#ctx0" brushRef="#br0" timeOffset="9455">6578 559 0,'47'163'47,"-24"-70"-47,-23 0 15,24 1-15,-24-1 16,0 0-16,0 0 16,-24-23-16,1-23 15,23-1-15,-23-22 16</inkml:trace>
  <inkml:trace contextRef="#ctx0" brushRef="#br0" timeOffset="10198">7208 326 0,'0'47'47,"23"-24"-31,0 0 0,0 0-16,-23 1 15,0-1-15</inkml:trace>
  <inkml:trace contextRef="#ctx0" brushRef="#br0" timeOffset="10536">7534 256 0,'-163'140'31,"116"-94"-15,0 1-16,1 0 16,-1-24-16,1 24 15,22-24-15,1-23 16,23 23-16,-23-23 16,46 0 15,0 0-31,24 0 15,0 0 1,22-23-16,1 0 0,0-24 16,0 0-16,-23 1 15,-24 22-15</inkml:trace>
  <inkml:trace contextRef="#ctx0" brushRef="#br0" timeOffset="10806">7324 279 0,'0'24'63,"0"-1"-63,0 24 0,23 22 15,-23 1-15,0 0 16,0 0-16,0-23 16,0 23-16,0-24 15,0-22-15,0 22 16,0-23 0</inkml:trace>
  <inkml:trace contextRef="#ctx0" brushRef="#br0" timeOffset="11090">7371 512 0,'-47'94'32,"24"-48"-32,-1 1 15,24-1-15,-23 1 16,0-24-16,23 1 15,0-48 17,0 1-32,23 0 15,0 23-15,1-24 16,-24 1-16,46 23 16,-22-23-16,22-1 15,1 1-15,23 0 0,-24 23 16,-22-23-16</inkml:trace>
  <inkml:trace contextRef="#ctx0" brushRef="#br0" timeOffset="11449">7371 699 0,'0'70'47,"23"-24"-47,-23 1 15,0-24-15,0 24 16,0-24-16,0 0 16,0 1-16,0-1 62,23 0-46,1-23-16,22 24 15,-23 22-15,24-46 16,-24 24-16,1-1 16,-24 0-1</inkml:trace>
  <inkml:trace contextRef="#ctx0" brushRef="#br0" timeOffset="11757">7277 955 0,'117'-93'46,"-70"93"-30,-24-23-16,23 23 16,-22 0-1,-24 23 1,0 23-16,0-22 16,-24 22-16,1 1 15,0 0-15,0-24 16,-1 0-16,1 1 15,0-24 1,23-24-16,-24 1 16,24-24-16</inkml:trace>
  <inkml:trace contextRef="#ctx0" brushRef="#br0" timeOffset="12314">7767 279 0,'0'94'31,"-24"-25"-15,24-22-16,-23 23 16,0-23-16,23-1 15,0-23 1,23-46 15,0 0-31,1 0 16,22-1-16,-22 1 15,-1 23-15,0 0 16,-23 23 0,0 24-16,0-1 15,-23 24-15,0 0 16,-1-23-16,1 23 15,0-24-15,-1-22 16,1 22-16,0-46 16,0 24-16,-1-48 15,24 1 1,0-24-16,0 1 16,0 22-16,0 1 0,0 0 15,24 23 16,-1 0-31,0 23 16,0 0-16,24 1 16,-24-1-16,24 0 15,-24 1-15,24-1 16,-24-23-16,0 0 16</inkml:trace>
  <inkml:trace contextRef="#ctx0" brushRef="#br0" timeOffset="13160">8070 396 0,'140'0'31,"-117"0"-31,0 0 16,0 0-16,-46 23 94,23 0-94,-23-23 15,23 24-15,-23-1 16,23 0 0,0 1-1,-24-1 1,1 0-16,0 1 16,-24 22-16,24 1 15,-24-1-15,24 1 16,-1 0-16,1-24 15,23 0 1,0-46 0,0 0-16,23-1 15,24 1-15,-24 23 16,1-23-16,-1 23 16,24 0-16,-1 0 15,-22 0-15,-1 0 16,-23 23-1,-23 0 1,-1 24-16,24-24 16,-23-23-16,23 23 15,0-46 32,23 23-31,1-23-16,-1 23 15,0 0-15,0 0 16,1 23 0,-24 24-1,0-24-15,0 24 16,-24-1-16,1 1 16,23-24-16,-23 1 15,46-48 32,-23 1-31,47-24-16,-24-23 0,-23 24 15,23-24-15,-23 0 16</inkml:trace>
  <inkml:trace contextRef="#ctx0" brushRef="#br0" timeOffset="14114">8396 442 0,'23'94'47,"1"-48"-47,-1 24 16,-23-23-16,23 23 15,-23-24-15,0-22 0,0-1 16,0 0-16,0-46 47,0-24-47,0-23 15,0-23-15,0 0 16,0 0-16,23 23 16,-23 0-16,24 23 15,-24 24-15,23 23 16,0 23-1,-23 1-15,24 22 16,-1 24-16,-23 0 0,23 0 16,-23 0-16,0 23 15,0-23-15,0-23 16,0-1-16,0 1 16,0-24-16,0 0 15,-23-23 1,0-23-16,-1 0 15,1-1-15,0-22 16,-1-1-16,24 1 16,-23-24-16,23 46 15,0 1-15,0 0 16,23 0 0,1 23-16,-1 0 15,0 0 1,1 0-16,-1 0 0,0 0 15,-23 46 17,-23-23-32,23 1 15,-23 22-15,-1-22 16,24-1-16,24-23 62,-1 0-30,-23 23-17,-23 1 1,-1 22-16,1-23 16,0 24-16,-1-24 15,1 1-15,0-1 16,0 0-1,46-23 48,0 0-47,24-23-16,-24 23 15,24-23-15,-1 23 0,-22-24 16,22 24-16,-23-23 15,24 23-15,0-23 16</inkml:trace>
  <inkml:trace contextRef="#ctx0" brushRef="#br0" timeOffset="14271">9212 1002 0,'46'0'47,"-23"0"-31</inkml:trace>
  <inkml:trace contextRef="#ctx0" brushRef="#br0" timeOffset="15049">9421 419 0,'24'0'62,"22"0"-62,24 0 0,-23 0 16,-1 0-16,1 0 15,0 23-15,-1-23 16,-23 0-16,1 0 16</inkml:trace>
  <inkml:trace contextRef="#ctx0" brushRef="#br0" timeOffset="15298">9375 722 0,'93'-23'47,"-23"-1"-32,0 1-15,0 0 16,0 0-16,-1-1 16,1-22-16,-23 22 15,-24 24-15,1-23 16,-24 0-16</inkml:trace>
  <inkml:trace contextRef="#ctx0" brushRef="#br0" timeOffset="15589">9771 140 0,'93'139'62,"-46"-92"-62,-1 0 16,24-1-16,-23 1 15,-1-1-15,-22-22 16,-1-1-16,-23 0 16,0 24-1,-23-1-15,-24 1 16,0 0-16,1 23 16,-24-47-16,23 23 15,1-22-15,-1-24 0,24 0 16,0 0-16</inkml:trace>
  <inkml:trace contextRef="#ctx0" brushRef="#br0" timeOffset="16139">10493 489 0,'163'-23'47,"-93"-1"-32,0 1-15,-23 0 16,-1 0-16,-22 23 15,-1-24-15,0 24 0,-23-23 16,-23 23-16,-24-23 16</inkml:trace>
  <inkml:trace contextRef="#ctx0" brushRef="#br0" timeOffset="16325">10750 233 0,'0'93'46,"0"-23"-46,0 0 16,0-24-16,-24 24 16,1 0-16,0-23 15,-1 23-15,1-47 16,0 24-16,-1-24 0,1-23 16,0 0-1,23-47-15</inkml:trace>
  <inkml:trace contextRef="#ctx0" brushRef="#br0" timeOffset="16489">10796 606 0,'140'93'31,"-117"-70"-31,24 0 16,-24 1-16,0-24 0,1 0 15</inkml:trace>
  <inkml:trace contextRef="#ctx0" brushRef="#br0" timeOffset="16685">11146 419 0,'0'117'32,"-24"-71"-32,24 1 15,0-24-15,-23 0 16,23 1-16,0-48 16</inkml:trace>
  <inkml:trace contextRef="#ctx0" brushRef="#br0" timeOffset="16999">11425 0 0,'0'163'31,"0"-70"-15,0 0-16,0 24 15,0-24-15,0 0 0,0-23 16,0-23 0,0-24-16,0 0 0,24-23 15,-24-23 32,0 0-47,-24-1 16,24-22-16,-23-1 15,0-23-15,-1 24 16,24-1-16,0 0 16</inkml:trace>
  <inkml:trace contextRef="#ctx0" brushRef="#br0" timeOffset="17168">11519 349 0,'93'93'31,"-47"-46"-31,-22-24 16,22 24-16,-22-24 15,-24 1-15,23-24 16</inkml:trace>
  <inkml:trace contextRef="#ctx0" brushRef="#br0" timeOffset="17338">11961 93 0,'47'70'47,"-47"-47"-31,0 24-16</inkml:trace>
  <inkml:trace contextRef="#ctx0" brushRef="#br0" timeOffset="17714">11821 559 0,'94'-117'31,"-48"94"-15,1 0-16,-1 0 16,1-1-16,0 1 15,-1 0-15,1-1 16,0 24-16,-1 0 16,-23 0-16,1 24 15,-24 22 1,0 24-16,0-23 15,-24 23-15,-22 0 16,23-24-16,-1 24 16,1-23-16,-24-24 0,47 0 15,-23 1-15,0-24 16,-1 0-16,1-24 16,0-22-1,23-24-15,0-23 16,0-1-16</inkml:trace>
  <inkml:trace contextRef="#ctx0" brushRef="#br0" timeOffset="17924">12194 140 0,'0'116'47,"-23"-46"-31,0 0-16,-1 23 15,-22-23-15,-1 0 16,24 0-16,-24-24 16,24 1-16,23-24 15,-23-23-15,23-23 16,0-24 0</inkml:trace>
  <inkml:trace contextRef="#ctx0" brushRef="#br0" timeOffset="18073">12148 512 0,'116'0'31,"-92"0"-15,-1 24 0,0-24-1</inkml:trace>
  <inkml:trace contextRef="#ctx0" brushRef="#br0" timeOffset="18494">12614 140 0,'116'0'31,"-69"0"-31,-1 0 16,1 0-16,-24 23 16,-23 0-16,0 0 15,0 24-15,-23 0 16,-24-1-16,1 1 16,-1-1-16,24-22 15,0-1-15,23 0 31,23-23-15,0 0 0,24 24-16,-24-24 0,24 23 15,-1-23-15,-22 0 16,-1 23-16,0-23 16,-23 24-1,-23-1-15,-24 23 16,-23 1-16,1 0 15,-25-24-15,1 24 16,0-24-16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5:33.33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852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3238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  <inkml:trace contextRef="#ctx0" brushRef="#br0" timeOffset="80350">420 704 0,'23'0'63,"-46"0"31,23 23-79,-24 0-15,24 1 0,-23 22 16,23-22-16,0 22 15,0 1-15,0-24 16,0 24-16,23-47 16,-23 23-16,24-23 15,-1 0-15,0 0 16,-23-23-16,24-1 16,-1-22-16,0-1 15,-23 24-15,24-24 16,-24 24-16,0-24 0,-24 24 15,1 23 1,23-23-16,-23 23 0,-1-23 16,1 23-16,0 0 31,-1 23-15,24 0-1,0 0-15</inkml:trace>
  <inkml:trace contextRef="#ctx0" brushRef="#br0" timeOffset="81125">1072 750 0,'-46'117'47,"46"-70"-31,0-24-16,23 0 16,0 0-16,0-23 15,-23 24-15,24-24 16,-1 0-16,0-24 15,1 1 1,-1-23-16,-23-1 0,23 0 16,-23 1-16,0 22 15,0 1-15,-23 0 16,0 0-16,-1 23 16,1 0-1,0 0-15,-24 0 16,24 23-16,0 23 15,23-22-15</inkml:trace>
  <inkml:trace contextRef="#ctx0" brushRef="#br0" timeOffset="82069">2633 541 0,'-23'0'47,"0"0"-16,0 23-15,23 0 0,-24 1-16,1 22 15,23 1-15,0-1 16,0 1-16,0-24 15,0 1-15,0-1 16,23-23 0,1 0-16,-1-23 15,0-1-15,0-22 0,1 22 16,-24-22 0,23 23-16,-23-24 0,0 24 15,0-1-15,-23 24 16,23-23-16,-24 23 15,1 0-15,23-23 16,-23 23-16,0 0 16,-1 0 15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4:30.0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24 170 0,'-24'0'0,"48"0"110,-1 0-95,47 0 1,-23-23-16,22 0 0,-22 23 16,23-24-16,-47 24 15,24 0-15,-24 0 16,-46 0 31,0 0-47,-24 0 15,24 24-15,-24-24 16,-23 23-16,24-23 16,-1 23-16,24-23 15,-24 0-15,24 0 16,69 0 62,-22 0-62,22 0-16,1-23 15,23 23-15,-24-23 16,1 23-16,-24 0 16,1 0-16,-1-24 15,-46 24 16,-1 0-31,1 24 16,-24-1-16,1-23 16,-1 23-16,1 0 15,-1-23-15,24 0 16,-1 24-16,1-24 16,0 0-1,23-24 1,23 24 31,0 0-32,24 0-15,23 0 16,-24 0-16,1-23 0,-24 23 16,24 0-16,-47-23 78,-23 23-78,-24-23 15,24-1-15,-1 24 16,-22-23-16,-1 23 16,24 0-16,0-23 15,-1 23-15,1 0 16,0 0-16,23-24 0,23 24 78,0 0-62,24 0-16,0 0 15,-1 0-15,24 0 16,-23 0-16,-1-23 15,1 23-15,-24 0 16,0 0-16,-46 23 63,-23 24-63,22-47 0,-22 23 15,-1 1-15,0-24 16,1 0-16,23 0 15,-24 0-15,0 0 16,24 0-16,0 0 16,-1 0-1,24-24 17,24 24-17,-1-23-15,24 0 0,-1 23 16,1 0-1,-1 0-15,24 0 0,-23 0 16,0 0-16,-24 0 16,0 0-16,-46 0 47,0 23-47,-24 0 15,0-23-15,24 24 16,-24-1-16,1-23 15,-1 23-15,24-23 16,23 23-16,-23-23 16,46 0 31,0 0-47,1 0 15,-1 0-15,23 0 16,1 0-16,-24 0 15,24 0-15,-24 0 16,1 0-16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14:37.5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201 93 0,'-24'0'265,"1"0"-249,0 0 0,-1-23-1,1 23 1,0 0-16,-1 0 16,1 0-16,0 0 125,46 0-47,0 0-78,24 0 15,23 0-15,0 23 16,0-23-16,0 0 16,23 0-16,0 0 15,0 0-15,-23 0 16,23 0-16,-23 0 15,0 0-15,23 0 16,-23-23-16,0 23 16,-23 0-16,23-23 15,-24 23-15,-22 0 16,-1 0-16,0 0 0,1 0 16,-1 0-1,0 0 1,-46 0 78,0 0-79,-1 0 1</inkml:trace>
  <inkml:trace contextRef="#ctx0" brushRef="#br0" timeOffset="247">1296 0 0,'70'70'47,"-47"-47"-32,0 24-15,-23-24 0,0 24 16,0 0 0,-23 22-16,-24-22 0,-23 0 15,1-1-15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5:14.17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280 163 0,'0'47'125,"-24"-1"-125,1 24 16,-23 0-16,22 0 15,-22-23-15,-1-1 16,24 1-16,-1-24 16,24 0-16,-23-23 15,23-23 1,0-24 0,23 1-16,1-1 0,-1 1 15</inkml:trace>
  <inkml:trace contextRef="#ctx0" brushRef="#br0" timeOffset="171">187 373 0,'69'116'62,"-69"-46"-62,0 0 16,0 0-16,-23 0 16,23-24-16,0 1 15,-23-24-15,23 24 16,-23-24-16,-1-46 31</inkml:trace>
  <inkml:trace contextRef="#ctx0" brushRef="#br0" timeOffset="367">350 443 0,'116'-70'47,"-46"23"-47,-23 24 15,23 0-15,-24-1 16,-22 1-16,22 23 16,-46-23-16,23 23 15</inkml:trace>
  <inkml:trace contextRef="#ctx0" brushRef="#br0" timeOffset="607">723 46 0,'0'164'63,"0"-71"-63,0-23 15,0 23-15,-24 0 16,1-23-16,0 0 16,-1 0-16,-22 0 0,22-24 15,1-22 1,0-1-16,-1-23 0,1-23 16</inkml:trace>
  <inkml:trace contextRef="#ctx0" brushRef="#br0" timeOffset="1198">466 373 0,'0'116'32,"-23"-69"-32,0 23 0,23-24 15,-24 1-15,24-24 16,-23 1-16,23-48 31,23-22-31,1-24 16,-1 23-16,0 1 15,0-1-15,24 24 16,-24-1-16,24 1 16,0 0-16,-1-1 15,1 24-15,23 0 16,-47 0-16,24 0 15,-24 0-15,-23 24 16,0-1-16,0 24 16,-23-24-16,-24 24 15,-23-1-15,24-23 0,-24 1 16,23-24-16,24 23 16,-24-23-16,24 0 15,-1 0-15,1-23 16,0 23-16,0 0 31,46 23 0,23 0-15,1 1-16,0-1 16,-1 0-16,24 1 15,-23-24-15,23 23 0,-24 0 16,1-23-16,0 0 15,-1 0-15,-23 0 16,1 23-16,-1-23 16,0 0-1</inkml:trace>
  <inkml:trace contextRef="#ctx0" brushRef="#br0" timeOffset="1423">1258 256 0,'0'93'32,"0"-23"-32,0 24 15,0-25-15,-23-22 16,0 23-16,0-47 15,-1 24-15,1-47 16</inkml:trace>
  <inkml:trace contextRef="#ctx0" brushRef="#br0" timeOffset="1760">1328 210 0,'94'-117'15,"-48"94"1,1-1-16,-1 1 16,1 0-16,-24 23 15,24 0-15,-24 0 16,1 0-16,-1 23 16,-23 0-16,23 24 15,-23 23-15,0 0 16,0 23-16,-23 24 15,23-1-15,-23 1 16,-1-1-16,24-23 0,0 1 16,-23-48-1,23-23-15,0 1 0,0-48 32,-23-22-17,23-24-15,-24 0 16</inkml:trace>
  <inkml:trace contextRef="#ctx0" brushRef="#br0" timeOffset="1957">1538 233 0,'-23'116'47,"23"-46"-47,0 0 16,0 0-16,0 0 15,0 0-15,0-23 16,-23-24-16,-1 0 16,1-23-16,0 0 15,23-23-15</inkml:trace>
  <inkml:trace contextRef="#ctx0" brushRef="#br0" timeOffset="2278">1398 419 0,'117'-93'47,"-71"93"-47,1 0 15,-24 0 1,-23 23-16,-23 1 16,0 22-16,-24 1 15,-23-24-15,24 1 16,-1-1-16,24-23 15,-1 0-15,24-23 47,24 23-47,-1 0 16,24-24 0,-1 24-16,1 0 0,-1 0 15,24 0 1,-23 0-16,23 0 0,-24 0 15</inkml:trace>
  <inkml:trace contextRef="#ctx0" brushRef="#br0" timeOffset="3051">2191 466 0,'0'93'15,"0"-23"1,-24-23-16,24-24 15,0 0-15,0 1 16,0-48 15,0 1-31,0-24 16,24 1-16,-1-24 16,0 23-16,0 24 15,1-24-15,-1 24 16,0 23-16,1-23 15,-1 46 1,-23 0-16,0 24 16,-23 23-16,23-24 0,-24 1 15,24-24-15,0 1 16,0-48 15,24 1-31,-1-24 16,0 1-16,1-1 15,-1 1-15,0-1 16,1 24-16,-1 23 16,0-24-16,0 24 15,-23 24 1,0 22-16,0 1 16,0 0-16,0-1 0,-23 1 15,23-1-15,0-22 16,0-1-16</inkml:trace>
  <inkml:trace contextRef="#ctx0" brushRef="#br0" timeOffset="3539">2866 466 0,'0'-70'47,"-23"70"-31,0 0-16,-1 0 15,1 0-15,0 23 16,0 1-16,-1-1 15,24 0-15,-23 1 16,23-1-16,0 23 16,0-22-16,0 22 15,23-22-15,-23-1 16,0 0-16,24 1 16,-1-24-16,0-24 15,24-22-15,-24-1 16,0 0-16,1 24 15,-24-23-15,23 22 16,-23 48 31,0-1-47,0 0 16,0 0-16,0 1 15,23-1-15,1-70 31,-24 24-15</inkml:trace>
  <inkml:trace contextRef="#ctx0" brushRef="#br0" timeOffset="3763">3099 46 0,'0'117'47,"0"-47"-47,0 0 16,0 0-16,-23 23 15,23-23-15,0 0 16,0-24-16,0-22 16,0-1-16,23-23 15,1-23-15,-24-24 16</inkml:trace>
  <inkml:trace contextRef="#ctx0" brushRef="#br0" timeOffset="3973">3356 70 0,'-24'140'31,"24"-70"-16,-23-1-15,0 25 16,23-24-16,0-24 0,0 24 16,0-23-1,0-24-15</inkml:trace>
  <inkml:trace contextRef="#ctx0" brushRef="#br0" timeOffset="4288">3449 373 0,'0'116'32,"0"-69"-32,23-1 15,-23-22-15,0-1 0,24-23 16,-1 0-1,0 0-15,-23-23 16,23-1-16,1-22 16,-24-1-16,0 24 15,0-24-15,0 24 16,-24 0-16,1 23 16,-23 0-16,22 0 15,1 0-15,0 0 16,-1 0-16,24 23 15,0 0-15,0 1 16</inkml:trace>
  <inkml:trace contextRef="#ctx0" brushRef="#br0" timeOffset="4640">3915 419 0,'-23'-46'47,"-1"46"-47,-22 23 15,22-23-15,1 47 16,0-24-16,23 0 15,-23 1-15,23-1 16,0 23-16,23-22 16,0 22-16,0-22 15,1-24-15,22 23 16,1-23-16,0 0 16,-1-23-16,1-1 15,-1 1-15,1-24 16,0 1-16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5:22.07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0 373 0,'0'23'31,"0"24"-15,0 0-16,0 22 15,0-22-15,0 23 16,0-47-16,0 1 16,0-1-16,0-46 31,24-1-16,-1-46-15,-23 24 0,23-1 16,1 1-16,-24 22 16,23 1-16,0 0 15,1 46 17,-24 0-32,23 24 15,-23-24-15,0 24 16,0-24-1,23-23-15,0-23 16,1-1-16,-1-22 16,0-1-1,1 24-15,-1 0 16,-23-1-16,0 1 0,23 23 16,-23 23-1,0 24 1,0 0-16,0 22 15,0 1-15,0-23 16,0 0-16,0-1 16,24-23-16,-24 1 15,23-24-15,0 0 16,1 0 0,-24-24-16,23-22 15,0 23-15,24-24 16,-24 0-16,0 1 0,1-24 15,-24 23 1,23 24-16,-23 0 0,0-1 16,0 1-16,23 23 281,-23 23-265,0 1-16,0 22 15,0-22-15,0 22 0,0 1 16,-23-1-1,23 1-15,-23-24 0,23 1 16,0-1-16,0-46 94,0-1 546,23 24-640,0-23 16,1 23-16,-24-23 16,23-1-16,0 1 0,0 0 15,-23-1-15,24 1 16,-24 0-16,0 0 16,0-1-1,0 1-15,-24 0 16,1 23-1,0 0 1,0 0 0,-1 23-16,1 0 15,23 1-15,-23 22 0,23 1 16,0-1-16,0 1 16,0 0-16,0-24 15,23 0-15,-23 0 16,23 1-16,1-24 15,-1 0 1,0 0-16,24 0 16,-24-47-16,24 24 15,-24-24-15,24 24 16,-24-24-16,0 1 16,0-1-16,-23 1 15,24-1-15,-24 24 16,23-1-16,-23 1 0,0 46 47,0 1-32,-23 22-15,-1 24 16,1-23-16,23 23 16,-23-24-16,23-22 15,0-1-15,0 0 16,0-46 15,0-24-31,23 1 16,0-24-16,1 23 0,-1 1 15,-23-24-15,23 46 16,1-22-16,-1 22 16,0 48 15,-23 22-31,0 1 15,0 23-15,-23 0 16,23-24-16,0-22 16,0-1-16,0-70 47,23 24-47,1-47 15,-1 47-15,-23-24 16,23 1-16,1 22 0,-1 1 15,0 23 1,-23 23 0,0 24-1,0 23-15,0-24 16,0 24-16,0-23 16,0 0-16,0-1 15,0-23 1</inkml:trace>
  <inkml:trace contextRef="#ctx0" brushRef="#br0" timeOffset="989">1655 303 0,'-93'0'31,"46"0"-15,24 47-16,0-24 15,-1 0-15,24 1 16,0-1 0,24 0 15,-1-23-31,0 0 0,0 0 15,1 24-15,22-24 16,-22 0-16,-1 23 16,0-23-16,-23 23 15,0 0-15,0 1 16,-23 22-16,0 1 16,-24-24-16,24 1 15,23-1-15,-24 0 16,48-23 15,-1 0-15,0 0-16,1 0 0,22-23 15,-22 0-15,22-24 16,1 0-16,-1 1 16,-22-1-16,-1 1 15,0-1-15,-23 24 16,0-1-16,-23 24 15,0-23-15,-1 23 16,1 0-16,0 0 16,-1 0-16,1 23 15,23 1-15,-23-1 16,23 0-16,0 24 16,0-24-16,0 24 15,23-24-15,0 24 0,1-24 16,-1 0-16,0-23 15,1 24-15,-1-24 16,0 0-16,24 0 16,-24-24-16,0 1 15,24-24-15,-24 1 16,24-1-16,0-23 16,-1 0-16,1 24 15,-24-47-15,24 46 16,-24-23-16,-23 0 15,23 47-15,-23-24 16,-23 47 15,23 23-15,-23 1-16,-1 22 16,1 24-16,23 0 15,-23 0-15,23 0 16,0 0-16,0 0 15,0-24-15,0 24 16,23-46-16,0-1 16,1 0-16,-1-23 15,0 0 1,1 0-16,-24-23 16,23 0-16,0-24 15,-23 24-15,0-24 16,0 24-16</inkml:trace>
  <inkml:trace contextRef="#ctx0" brushRef="#br0" timeOffset="1229">1935 280 0,'139'-23'32,"-92"23"-32,0 0 15,23 0-15,-24 0 16,24 0-16,-23 0 16,-1 0-16,1 23 15,-24 0-15</inkml:trace>
  <inkml:trace contextRef="#ctx0" brushRef="#br0" timeOffset="1463">2890 373 0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5:27.85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306 213 0,'0'24'78,"0"22"-78,0 24 15,0 0-15,0 0 16,0 0-16,-23-24 16,23-22-16,0-1 15,0 0 1,0-46-1,23-24 1,-23 1-16</inkml:trace>
  <inkml:trace contextRef="#ctx0" brushRef="#br0" timeOffset="472">260 50 0,'-117'23'47,"94"24"-47,0 0 15,-24 23-15,47-1 16,-23 25-16,0-1 15,23 0-15,0 24 16,0-24-16,0 0 16,23-46-16,0-1 15,24-22-15,-1-24 16,1 0-16,0-47 0,22 0 16,-22-23-16,0-23 15,23 0-15,-24 23 16,-22-23-16,-1 23 15,0 23-15,-23-23 16,0 1-16,0 22 16,-23-23-16,-24 23 15,24 24-15,-24 0 16,1 0-16,-1 23 16,24 0-16,-24 23 15,24 0-15,0 0 16,-1 24-16,1-24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5:31.06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283 536 0,'-23'-24'78,"-1"1"-62,1 23-1,-24 0-15,24 0 16,-24 23-16,24 1 16,0-1-16,0 24 15,23-24-15,-24 24 16,24 22-16,0-22 15,0 23-15,0 0 0,24-23 16,-1-1-16,0 1 16,0-24-16,1-23 15,22 0-15,-22 0 16,-1 0-16,24-47 16,-24 1-16,23-1 15,-22 1-15,-1-1 16,0 24-16</inkml:trace>
  <inkml:trace contextRef="#ctx0" brushRef="#br0" timeOffset="457">539 349 0,'-23'140'32,"23"-70"-17,0 23-15,-23 0 16,-1-23-16,24 0 16,-23-23-16,23-24 15,0 1-15,0-71 47,23 0-47,1-23 0,-1 0 16,0 1-16,0-1 15,1 23-15,-1 24 16,0-1-16,1 1 16,-1 23-16,0 23 15,-23 24 1,0 23-16,0 0 15,0 0-15,0 0 16,0 0-16,0-24 16,0-22-16,0-1 15,24-46 1,-1-1 0</inkml:trace>
  <inkml:trace contextRef="#ctx0" brushRef="#br0" timeOffset="929">982 652 0,'23'-93'31,"-23"70"-15,0-1 15,-23 24-31,0 24 16,-1-24-1,1 46-15,0-22 0,-1-1 16,24 24-16,-23-1 16,23 1-16,0-1 15,0-22-15,0-1 16,0 0-16,23 1 16,1-24-1,-1-24 1,0 1-16,1-24 15,22-23-15,-22 24 16,-24-1-16,23 24 16,-23 0-16,0 69 47,0-22-32,0 22-15,0 1 0,0-1 16,23-22-16,-23-1 15,23 0-15,1-23 16,-1-23 0,0 0-16,1-1 15</inkml:trace>
  <inkml:trace contextRef="#ctx0" brushRef="#br0" timeOffset="1273">1308 512 0,'0'117'47,"0"-47"-32,0-24-15,0 1 16,0 0-16,0-1 16,0-22-1,0-71 16,0 24-15,0-47-16,0 23 16,0 1-16,0-1 15,0 0-15,23 24 16,-23 0-16,24 23 16,-1 0-16,0 0 0,1 0 15,-1 0-15,24 23 16,-24-23-16,23 0 15,24 0-15,-23 0 16</inkml:trace>
  <inkml:trace contextRef="#ctx0" brushRef="#br0" timeOffset="2496">2333 419 0,'-69'-93'63,"22"93"-63,24 23 15,-1 1-15,1-1 16,23 0-16,-23 1 16,23-1-16,0 0 15,0 0-15,23 1 16,0-1-16,1 24 0,-1-24 16,24 0-16,-24 1 15,0-1-15,0 0 16,1 0-16,-24 1 15,0-1-15,0 0 16,-24 1 0,1-1-16,0-23 15,-24 23-15,24-23 16,-24 0-16,24 0 16,0 0-16,-1-23 15,24-24-15,0 24 16,0-24-16</inkml:trace>
  <inkml:trace contextRef="#ctx0" brushRef="#br0" timeOffset="2700">2427 466 0,'140'23'46,"-94"0"-30,1-23-16,-1 0 16,-22 0-16,-1 0 15,0 0-15</inkml:trace>
  <inkml:trace contextRef="#ctx0" brushRef="#br0" timeOffset="2963">2683 373 0,'-23'116'47,"-1"-23"-32,24-23-15,-23 0 16,23 23-16,0-46 15,0 0-15,23-1 0,1-22 16,-1-1 0,0-23-16,24-23 15,-24-1-15,24-22 16,-24-1-16,0 0 16</inkml:trace>
  <inkml:trace contextRef="#ctx0" brushRef="#br0" timeOffset="3304">3033 419 0,'23'93'47,"-23"-23"-47,0 0 16,0 0-16,0-23 15,0 23-15,0-47 16,0 0-16,-23 1 16,23-71 15,0 0-31,0 1 16,0-24-16,0 0 15,23 23-15,-23 1 16,23-1-16,0 1 15,1 22-15,-1 1 0,0 23 16,1 0-16,22 0 16,-22 0-16,-1 0 15</inkml:trace>
  <inkml:trace contextRef="#ctx0" brushRef="#br0" timeOffset="3545">3452 140 0,'117'0'46,"-71"0"-46,-23 0 16,1 0-16</inkml:trace>
  <inkml:trace contextRef="#ctx0" brushRef="#br0" timeOffset="3854">3522 163 0,'-23'93'47,"23"-23"-47,0 0 16,0 23-16,-24-23 16,24-23-16,0-1 15,0 1-15,0-24 16,0 0-16,0 1 31,24-24 0,-1 0-15,0 0-16,1-24 16,-24 1-16,23 0 15</inkml:trace>
  <inkml:trace contextRef="#ctx0" brushRef="#br0" timeOffset="4266">3732 210 0,'139'0'31,"-115"0"-31,-1 0 16,-23 23 0,0 0-16,-23 0 15,-1 1-15,-22 22 16,23-22-16,-1-24 16,24 23-16,24 0 62,-1-23-46,23 24-16,-22-1 15,-1 0-15,0 0 16,1 1-16,-24-1 16,0 24-16,0-24 0,-24 0 15,1 1-15,-24-1 16,24 0-16,0-23 15,0 0-15</inkml:trace>
  <inkml:trace contextRef="#ctx0" brushRef="#br0" timeOffset="4701">4104 186 0,'140'-23'31,"-116"0"-15,22 23-16,-22 0 16,-24 23-16,23 0 15,-23 1-15,0 22 16,0 24-16,-23 0 15,23-23-15,-24 22 16,1-45-16,23 22 16,-23-22-16,-1-24 31,1-24-31,0-22 16,23-1-16,-24 1 15,24-24-15,0 23 16,0-23-16,0 24 15,0 22-15,0 1 16,24 23 0,-1 0-1,0 0 1,1 0-16</inkml:trace>
  <inkml:trace contextRef="#ctx0" brushRef="#br0" timeOffset="5173">4431 46 0,'140'-23'46,"-94"0"-46,-23 23 16,24 0-16,-24 0 16,-23 23-16,24-23 15,-24 23-15,0 1 16,0 22-16,0 24 16,0-23-16,0 46 0,0-23 15,0 23-15,-24-23 16,24 0-16,0-23 15,0-1-15,0-23 16,0 1-16,-23-48 78,0 24-78,-1-23 16,-22 23-16,23 0 15,-24 0-15,0 0 0,24 0 16,0 23-16,-1 1 16,1-24-16</inkml:trace>
  <inkml:trace contextRef="#ctx0" brushRef="#br0" timeOffset="5563">5037 792 0,'23'0'63,"-23"47"-63,0-24 0,-23 24 15,-1-24 1,1 24-16,0-24 0,-24 0 16,0 24-16,24-24 15,0-23-15</inkml:trace>
  <inkml:trace contextRef="#ctx0" brushRef="#br0" timeOffset="5909">5107 233 0,'23'23'46,"-23"0"-30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5:40.69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163 0 0,'24'0'62,"-24"24"-62,23-1 16,-23 47-16,23-24 16,-23 48-16,0-1 15,0-23-15,-23 23 16,23-46-16,0-1 16,0-23-16,0 1 15,23-24 16,0 0-31,1 0 0,-1 0 16,0 0-16,24 0 16,-24 23-16,1 0 15,-1 1-15,0 22 16,0-22-16,-23-1 16,0 0-16,0 1 15,0-1-15,-23-23 16,-23 0-16</inkml:trace>
  <inkml:trace contextRef="#ctx0" brushRef="#br0" timeOffset="352">0 420 0,'117'-24'47,"-71"24"-47,24 0 15,-23 0-15,-1 0 16,-22 0-16,-1 0 16,0 0-16,1 24 15,-24 22 1,0 1-16,-24 0 15,1 22-15,0 1 16,-24-23-16,24 0 0,-24-24 16,24 24-16,0-24 15,-1-23 1,24-23 0,0-1-16,0-46 15</inkml:trace>
  <inkml:trace contextRef="#ctx0" brushRef="#br0" timeOffset="764">489 233 0,'47'117'15,"-47"-71"1,0-22-16,0 22 15,0-22-15,0-1 16,23-46 15,1-1-15,-1-22-16,0 22 16,-23 1-16,24 23 15,-1-23-15,0 23 16,1 0-16,-1 0 15,-23 46 1,0-22 0,-47 22-16,24 1 0,0 0 15,-1-24-15,1 0 16,0-23 0,23-23 15,23-24-16,0 1-15</inkml:trace>
  <inkml:trace contextRef="#ctx0" brushRef="#br0" timeOffset="996">1002 47 0,'-93'116'47,"46"-69"-47,1 0 16,22-1-16,1-22 15,23-1-15</inkml:trace>
  <inkml:trace contextRef="#ctx0" brushRef="#br0" timeOffset="1162">816 327 0,'116'93'63,"-116"-47"-63,0 24 15,0 0-15,-23-23 16,0-1-16,23 1 15,-24-24-15,24 1 16</inkml:trace>
  <inkml:trace contextRef="#ctx0" brushRef="#br0" timeOffset="1373">1142 210 0,'140'-70'16,"-94"47"0,1 0-16,23-1 15,-47 1-15,1 23 16,-1 0-16,-23 23 16,0 1-16,-23-1 15,-24 23-15,24-22 16,-1-24-16</inkml:trace>
  <inkml:trace contextRef="#ctx0" brushRef="#br0" timeOffset="1597">1398 187 0,'-23'0'47,"23"23"-47,0 0 16,0 1-16,0 46 15,23-1-15,-23 25 16,0-24-16,24 23 15,-24 0-15,0 0 16,0-23-16,0-23 16,0-1-16,0-22 15,0-1-15,0 0 16,-24-46 0,1 0-1</inkml:trace>
  <inkml:trace contextRef="#ctx0" brushRef="#br0" timeOffset="1949">1072 490 0,'0'23'46,"23"0"-30,1 1-16,-1-24 16,0 0-16,1 0 15,-1 0-15,0-24 16,0 1-16,-23 0 16,24-1-16,-24 1 15,-24 0 1,1 23-1,0-24-15,0 24 16,-1 0-16,1 0 16,0 24-1,-1-1-15,24 0 16</inkml:trace>
  <inkml:trace contextRef="#ctx0" brushRef="#br0" timeOffset="2332">1794 187 0,'-139'116'62,"115"-69"-62,-22-24 0,22 0 16,1-23 0,46 0 15,1 0-31,-1 0 16,0 0-1,24 24-15,-24-1 16,1 0-16,-1 24 15,-23 23-15,23-24 16,-23 1-16,0 0 16,23-24-16,-23 0 15,0 1-15,0-48 32</inkml:trace>
  <inkml:trace contextRef="#ctx0" brushRef="#br0" timeOffset="2490">1771 257 0,'140'-47'31,"-70"24"-15,-24 23-16,1 0 15,0-24-15,-24 24 16</inkml:trace>
  <inkml:trace contextRef="#ctx0" brushRef="#br0" timeOffset="2722">2004 47 0,'0'140'31,"0"-47"-16,0 0-15,0 0 16,0 24-16,0-24 16,-23 0-16,0-23 15,23 0-15,0-47 16,0 1-16,-24-1 16,24-46-16</inkml:trace>
  <inkml:trace contextRef="#ctx0" brushRef="#br0" timeOffset="3301">1911 443 0,'0'23'63,"0"1"-48,23-48 17,1-22-17,-1 22-15,0 1 16,0 23 0,1 0-1,-1 0 1,-23 23 15,0 1-31,0-1 16,-47 0-16,24 1 15,-23-1-15,-1 24 16,24-24-16,-24-23 16,24 23-16,-1-23 15,48 0 32,-24-23-47,23 23 16,24 0-16,-24 0 15,24 0-15,-1 23 16,1 0-16,-1 1 16,1-24-16,23 23 15,-24-23-15,1 23 16,0-23-16,-24 0 15,0 24-15,1-24 16</inkml:trace>
  <inkml:trace contextRef="#ctx0" brushRef="#br0" timeOffset="3532">2400 257 0,'24'93'32,"-24"-47"-17,23 24-15,-23 0 16,0-23-16,0-1 0,0 1 15,0-24-15</inkml:trace>
  <inkml:trace contextRef="#ctx0" brushRef="#br0" timeOffset="3842">2657 24 0,'116'0'32,"-69"0"-32,-1 0 15,-22 0-15,-1 23 16,-23 24-16,23-1 16,-23 24-16,24 0 15,-24 46-15,0 1 16,0-1-16,-24 1 15,24-24-15,0-23 16,0 0-16,0-47 16,0 1-16,0-48 31,-23 1-31,23-47 16,-23 0-16</inkml:trace>
  <inkml:trace contextRef="#ctx0" brushRef="#br0" timeOffset="4050">2703 163 0,'0'140'47,"0"-70"-47,0 0 15,0 0-15,0 0 16,0-24-16,0-22 15,0-1-15,-23-23 16,0 0-16,-1-47 16</inkml:trace>
  <inkml:trace contextRef="#ctx0" brushRef="#br0" timeOffset="4334">2633 420 0,'0'-93'31,"0"69"-31,24 24 16,-24-23-16,23 23 15,24 0-15,-24 0 16,23 0-16,-22 0 16,-1 0-16,-46 23 31,-1 24-31,-22-24 16,-1 0-16,24 1 0,0-1 15,-1-23 1,48 0 31,-1 0-32,0 0-15,24-23 16,-1 23-16,1-24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5:46.64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23 489 0,'0'23'47,"0"1"-32,0 22-15,0 24 16,0-23-16,0-1 16,0 1-16,-23-24 15,23 1-15,0-48 47,0-22-47,23-1 16,0 0-16,1 1 15,-1-1-15,0 1 16,1 22-16,22-22 16,-23 46-16,-23-24 15,24 24-15,-24 24 16,0-1 0,0 24-16,0 23 15,0-24-15,0-23 16,0 1-16,0-1 15,0-46 17,23-1-32,0-22 0,1-1 15,-1 24-15,-23 0 16,23-1-16,1 1 16,-24 46 15,0 24-31,0 0 15,0 22-15,0-22 16,0 0-16,0-24 16,0 0-16,23 1 15,0-24 1,1-24 0,-1-22-1,0-1-15,24 0 0,-24 1 16,0-24-16,1 23 15,-24 1-15,23-1 16,-23 24 0,23 23 156,-46 0-47,0 0-110,-1 23 1,24 0-1,-23-23 1,23 47-16,0-24 16,0 24-16,0-24 15,0 1-15,0 22 16,0-23-16,23 1 16,1 22-16,-24-22 15,23-1-15,0-23 16,1 23-16,-1-23 15,23 0-15,-22 0 16,-1-23-16,24 0 16,-24-24-16,0 0 15,1 1-15,-24-1 16,23 1-16</inkml:trace>
  <inkml:trace contextRef="#ctx0" brushRef="#br0" timeOffset="550">1002 279 0,'-24'94'31,"24"-25"-15,0 1-16,-23-23 15,23 23-15,-23-24 0,23-22 16,0 22-16,-23-46 15,46-46 17,-23-1-17,23 1-15,0-1 16,1 0-16,-24 1 16,23 22-16,0 1 15,1 0-15,-1 46 31,-23 0-15,0 24-16,0 0 0,0-1 16,-23-22-16,23-1 15,0 0-15,0-46 32,23 0-17,0-1-15,1-22 16,-1 22-16,-23-22 15,23 22-15,-23 1 16,23 23-16,-23-23 16,24 23-1,-24 23-15,0 0 16,0 24-16,0 0 16,0-1-16,0-22 0,0 22 15,0-23 1</inkml:trace>
  <inkml:trace contextRef="#ctx0" brushRef="#br0" timeOffset="1208">1491 442 0,'-23'-46'46,"0"46"-46,-24 0 16,24 0 0,-1 23-16,24 0 31,24 1-15,-1-1-1,0-23-15,1 23 16,-1 1-1,0-1 1,-23 0-16,0 1 16,-23-1-16,0 0 15,23 0-15,0 1 16,23-24 15,23 0-15,-22-24-16,22 1 15,-22-23-15,22-1 16,1 0-16,-1 1 16,-22-1-16,-1 1 15,-23 22-15,0 1 16,0 0-16,0-1 16,-23 24-16,-1 0 15,1 0-15,23 24 16,-23 22-16,0 1 15,23-24-15,-24 24 16,24-24-16,0 24 0,0-24 16,0 0-16,0 1 15,24-1 1,-1 0 0,0-23-16,0 0 15,1 0-15,-1-23 16,0 0-16,1-24 15,22 0-15,-22-23 16,22 1-16,-23-1 16</inkml:trace>
  <inkml:trace contextRef="#ctx0" brushRef="#br0" timeOffset="1441">2097 0 0,'-23'163'31,"-1"-93"-16,24 23-15,-23 0 16,23 0-16,0-23 16,23 0-16,1 0 15,-1-47-15,0 1 16,1-1-16,-1-23 16,0 0-16,1-23 15,-24-24-15,0 0 16,0 1-16,0-24 15,-24 23-15,-22 1 0</inkml:trace>
  <inkml:trace contextRef="#ctx0" brushRef="#br0" timeOffset="1613">1724 209 0,'140'-23'31,"-70"23"-15,23-23-16,0-1 15,-23 1-15,0 23 16</inkml:trace>
  <inkml:trace contextRef="#ctx0" brushRef="#br0" timeOffset="2550">2843 489 0,'0'93'63,"-24"-46"-63,24-1 15,-23 1-15,0 0 16,-1-1-16,1-22 16,0 22-16,0-46 0,-1 23 15,1-23 1,23-23-16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5:49.72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46 372 0,'117'24'62,"-94"-24"-62,0 23 16,-23 0-16</inkml:trace>
  <inkml:trace contextRef="#ctx0" brushRef="#br0" timeOffset="321">0 769 0,'116'-24'63,"-116"48"-63,24-1 0,-24 23 16,0 24-16,0-23 15,0-24-15,-24 1 16,24-1-16,24-46 62,-1-1-62,0-22 16,0-1-16,-23 0 16,24 1-16,-24-24 15</inkml:trace>
  <inkml:trace contextRef="#ctx0" brushRef="#br0" timeOffset="1035">279 139 0,'164'-70'31,"-141"70"-16,0-23-15,0 23 16,1 0-16,-48 0 47,1 0-16,23 23 0,-23 24-15,23 0-16,0-1 16,0 24-16,0 0 15,0-23-15,0-1 16,-23-22-16,23 22 16,-24-23-16,1 1 15,0-24 1,-1 0-1,1 0-15,23-24 16,0-22-16,0 23 16,0-1-16,0 1 15,0 0-15,23-1 16,1 1-16,22 0 16,-22 23-16,22-24 15,-23 1-15,24 23 16,-24 0-1,-46 47 1,0-24-16,-24 24 16,1-1-16,-1 1 15,0-1-15,24-22 16,0-1-16,23 0 0,-24 1 16,48-24 15,-1-24-31,0 1 15,24 0-15,-24-1 16,24-22-16,23 23 16,-24-1-16,-22 1 15,-1 23-15</inkml:trace>
  <inkml:trace contextRef="#ctx0" brushRef="#br0" timeOffset="1746">396 652 0,'0'117'31,"0"-71"-31,0 1 16,-23-1-16,23 1 15,0 0-15,-24-24 16,24 0-16,0-46 31,0 0-15,24-47-16,-1 23 15,0-23-15,1 0 16,-1 0-16,0 0 16,0 47-16,1-24 0,-1 47 15,-23 24 16,0 22-31,0 24 16,0 0-16,0 0 16,0 0-16,0 0 15,0 0-15,0 0 16,0-24-16,0 1 16,0-24-16,0 1 15,-23-24 1,23-24-1,-24 1-15,1 0 16,0-24-16,0 0 0,-1 1 16,24-1-16,-23 1 15,23-1-15,0 24 16,0-1 0,23 1-16,1 23 15,-1-23 1,0 23-16,0-23 15,1 23 1,-24 23 0,0 0-16,-24 24 15,1-24-15,23 0 16,-23 1-16,23-1 16,0-46 15,23-1-16,0 1-15,1-24 16</inkml:trace>
  <inkml:trace contextRef="#ctx0" brushRef="#br0" timeOffset="2000">1002 0 0,'93'116'62,"-93"-69"-62,-47-1 16,24 1-16,-24-1 15,1 1-15,23-24 16,-24-23-16</inkml:trace>
  <inkml:trace contextRef="#ctx0" brushRef="#br0" timeOffset="2458">769 302 0,'46'94'46,"-46"-48"-46,24 1 16,-24-1-16,0-22 16,0-1-16,23-46 31,-23-1-15,23-22-16,24-1 15,-24 1-15,0-1 16,1 0-16,22 24 0,1 0 15,0 23 1,-1-23-16,-22 23 0,-1 0 16,-23 23-1,0 0-15,0 0 16,-23 1 0,-1-1-16,1-23 15,0 23-15,-1-23 16,1 24-1,23-1 1,-23 0-16,-1 24 16,-22-1-16,22 24 0,1 0 15,0-23 1,-24 0-16,24-1 0,0 1 16,23-24-16,-24-23 15</inkml:trace>
  <inkml:trace contextRef="#ctx0" brushRef="#br0" timeOffset="2630">1212 419 0,'116'0'31,"-93"23"-16,1-23-15,-24 24 0,0-1 16,0 23-16</inkml:trace>
  <inkml:trace contextRef="#ctx0" brushRef="#br0" timeOffset="3000">1025 792 0,'70'-70'62,"-47"70"-62,1-23 16,-1 23 0,0 23-16,-23 0 15,0 24-15,0-1 16,0 1-16,-23 0 15,23-1-15,-23 1 16,23-24-16,0 0 16,23-23 31,0-23-47,1 0 15,-1 0-15,0-1 16,-23 1-16,23 0 15,1-1-15,-1 1 16</inkml:trace>
  <inkml:trace contextRef="#ctx0" brushRef="#br0" timeOffset="4806">3565 419 0</inkml:trace>
  <inkml:trace contextRef="#ctx0" brushRef="#br0" timeOffset="11377">2144 582 0,'0'-23'79,"-24"23"-64,1-24-15,0 24 16,-1 0-16,-22 0 15,-1 0-15,1 0 16,-1 24-16,24-24 16,-1 23-16,24 0 31,24 1-15,-1-1-16,24-23 15,-24 23-15,24 1 16,-1-1-16,1 0 15,-24-23-15,0 24 16,-23-1-16,0 0 0,0 0 16,0 24-16,-23-24 15,-24 24-15,1-24 16,23 1-16,-24-24 16,24 23-16,-1-23 15,1 0 1,23-23-1,0-1-15,0 1 16,0-24-16</inkml:trace>
  <inkml:trace contextRef="#ctx0" brushRef="#br0" timeOffset="11600">2330 605 0,'117'0'47,"-71"0"-31,1 0-16,-24 0 16,24 0-16,-47-23 15,23 23-15</inkml:trace>
  <inkml:trace contextRef="#ctx0" brushRef="#br0" timeOffset="11864">2447 489 0,'-24'23'46,"24"0"-30,-23 47-16,23 24 16,0-24-16,0 23 15,0-23-15,0 0 0,0-1 16,0-22 0,23-24-16,-23 1 0,24-1 15,-1-23-15,0 0 16,0 0-16,24-47 15,-24 1-15</inkml:trace>
  <inkml:trace contextRef="#ctx0" brushRef="#br0" timeOffset="12216">2773 605 0,'0'140'47,"23"-70"-47,-23-23 15,23 23-15,-23-24 16,0 1-16,0-24 16,0 0-16,0 1 15,0-71 16,0 1-15,0-1-16,0-23 16,24-23-16,-1 23 15,0 23-15,1 1 16,22 22-16,-22 1 0,-1 23 16,23 0-16,-22 0 15,22 23-15,1 1 16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8:09.05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327 0 0,'-23'0'63,"-1"24"-16,1-24-47,0 23 15,-24 0-15,24 24 16,-24-24-16,24 24 0,0-24 15,-1 24-15,24-1 16,-23 1-16,0-1 16,23 24-16,0-23 15,0 23-15,0-24 16,23 1-16,0 0 16,1-1-16,-1 1 15,24-24-15,-24 24 16,24-24-16,-24 0 15,47-23-15,-24 0 16,24 0-16,-23-23 16,23 0-16,-24-24 15,1 1-15,0-24 0,-24 0 16,0 0-16,1 0 16,-1 0-16,-23 23 15,0-23-15,0 24 16,-23-1-16,-1 1 15,1 22-15,-24-22 16,1 22-16,-1 24 16,0-23-16,-22 23 15,22 0-15,-23 0 16,23 0-16,1 23 16,-1-23-16,24 24 15,0-1-15,-1-23 16</inkml:trace>
  <inkml:trace contextRef="#ctx0" brushRef="#br0" timeOffset="444">164 396 0,'23'24'47,"24"-24"-32,-24 23-15,0 0 16,1-23-16,-24 24 15,0 22-15,0-23 16,-24 1-16,1 22 16,-23-22-16,22-1 15,1-23-15,0 0 16,46 0 46,0 0-62,24 0 0,-24 0 16,47 0-16,-23 0 16,23-23-16,-24 23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6:56.53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233 24 0,'0'23'78,"0"0"-62,0 24-16,0-1 16,0 1-16,0 23 15,-24-23-15,24-1 0,0 1 16,0-1-1,0-22-15,0-1 0,0 0 16,-23-23 15,0 0 1,0 0-17,-1 0 1,1 0-16,0 0 15,-1 0 1,48 0 62,-1 0-78,24 0 16,-24 0-16,23 0 15,1 0-15,0 0 16,-1 0-16,-22 0 16,-1 0-16,0 0 15</inkml:trace>
  <inkml:trace contextRef="#ctx0" brushRef="#br0" timeOffset="1348">209 47 0,'0'-23'188,"24"23"-172,-24-24-1,23 24-15,-46 0 47,23 24-31,-24-24-16,24 23 15,-23-23-15,0 23 16,0 0-16,-1-23 16,1 24-16,0-24 15,-1 23-15,1-23 0,23 23 16,-23-23-16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8:16.94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303 303 0,'0'-23'78,"-23"23"-78,-1-23 16,1 23-16,0-24 16,-1 24-16,1 0 15,0 0-15,0 0 16,-1 0 0,24 24-16,0-1 15,0 0 1,0 24-16,0 0 15,24 22-15,-24 1 16,23 0-16,-23 0 16,23 23-16,-23-23 15,0 0-15,0-23 0,0-1 16,0 1-16,0-24 16,0 1-16,-23-1 15,0-23-15,-24 0 16</inkml:trace>
  <inkml:trace contextRef="#ctx0" brushRef="#br0" timeOffset="540">0 630 0,'140'-70'47,"-94"46"-47,1 1 16,0 23-16,-24-23 15,24 23-15,-24-24 16,0 24 0,-23 24 46,0 22-62,0 1 16,0 0-16,0 23 0,0-24 15,0 1 1,23-24-16,-23 0 0,24-23 16,-24 24-16,23-24 15,0-47 1,1 0-16,-1 1 15,0-24-15,1 0 16,-24 23-16,0 1 16,0 22-1,0 48 17,0 22-17,23-22-15,-23 22 16,0 1-16,23-24 15,-23 1-15,24-1 0,-1-23 16,0-23 0</inkml:trace>
  <inkml:trace contextRef="#ctx0" brushRef="#br0" timeOffset="891">769 490 0,'0'93'47,"0"-46"-47,0-1 16,-23 1-16,23-24 15,0 0-15,0 1 0,0-48 32,0 1-32,0-23 15,23-1-15,-23 0 16,23 1-16,-23 22 15,24 1-15,-24 0 16,23 23-16,0 0 16,1 23-1,-24 24 1,23-1-16,-23 1 16,0 23-16,0-24 15,0-22-15,0-1 16,0 0-16,23-23 15</inkml:trace>
  <inkml:trace contextRef="#ctx0" brushRef="#br0" timeOffset="1221">1258 443 0,'-23'-23'63,"0"23"-63,-1 23 16,-22 24-16,23-24 0,23 24 15,-24-1-15,24 1 16,0 0-16,24-24 15,-1 23-15,0 1 16,0-24-16,24 1 16,0-24-16,-1 0 15,1 0-15,-24 0 16,24-47-16,-24 24 16,24-24-16,-24 1 15</inkml:trace>
  <inkml:trace contextRef="#ctx0" brushRef="#br0" timeOffset="1680">1841 187 0,'-23'23'78,"-1"-23"-78,1 23 16,0 1-16,-1-1 16,1 0-16,0 24 15,0 0-15,23-1 16,0 1-16,0-1 16,0 1-16,23 0 15,0-1-15,0-22 16,1 22-16,22-23 0,-22-23 15,-1 24-15,0-24 16,1 0-16,-1-24 16,0 1-16,0-23 15</inkml:trace>
  <inkml:trace contextRef="#ctx0" brushRef="#br0" timeOffset="2069">2190 303 0,'-93'47'47,"70"0"-47,0-24 16,-1 0-16,24 0 15,0 1 1,24-24 15,-24 23-31,23-23 16,24 0-16,-24 23 16,0-23-16,0 0 15,-23 24-15,24-1 0,-24 0 31,-24 24-31,1-24 0,0 1 16,0-1-16,-1 0 16,1-23-16,0 0 15,-1-23-15,24-24 16</inkml:trace>
  <inkml:trace contextRef="#ctx0" brushRef="#br0" timeOffset="2258">2237 373 0,'140'-46'16,"-93"22"-16,-1 24 16,1-23-16,-1 0 15,-22 23-15,-1 0 16</inkml:trace>
  <inkml:trace contextRef="#ctx0" brushRef="#br0" timeOffset="2514">2400 210 0,'-23'117'31,"23"-71"-15,0 24-16,0-23 16,0-1-16,0 1 15,0-24-15,23 1 16,1-24 0,-1 0-16,0 0 15,0-24-15,1 1 16,-1-24-16,0 1 15,1 22-15</inkml:trace>
  <inkml:trace contextRef="#ctx0" brushRef="#br0" timeOffset="2858">2680 210 0,'0'140'31,"23"-93"-31,-23-1 16,0 1-16,0-1 16,0 1-16,0 0 15,0-24-15,0 0 16,0-46 15,0 0-31,0-24 0,0-23 16,0 0-16,0 0 15,0 24-15,23-1 16,-23 0-16,24 47 16,-1-23-16,24 23 15,-24 0-15,0 0 16,1 0-16,22 0 16,-23 23-16,1-23 15,22 0-15</inkml:trace>
  <inkml:trace contextRef="#ctx0" brushRef="#br0" timeOffset="3149">3123 0 0,'139'117'47,"-92"-94"-32,-24 47-15,24-23 16,-47 23-16,23 0 16,-23-24-16,0 24 15,-23 0-15,-24-23 16,24-1-16,-24-22 0,24-1 15,-23 0 1,22-23-16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8:15.94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 0 0,'0'24'63</inkml:trace>
  <inkml:trace contextRef="#ctx0" brushRef="#br0" timeOffset="256">93 280 0,'70'93'31,"-70"-46"-31,0-1 16,0 24-16,-23-23 16,-1 23-16,1-47 15,0 24-15,-1-24 16,1 0-16,0-23 15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8:10.75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356 313 0,'-24'-23'63,"24"0"-63,-23-1 16,0 1-1,0 23 1,-24 0-16,24 0 0,-24 0 15,0 23-15,1 1 16,23-1-16,-1 24 16,24-1-16,0 1 15,0 23-15,0-24 16,0 1-16,24-24 16,-1 1-16,0-1 15,24 0-15,-24-23 16,24 0-16,-24 0 15,24 0-15,-1-46 16,-23 22-16,24-22 16,-24-24-16,1 23 0,-1 1 15</inkml:trace>
  <inkml:trace contextRef="#ctx0" brushRef="#br0" timeOffset="419">496 80 0,'0'70'63,"0"0"-63,0 0 16,0 23-16,0-23 15,-24 0-15,24-23 0,0-24 16,0-46 15,0-24-15,0 0-16,24 1 15,-1-24-15,0 23 16,-23 24-16,23 0 16,1 23-16,-1-24 15,0 24-15,1 24 16,-24-1-16,23 24 15,-23 23-15,0-24 16,0 24-16,0-23 0,0-1 16,0-22-1,0-1-15,23-23 16,24-23 0,-24-24-16,24 24 15</inkml:trace>
  <inkml:trace contextRef="#ctx0" brushRef="#br0" timeOffset="1154">1101 337 0,'-23'-47'62,"0"47"-62,0 0 16,-1 0-16,-22 0 0,22 23 15,1 1-15,23 22 16,-23-22-16,23 22 16,0 1-16,0-1 15,0-22-15,0 22 16,23-22-16,0-1 16,1-23-16,-1 0 15,0 0-15,1 0 16,-1-47-16,0 1 15,0-1-15,-23 0 16,24 1-16,-24 23 16,0-1-16,0 48 31,0-1-15,0 23-16,0 1 15,23 0-15,-23-1 16,23-22-16,-23 22 15,24-46-15,-24 24 16,23-24-16,0 0 16,-23-24-16,24 1 15,-24-24-15,23 1 16,0-1-16,-23 0 16,23 1-16,-23 23 15,0-1-15,0 48 31,0-1-15,0 23-16,24 1 16,-24 0-16,0-1 15,23-22-15,-23 22 16,0-22 0,0-48 15,0 1-31,0 0 15,0-24-15,0 0 16,0 24-16,0 0 16,0-1-16,23 24 15,1 0-15,22 0 16,1 0-16,-24 0 16</inkml:trace>
  <inkml:trace contextRef="#ctx0" brushRef="#br0" timeOffset="1843">2173 267 0,'-139'-24'47,"92"24"-31,0 0-16,24 24 15,0-1-15,-1-23 16,24 23-16,-23-23 16,46 24 15,1-1-31,22-23 0,1 23 15,0 1-15,-1-1 16,1 0-16,-24 0 16,0 1-16,1-1 15,-24 0-15,0 1 16,-24 22-16,-22-22 16,22-1-16,1 0 15,-23-23-15,22 0 16,1 0-16,-24 0 15,24-23-15,0-24 16,23 24-16</inkml:trace>
  <inkml:trace contextRef="#ctx0" brushRef="#br0" timeOffset="2023">2290 383 0,'140'-46'32,"-94"46"-17,1-24-15,-24 1 16,1 23-16,-1 0 16</inkml:trace>
  <inkml:trace contextRef="#ctx0" brushRef="#br0" timeOffset="2249">2337 313 0,'-24'94'32,"24"-48"-32,0 24 15,0 0-15,0-23 16,24-1-16,-1-22 15,0 22-15,0-46 16,1 0-16,-1 0 16,0-23-16,24-24 0,-24 1 15</inkml:trace>
  <inkml:trace contextRef="#ctx0" brushRef="#br0" timeOffset="2580">2663 290 0,'0'117'31,"23"-71"-31,-23 1 16,23-1-16,-23-22 15,0 22-15,0-22 0,0-71 63,-23 24-63,23-24 15,0 0-15,0 1 16,0-1-16,0 24 16,0 0-16,0-1 15,23 1-15,1 23 16,22 0-16,-22 0 15,22 0-15</inkml:trace>
  <inkml:trace contextRef="#ctx0" brushRef="#br0" timeOffset="2833">3036 104 0,'116'0'63,"-93"23"-63,1-23 0,-24 23 31</inkml:trace>
  <inkml:trace contextRef="#ctx0" brushRef="#br0" timeOffset="3142">3036 174 0,'23'139'63,"-23"-69"-63,0 0 0,0 0 15,0 0-15,0-23 16,0-1-16,0-22 16,23-24 15,0 0-16,1 0 1,-1 0 0,0-24-16,24 24 15,-24-23-15,1 23 16,-1-23-16</inkml:trace>
  <inkml:trace contextRef="#ctx0" brushRef="#br0" timeOffset="3599">3432 174 0,'70'23'47,"-70"0"-31,0 0-1,-24 24-15,1 0 0,0-1 16,-1-22-16,1-1 16,46-23 30,1 0-30,-1 0-16,0 0 16,1 0-16,22 0 15,-22 0-15,-1 0 16,-23 23-16,0 0 16,0 1-16,-23 22 15,-1-22-15,1 22 16,0-22-16,-1-1 0,1 0 15,0-23-15,-1 0 16,24-23-16</inkml:trace>
  <inkml:trace contextRef="#ctx0" brushRef="#br0" timeOffset="3921">3688 267 0,'47'116'31,"-24"-69"-31,0-1 0,-23 1 16,24-24-16,-1 1 16,0-24-16,0 0 15,-23-24-15,24 1 16,-1-47-16,-23 24 15,23-1-15,-23-23 16,0 23-16,0 24 16,-23 0-16,0 0 15,-1-1-15,1 24 16,0 0-16,0 24 16,-24-1-16,24 23 15,-1-22-15</inkml:trace>
  <inkml:trace contextRef="#ctx0" brushRef="#br0" timeOffset="4333">4014 34 0,'140'-24'31,"-117"24"-31,1 0 16,-1 24 0,-23 22-16,0 1 15,0 0-15,0-1 16,0 24-16,0-23 15,0 23-15,0-1 16,23-22-16,-23 0 16,0-24-16,0 0 15,24-23-15,-48 0 47,-22 24-31,-1-24-16,1 0 0,-24 23 15,0 0 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8:21.30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326 5 0,'-93'0'63,"46"0"-63,1 0 15,-1 0-15,24 23 16,-1 0-16,1-23 15,23 23-15,0 1 16,0-1 0,0 0-16,23 1 15,1-1-15,22 0 0,-22 1 16,22-1 0,-22 0-16,-1 0 0,-23 1 15,0 22-15,0 1 16,-23 0-16,-24 22 15,0-22-15,1 0 16,22-1-16,1-22 16,0-24-16,23-24 47,0 1-47,23 0 15,0 23-15,1 0 16,22 0-1,-22 46-15,-1 1 0,0 0 16,1 22-16,-24-22 16,23 0-16,0-1 15,0-22-15,1-24 16,-1 23-16,0-23 16,1 0-16,-1-23 15,0-1-15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8:23.69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349 886 0,'0'140'47,"0"-94"-31,0 1-16,0 0 16,0-1-16,0-22 15,0-71 16,23 24-31,-23-47 16,24 0-16,-1 23 16,0-23-16,1 0 15,-1 24-15,0 22 16,1 1-16,-1 0 16,0 23-1,-23 23-15,23 24 16,-23 23-16,0 0 15,0-24-15,0 1 16,0-24-16,0 0 16,24-23-1,-1 0-15,0-46 16,1 22 0,-1-22-16,0 23 0,1-24 15,-1 24-15,0 23 16,-23-24-16,24 24 15,-24 47 1,0 0-16,0-1 16,0 24-16,0 0 15,0 0-15,0-47 16,0 1-16,0-1 16,23-23-1,23-47 1,-22 1-16,22-24 0,1 23 15,-24-23-15,1 0 16,-1 24-16,0-1 16,-23 0-16,-23 24 15,0 23 1,-1 0-16,1 23 16,0 1-16,-1 22 15,1 1-15,23 0 16,0-1-16,0-23 15,0 1-15,23-1 16,1 0-16,-1 1 16,0-24-16,24 0 0,-24 0 15,24 0 1,-1-24-16,1 1 0,-24 0 16,24-1-1,-24 1-15,-23 0 0,23 0 16,-23-1-16</inkml:trace>
  <inkml:trace contextRef="#ctx0" brushRef="#br0" timeOffset="571">1398 769 0,'0'117'46,"0"-70"-30,0-1-16,0 1 0,-24-1 16,24-22-16,0-1 15,0-46 17,0-24-32,24 0 15,-1 1-15,0-1 16,1 1-16,-24-1 15,23 24-15,0-1 16,1 24 0,-1 24-1,-23 22 1,0 1-16,0 0 16,0-24-16,0 0 0,-23 0 15,46-69 16,0 23-15,1-24-16,-1 0 16,0 1-16,0 22 15,1 1-15,-1 23 16,0 0 0,-23 23-1,0 24-15,0 0 0,0 23 16,0-24-1,0-23-15,0 24 0,0-24 16,0 1-16,24-24 16,-1 0-1,0-24-15,1-22 16</inkml:trace>
  <inkml:trace contextRef="#ctx0" brushRef="#br0" timeOffset="1508">2050 746 0,'-93'-23'47,"70"23"-47,-1 0 16,24 23 30,24-23-46,-24 23 16,23 1-16,0-24 16,1 46-16,-1-22 15,0-1-15,1 0 16,-24 1-16,0 22 16,0-23-16,-24 1 15,1 22-15,23-22 16,-23-1-16,46-23 47,0 0-47,1-23 15,-1-1-15,23 1 16,1-24-16,-24 1 16,24-1-16,-24 1 15,24-1-15,-24 24 16,0-24-16,-23 24 15,0 0 1,-23 23-16,0 0 16,0 0-1,-24 0-15,24 23 0,-1-23 16,24 23 0,-23 0-16,23 1 0,0-1 15,0 0-15,0 1 16,0 22-16,23-22 15,1-1-15,-1 0 16,0-23-16,1 23 16,-1-23-16,23 0 15,1 0-15,-24 0 16,24-23-16,-24-23 16,24-1-16,-24 0 15,1 1-15,-1-24 16,0 23-16,0 1 15,1-24-15,-24 23 0,0 1 16,0 22-16,0 71 47,-24-1-31,24 1-16,-23 23 15,23 0-15,0 0 16,0 0-16,0 0 15,23-24-15,1 1 16,-1-24-16,24 0 16,-24 1-16,0-24 15,1 0-15,-1 0 16,0-24-16,0 1 16,1-24-16,-24 1 15,0-1-15,0 1 16,0-24-16,-47 23 15</inkml:trace>
  <inkml:trace contextRef="#ctx0" brushRef="#br0" timeOffset="1711">2516 676 0,'94'-23'47,"-48"0"-47,1 23 16,-1-24-16,24 24 15,-23 0-15,-1 0 16,-22 0-16,22 0 16</inkml:trace>
  <inkml:trace contextRef="#ctx0" brushRef="#br0" timeOffset="2395">3192 653 0,'-23'93'47,"23"-23"-31,0 23-16,0-23 16,0-23-16,0 23 15,0-24-15,23 1 16,0-24-16,1-23 0,-1 0 15,0 0-15</inkml:trace>
  <inkml:trace contextRef="#ctx0" brushRef="#br0" timeOffset="11417">3775 700 0,'23'0'78,"-46"0"-15,-1 0-48,1 0-15,0 0 16,-1 0-16,1 23 16,0-23-1,23 23 1,0 0 0,0 1-1,23-1-15,24 0 16,-24 1-16,24-24 15,-24 23-15,24-23 16,-24 23-16,0 1 16,0-24-16,-23 23 15,0 0-15,0 0 16,0 1-16,-46 22 16,23-22-16,-1-1 15,-22-23-15,22 0 16,1 0-16,0 0 0,-1 0 15,1-23-15,23-24 16,0 24-16,0-1 16</inkml:trace>
  <inkml:trace contextRef="#ctx0" brushRef="#br0" timeOffset="11632">4008 816 0,'116'0'31,"-69"0"-15,-24-23-16,0 23 16,1 0-16,-1 0 15,-23-24 16</inkml:trace>
  <inkml:trace contextRef="#ctx0" brushRef="#br0" timeOffset="11874">4194 653 0,'-23'0'47,"23"23"-32,-23 24-15,23 23 16,0 0-16,0 0 16,0-24-16,0 1 15,0-1-15,23-22 16,0-1-16,0-23 16,1 0-1,-1 0-15,0-47 16,1 1-16</inkml:trace>
  <inkml:trace contextRef="#ctx0" brushRef="#br0" timeOffset="12211">4427 746 0,'-23'140'31,"23"-117"-16,0 24-15,0-24 16,0 24-16,0-24 16,0 0-1,0-46 17,0 0-17,0-24 1,0 1-16,23-1 0,-23 0 15,47 24 1,-24-24-16,0 24 0,24 23 16,-24-23-16,24 23 15,-24 0-15,24 0 16,-1 23-16,-22 0 16</inkml:trace>
  <inkml:trace contextRef="#ctx0" brushRef="#br0" timeOffset="12488">4847 979 0,'0'93'63,"0"-46"-63,0 0 15,-24-1-15,1 1 16,0-1-16,-1-22 16,1-24-16,0 23 15,-1-23-15,24-23 0</inkml:trace>
  <inkml:trace contextRef="#ctx0" brushRef="#br0" timeOffset="12820">5219 863 0,'0'116'31,"0"-93"-31,0 24 16,24-24-1,-1 1-15,0-24 0,1 0 16,-1-24-16,0 1 16,1-24-16,-1 1 15,-23 23-15,0-24 16,0 24-16,0-1 15,-23 1-15,-1 23 16,-22-23-16,22 23 16,1 0-16,-24 0 15,24 23-15,23 0 16</inkml:trace>
  <inkml:trace contextRef="#ctx0" brushRef="#br0" timeOffset="13462">6175 723 0,'0'-23'47,"-23"-1"-32,-1 24-15,-22 0 16,22 0-16,-22 0 16,-1 0-16,24 0 15,0 0-15,-1 24 0,24-1 31,0 0-31,24 0 16,-1-23-16,23 24 16,1-1-16,0 0 15,-1-23-15,1 24 16,-24-1-16,0-23 16,1 23-16,-24 1 15,0-1-15,0 0 16,-24 0-16,1 1 15,-23 22-15,22-22 16,-22-24-16,46 23 0,-24-23 16,1 0-1,0 0-15,23-23 16,0-1-16,0 1 16</inkml:trace>
  <inkml:trace contextRef="#ctx0" brushRef="#br0" timeOffset="13764">5849 1072 0,'-47'164'47,"47"-95"-31,-23-22-16,-1 0 15,1-24-15,23 0 16,-23 1-16</inkml:trace>
  <inkml:trace contextRef="#ctx0" brushRef="#br0" timeOffset="14171">6478 746 0,'0'163'47,"0"-116"-31,0-1-16,0 1 15,0-24-15,0 1 16,0-1-16</inkml:trace>
  <inkml:trace contextRef="#ctx0" brushRef="#br0" timeOffset="14358">6385 513 0,'139'23'62,"-115"1"-62</inkml:trace>
  <inkml:trace contextRef="#ctx0" brushRef="#br0" timeOffset="14952">6688 676 0,'116'0'63,"-93"0"-63,1 24 15,-24-1 17,0 0-32,-24 24 0,-22-24 15,22 24-15,1-24 16,0 0-16,0 1 16,23-1-16,0 0 15,23 0 16,0-23-15,24 0-16,-24 0 16,24-23-16,-24 0 15,24 0-15,-24-1 16,23 1-16,-22-24 16,-1 24-16,-23 0 15,0-1-15,0 1 16,0 0-1,-23 23-15,-1 0 0,1-23 16,0 23-16,0 23 16,23 0-1,-24 0-15,24 24 16,0-24-16,0 24 16,0-24-16,0 1 15,0-1-15,24-23 16,-1 23-16,0-23 15,24 0 1,-24 0-16,0 0 0,24-23 16,-24 0-1,24-1-15,-24 1 0,0-24 16</inkml:trace>
  <inkml:trace contextRef="#ctx0" brushRef="#br0" timeOffset="15301">7363 676 0,'-116'24'47,"92"-1"-31,1 23-16,23-22 16,0 22-16,0-22 0,0 22 15,0-22 1,0-1-16,23-23 15,1 0-15,22 0 16,-22 0-16,-1-23 16,0-24-16,1 24 15,-24-24-15,0 24 16,0-1-16,0 1 16,-24 0-16,1 0 15,0-1 1,-1 24-1,1 24 1,23-1 0,0 0-16</inkml:trace>
  <inkml:trace contextRef="#ctx0" brushRef="#br0" timeOffset="15652">7596 303 0,'-46'94'62,"22"-48"-62,24 1 16,-23 23-16,23 0 15,0 23-15,0-23 0,0 46 16,0-23-16,0 1 16,0-1-16,0 0 15,0 0-15,0-46 16,0 0-16,-23-1 16,23-23-16,-24 1 15,1-24 1,0 0-16,0-47 15,-1 1-15,1-24 16,0-24-16</inkml:trace>
  <inkml:trace contextRef="#ctx0" brushRef="#br0" timeOffset="15818">7387 746 0,'116'-23'47,"-69"23"-47,-1 0 16,1 0-16,-24 0 15,24 0-15,-24 0 16</inkml:trace>
  <inkml:trace contextRef="#ctx0" brushRef="#br0" timeOffset="16359">7969 560 0,'-23'70'46,"0"-24"-46,-1 24 16,1-23-16,23 23 16,0-24-16,0 1 15,0-1-15,0 1 16,0-24-16,23 1 16,1-1-16,-1-23 15,23-23-15</inkml:trace>
  <inkml:trace contextRef="#ctx0" brushRef="#br0" timeOffset="16726">8225 653 0,'-93'0'46,"47"23"-30,46 1-16,-24-24 16,24 23-16,0 0 15,0 0 1,24 1 0,-1-24-16,0 23 15,1 0-15,-1-23 16,0 24-16,0-1 0,-23 0 15,0 1 1,0-1 0,-23 0-16,0-23 15,0 23-15,-1-23 16,1 0 0,0-23-1</inkml:trace>
  <inkml:trace contextRef="#ctx0" brushRef="#br0" timeOffset="16906">8225 746 0,'164'0'32,"-141"-23"-17,24 23-15,-1 0 16,1-23-16,-24-1 15,0 24-15,1-23 16,-24 0-16</inkml:trace>
  <inkml:trace contextRef="#ctx0" brushRef="#br0" timeOffset="17148">8482 513 0,'-23'117'16,"-1"-47"0,24-24-16,0 24 15,0-23-15,0 23 16,0-24-16,24-23 16,-1 1-16,-23-1 15,23-23-15,0 0 16,1 0-16,-1-47 15,0 24-15,1-23 16</inkml:trace>
  <inkml:trace contextRef="#ctx0" brushRef="#br0" timeOffset="17506">8715 560 0,'0'116'31,"0"-69"-15,23-1-16,-23 1 15,0 0-15,0-1 16,0-22-16,0-1 16,0-46 15,0-1-16,0-22 1,23-24-16,-23 23 0,24-23 16,-1 24-16,0 22 15,1 1-15,-24 0 16,23 23-16,0 0 16,1 0-16,22 0 15,-23 0-15,24 0 16,-24 0-16,24 0 15</inkml:trace>
  <inkml:trace contextRef="#ctx0" brushRef="#br0" timeOffset="18129">9111 420 0,'47'0'47,"-24"0"-31,-23 23-16,23 24 15,1-24-15,-24 24 16,23-1-16,-23 24 16,0-23-16,-23 23 15,-1 0-15,1 0 16,-24-24-16,1 1 16,22-1-16,1-46 15,0 24-15,-1-24 16,24-24-16,-23-22 0</inkml:trace>
  <inkml:trace contextRef="#ctx0" brushRef="#br0" timeOffset="18878">9507 0 0,'47'117'63,"-47"-70"-63,23-1 15,-23 24-15,0-23 0,23-24 16,-23 24-16,24-24 16,-24 0-16,23-23 15,0 24-15,1-24 16,-1 0-16,0 0 16,0 0-16,1 0 15,-1-24 1,0 24-16,-23-23 15,0 0 1,-23 23-16,0 0 16,-24 0-16,24 0 15,0 23-15,-24 0 0,24 1 16,-1-1-16,24 0 16,-23 0-16,23 24 15,0 0-15,0-1 16,0 1-16,0 23 15,0-24-15,0 48 16,0-25-16,0 25 16,0-1-16,0 0 15,0-23-15,0 0 16,0-23-16,0-1 16,-23-23-16,-1 1 15,1-24-15,-23 23 16,22-23-16,-22 0 0</inkml:trace>
  <inkml:trace contextRef="#ctx0" brushRef="#br0" timeOffset="21008">0 1399 0,'23'0'78,"24"0"-78,-24 0 16,47 0-16,-24 0 15,24 0-15,0 0 16,23-24-16,1 24 16,-25 0-16,25-23 15,-1 23-15,0 0 16,0 0-16,24 0 15,-1 0-15,1 0 16,-1 0-16,1 23 0,-1-23 16,1 0-16,-1 0 15,-22 0-15,22 0 16,-23 0-16,1 0 16,-1 0-16,0 0 15,-23 0-15,0 0 16,0 0-16,-24 24 15,24-1-15,-23-23 16,-1 23-16,1-23 16,23 24-16,0-24 15,23 0-15,0 0 16,1 0-16,22 0 16,1 0-16,-1 23 0,1-23 15,-1 23 1,1-23-16,-1 0 0,24 0 15,-24 0 1,24 0-16,-23 0 0,23 0 16,-24 0-16,24 0 15,-24 0-15,1 0 16,-1 0-16,-22 0 16,-1 0-16,23 0 15,-22 0-15,22 0 16,-23 0-16,24 0 15,-1-23-15,1 23 16,-1 0-16,-22 0 16,-1 0-16,23 0 0,-22 0 15,-25 0 1,1 0-16,24 0 0,-48 0 16,24 0-16,0 0 15,0 23-15,0-23 16,-24 0-16,24 23 15,-23-23-15,23 0 16,-24 0-16,1 0 16,0 24-16,-24-24 15,0 0-15,24 0 16,-24 0-16,0 23 16,24-23-16,0 0 15,-1 0-15,1 0 16,-1 0-16,1-23 15,-24 23-15,24 0 0,0-24 16,-1 24-16,-22 0 16,22 0-16,1 0 15,-24-23-15,24 23 16,-24 0-16,24 0 16,-1 0-16,-23 0 15,24-23-15,0 23 16,-1 0-16,1 0 15,-24-23-15,24 23 16,-1-24-16,-22 24 0,-1 0 16,24 0-1,-24 0-15,0 0 16,1 0 0,-24-23-16,0 0 31,0-1-16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9:48.28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466 0 0,'0'24'141,"-23"22"-141,0 1 15,-24 23-15,1-24 16,-1 24-16,0-23 15,24-1-15,-24-22 16,24 22-16,0-22 16,0-24-16,-1 23 0,1-23 15,0 0 1,-1-23-16,24-1 16</inkml:trace>
  <inkml:trace contextRef="#ctx0" brushRef="#br0" timeOffset="292">47 70 0,'23'24'62,"24"22"-62,23 1 16,-24 23-16,1-24 15,23 1-15,-24 23 16,-22-24-16,22-22 16,-22-1-16,-1 0 15,0-23-15,1 24 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29:59.5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0 117 0,'23'0'141,"0"0"-141,1 0 16,-1 0-16,23 0 15,-22 0 1,-1 0-16,0 0 0,1 0 16,-1 0-16,24 0 15,-24-24-15,0 24 16,24 0-16,-1 0 15,1 0-15,0-23 16,-1 23-16,24 0 16,-23 0-16,-1 0 15,1 0-15,23 0 16,-24 0-16,24 0 16,-23 0-16,0 0 0,-1 0 15,24 0-15,-23 0 16,-24 0-16,24 0 15,-1 0-15,-23 0 16,24 0-16,0 0 16,-24 0-16,24 0 15,-1 0-15,1 0 16,-1 0-16,1 0 16,0 0-16,-1 0 15,1 0-15,-24 0 16,24 0-16,-1 0 15,1 0-15,0 0 16,-1-23-16,24 23 16,-23 0-16,23 0 0,0 0 15,-24 0-15,24 0 16,-23 0-16,23 0 16,-24 0-16,1 0 15,-24 0-15,24 0 16,-24 0-16,24 0 15,-24 0-15,0-23 16,24 23-16,-24 0 16,0-24-1,-46 24 32,0 0-47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30:00.6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491 0 0,'-23'116'47,"23"-69"-47,-24 0 16,24-24-16,0 24 16,-23-1-16,23 1 15,-23-1-15,-1 24 16,24-23-16,-23 23 15,0 0-15,-1 0 16,1-24-16,0 24 16,0 0-16,-1-23 15,24 23-15,-23-1 16,0 1-16,-1 0 0,24 0 16,-23 0-1,0-23-15,23 23 0,-24 0 16,1-1-16,23-22 15,-23 23-15,-1 0 16,24-24-16,0 1 16,0 0-16,0-1 15,0 1-15,0-24 16,0 24-16,0-24 16,0 24-16,24-24 15,-1 24-15,-23-24 16,23 0-16,1 1 15,-1-1-15,24 0 16,-24 0-16,24 1 0,-24-24 16,23 23-16,1 0 15,0-23-15,-1 24 16,1-24-16,-1 0 16,-22 23-16,22-23 15,-22 0-15,-1 0 16,0 0-16,1 0 15,-1 0-15,0 0 16,0 0-16,1-23 16,-1 23-1,0-24 1,1 24 0,-24-23-16,23 23 0,0-23 15,1-1 1</inkml:trace>
  <inkml:trace contextRef="#ctx0" brushRef="#br0" timeOffset="360">794 2284 0,'0'23'63,"23"-23"-63,24 23 15,-24 1-15,0-1 16,1 0-16,22 0 15,-46 1-15,23-1 16,-23 0-16,0 1 16,0-1-16,0 0 15,-23 24-15,-23-1 16,-24 24-16,23-23 16,-23-24-16,24 1 15,-1-1-15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30:07.25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215 489 0,'24'0'94,"-1"0"-78,47 0-16,-24-23 15,24 0-15,0-24 16,0 24-16,0 0 15,-47-1-15,24 24 16,-70 0 0,-1 24-1</inkml:trace>
  <inkml:trace contextRef="#ctx0" brushRef="#br0" timeOffset="330">495 280 0,'0'23'78,"0"0"-63,-23 24-15</inkml:trace>
  <inkml:trace contextRef="#ctx0" brushRef="#br0" timeOffset="662">472 489 0,'70'24'62,"-70"-1"-62,0 24 0,0-1 16,-24 24-16,-22 0 15,22-23-15,1-1 16,0 1-16,-1-24 16,1 0-16,0-23 15,0-46 1,23-1 0,0-23-16</inkml:trace>
  <inkml:trace contextRef="#ctx0" brushRef="#br0" timeOffset="840">355 629 0,'93'47'47,"-69"-24"-31,-1 0-16,0 1 16,1-24-16,-1 23 15,0-23-15,-23-23 47</inkml:trace>
  <inkml:trace contextRef="#ctx0" brushRef="#br0" timeOffset="1253">122 443 0,'-23'46'63,"0"-22"-63,-1 22 15,1 1-15,0-24 16,23 0-16,0 1 15,0-1-15,23 0 16,24-23 15,-24 0-31,0 24 0,24-24 16,-24 23-16,0 0 16,1 24-1,-24-24-15,0 24 16,-24-1-16,24-22 15,-23-1-15,0 24 16,23-24 0,-24-23-16,24-23 15</inkml:trace>
  <inkml:trace contextRef="#ctx0" brushRef="#br0" timeOffset="1432">215 862 0,'140'47'47,"-117"-24"-47,24 0 16,-24 1-16,24-1 15,0 0-15,-1-23 16,1 0-16,-1 0 16,1-23-16,-24 0 15,24-24-15,-24 0 16</inkml:trace>
  <inkml:trace contextRef="#ctx0" brushRef="#br0" timeOffset="1645">984 256 0,'-139'140'47,"92"-70"-47,0-23 16,24-1-16,0 1 15,-1-24-15</inkml:trace>
  <inkml:trace contextRef="#ctx0" brushRef="#br0" timeOffset="1776">845 466 0,'116'0'31,"-46"0"-31,0-23 16,-24 23-16,24 0 15,-23 0-15,0 0 16,-24 0-16</inkml:trace>
  <inkml:trace contextRef="#ctx0" brushRef="#br0" timeOffset="2034">1078 396 0,'0'163'63,"0"-46"-63,0-24 15,0 23-15,0-22 16,0-1-16,23-23 16,-23 0-16,0-24 15,0-22-15,0 22 16</inkml:trace>
  <inkml:trace contextRef="#ctx0" brushRef="#br0" timeOffset="2243">1357 210 0,'24'93'47,"-24"-70"-47,23-23 0</inkml:trace>
  <inkml:trace contextRef="#ctx0" brushRef="#br0" timeOffset="2581">1637 163 0,'-47'93'47,"1"-46"-31,-1 0-16,-23-1 0,24-23 15,-1 1-15,24-1 16,-1 0-16,48-46 62,22 0-46,1 23-16,-1-24 16,24 1-16,-23-23 15,23 22-15,-47 1 16,0 0-16,1-1 15</inkml:trace>
  <inkml:trace contextRef="#ctx0" brushRef="#br0" timeOffset="2796">1637 163 0,'-70'0'0,"47"0"47,23 23-32,0 24-15,0 23 16,0 0-16,0-24 16,23 24-16,-23-23 15,0 0-15,0-1 16,0-23-16,0 1 16,0-48-1</inkml:trace>
  <inkml:trace contextRef="#ctx0" brushRef="#br0" timeOffset="2963">1450 419 0,'-93'117'31,"70"-70"-31,0-24 16,23 0-16</inkml:trace>
  <inkml:trace contextRef="#ctx0" brushRef="#br0" timeOffset="3113">1567 419 0,'140'0'15,"-117"0"1,24 0-16,-24 0 15</inkml:trace>
  <inkml:trace contextRef="#ctx0" brushRef="#br0" timeOffset="3444">1637 443 0,'-23'46'47,"23"1"-31,-24-24-16,1 24 15,0-1-15,-1 1 16,1 0-16,23-1 16,-23-22-16,46-24 31,-23 23-16,47-23-15,-24 0 16,24 23-16,-1-23 0,1 23 16,-24 1-16,24-24 15,-24 23-15,0 0 16,1-23-16,-24 24 16,-24-24 15</inkml:trace>
  <inkml:trace contextRef="#ctx0" brushRef="#br0" timeOffset="3743">1381 746 0,'116'-94'31,"-46"94"-15,-23-23-16,-1 23 16,-23 0-16,1 0 15,-1 0-15,-23 47 16,0-1-16,-23 1 16,-1 23-16,1-24 15,0 1-15,0-24 16,-1 24-16,1-47 15,23-23 17,0-24-32,0-23 0</inkml:trace>
  <inkml:trace contextRef="#ctx0" brushRef="#br0" timeOffset="4132">1870 233 0,'-23'117'47,"23"-71"-47,-24 1 16,24-1-16,-23-22 16,23-1-16,0 0 0,23-23 15,1-23 1,-1-24-16,0 24 15,24 0-15,-24-24 16,0 47-16,1-23 16,-1 23-16,0 0 15,1 0-15,-24 23 16,0 24 0,0-1-16,-47 24 15,24-23-15,-1 23 16,1-24-16,-24 1 15,24 0-15,0-24 16,23 0-16,-23-23 0,-1 0 16,24-23-1,0-24-15,0 1 0</inkml:trace>
  <inkml:trace contextRef="#ctx0" brushRef="#br0" timeOffset="4296">1847 606 0,'46'0'62,"-23"23"-62,1-23 16,-1 23-16,24 1 15,-24-1-15,0 0 16,1 1-16,-1-1 16,0 0-1</inkml:trace>
  <inkml:trace contextRef="#ctx0" brushRef="#br0" timeOffset="5152">2359 210 0,'0'23'78,"-23"-23"-78,23 23 16,-23 1 343,-1 22-359,1-22 16,0 22-16,-24-23 15,24 24-15,-1-24 16,1-23-16,23 24 15,0-48 17,0 1-32,0 0 15,23-1-15,1 24 16,-1 0 0,0 0-16,1 24 15,-24-1-15,23 24 0,-23-1 16,23 24-16,-23 0 15,0-23-15,24 23 16,-24-47-16,0 23 16,0-22-16,0-48 31,0-22-15</inkml:trace>
  <inkml:trace contextRef="#ctx0" brushRef="#br0" timeOffset="5371">2359 116 0,'117'-46'31,"-94"46"-15,24-23-16,-24 23 15,0 0-15,-23 23 32,-23-23-17</inkml:trace>
  <inkml:trace contextRef="#ctx0" brushRef="#br0" timeOffset="6331">2452 116 0,'0'94'62,"0"-71"-62,0 24 16,0-24-16,0 24 16,0-1-16,0 1 15,0-1-15,0 24 16,-23 0-16,23-23 15,0 23-15,0-47 16,0 0-16,0-69 31,0-1-31,0-23 16,23-23-16,1 23 16,-24 0-16,23 0 15,0 24-15,1-1 16,-24 24-16,23 23 15,0-24-15,1 24 16,-1 24 0,-23-1-16,0 24 15,23 23-15,-23-1 16,0 1-16,0-23 16,0 0-16,0-1 15,-23 1-15,23-24 16,-23-23-1,-1 0-15,24-23 16,-23-1-16,0-22 16,23 23-16,-24-24 15,24 0-15,0 24 16,0 0-16,0-1 16,24 24 30,-1 0-30,0 0 0,-23 24-1,0-1-15,-23 0 16,23 1-16,0-1 16,0 0-16,0 1 46,23-24-30,-23 23 0,0 0 15,0 0-31,-23 24 16,0 0-16,-24-1 15,24 1-15,-24-24 16,47 0-16,-23 1 0,46-24 47,0-24-32,1 24 1,22-23-16,-22 23 16,22-23-16,1 0 15,-1-1-15,1-22 16,-24 22-16,1 1 15,-1 0-15</inkml:trace>
  <inkml:trace contextRef="#ctx0" brushRef="#br0" timeOffset="6541">2965 70 0,'93'23'47,"-69"0"-31,-1-23-16,-23 24 16,-23-1-1</inkml:trace>
  <inkml:trace contextRef="#ctx0" brushRef="#br0" timeOffset="6925">2872 396 0,'116'-93'47,"-69"70"-47,23-1 15,-23 24-15,46-23 16,-23 0-16,0 23 16,-24 0-16,-23 0 0,1 0 15,-24 23 1,0 0-16,0 24 16,-24 23-16,1 0 15,-23 0-15,22 0 16,-22-1-16,22 1 15,-22-23-15,22 0 16,1-24-16,23 0 16,-23-23-1,0-23 1,23-24-16,-24-23 16,24-23-16,0-23 15,0-1-15</inkml:trace>
  <inkml:trace contextRef="#ctx0" brushRef="#br0" timeOffset="7119">3198 47 0,'0'23'47,"0"23"-31,0 1-16,-23 23 15,-24 0-15,24 23 16,-24-23-16,1 0 15,-1 0-15,24-24 16,-24 1-16,24-24 16,0 1-16,-1-24 15</inkml:trace>
  <inkml:trace contextRef="#ctx0" brushRef="#br0" timeOffset="7320">3128 489 0,'117'0'32,"-71"0"-17,-22 0-15,-1 0 16,0 24-16,1-24 16,-24 23-1,-24-23 1,1-23-16</inkml:trace>
  <inkml:trace contextRef="#ctx0" brushRef="#br0" timeOffset="9323">3967 0 0,'23'0'63,"-23"23"-16,-46 1-47,23 45 15,-24-22-15,0 23 16,1-23-16,22 23 16,24-47-16,-23 23 15,23-22-15,0-1 16,23-23-1,1 0-15,22 0 0,1 0 16,0 0-16,-1-23 16,24-1-16,0-22 15,-23 23-15,22-1 16,-45 1-16,-1 0 16,-23-1-1,-23 1 1,-24 0-16,24 23 15</inkml:trace>
  <inkml:trace contextRef="#ctx0" brushRef="#br0" timeOffset="9519">4014 23 0,'0'117'47,"23"-47"-32,-23 46-15,0-23 16,0 1-16,0-1 16,0 0-16,0-23 15,0 0-15,0 0 16,0-47-16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77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6:58.88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70 0 0,'-24'0'47,"24"24"-31,0-1-16,0 0 15,-23 24-15,23 0 16,0 23-16,0-24 16,0 1-16,0-1 15,0 1-15,0-24 16,23-23-16,1 0 15,-1 0-15,0-23 16,1-24 0,-1 1-16,-23-1 0,0 1 15,0-1-15,0 24 16,0-1-16,0 1 16,-23 0-16,-1-1 15,1 24 1,0 0-16,-1 0 15,1 0 1,0 0 0,23 24-1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78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78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  <inkml:trace contextRef="#ctx0" brushRef="#br0" timeOffset="3">420 704 0,'23'0'63,"-46"0"31,23 23-79,-24 0-15,24 1 0,-23 22 16,23-22-16,0 22 15,0 1-15,0-24 16,0 24-16,23-47 16,-23 23-16,24-23 15,-1 0-15,0 0 16,-23-23-16,24-1 16,-1-22-16,0-1 15,-23 24-15,24-24 16,-24 24-16,0-24 0,-24 24 15,1 23 1,23-23-16,-23 23 0,-1-23 16,1 23-16,0 0 31,-1 23-15,24 0-1,0 0-15</inkml:trace>
  <inkml:trace contextRef="#ctx0" brushRef="#br0" timeOffset="4">1072 750 0,'-46'117'47,"46"-70"-31,0-24-16,23 0 16,0 0-16,0-23 15,-23 24-15,24-24 16,-1 0-16,0-24 15,1 1 1,-1-23-16,-23-1 0,23 0 16,-23 1-16,0 22 15,0 1-15,-23 0 16,0 0-16,-1 23 16,1 0-1,0 0-15,-24 0 16,24 23-16,0 23 15,23-22-15</inkml:trace>
  <inkml:trace contextRef="#ctx0" brushRef="#br0" timeOffset="5">2633 541 0,'-23'0'47,"0"0"-16,0 23-15,23 0 0,-24 1-16,1 22 15,23 1-15,0-1 16,0 1-16,0-24 15,0 1-15,0-1 16,23-23 0,1 0-16,-1-23 15,0-1-15,0-22 0,1 22 16,-24-22 0,23 23-16,-23-24 0,0 24 15,0-1-15,-23 24 16,23-23-16,-24 23 15,1 0-15,23-23 16,-23 23-16,0 0 16,-1 0 15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79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233 24 0,'0'23'78,"0"0"-62,0 24-16,0-1 16,0 1-16,0 23 15,-24-23-15,24-1 0,0 1 16,0-1-1,0-22-15,0-1 0,0 0 16,-23-23 15,0 0 1,0 0-17,-1 0 1,1 0-16,0 0 15,-1 0 1,48 0 62,-1 0-78,24 0 16,-24 0-16,23 0 15,1 0-15,0 0 16,-1 0-16,-22 0 16,-1 0-16,0 0 15</inkml:trace>
  <inkml:trace contextRef="#ctx0" brushRef="#br0" timeOffset="1">209 47 0,'0'-23'188,"24"23"-172,-24-24-1,23 24-15,-46 0 47,23 24-31,-24-24-16,24 23 15,-23-23-15,0 23 16,0 0-16,-1-23 16,1 24-16,0-24 15,-1 23-15,1-23 0,23 23 16,-23-23-16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79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70 0 0,'-24'0'47,"24"24"-31,0-1-16,0 0 15,-23 24-15,23 0 16,0 23-16,0-24 16,0 1-16,0-1 15,0 1-15,0-24 16,23-23-16,1 0 15,-1 0-15,0-23 16,1-24 0,-1 1-16,-23-1 0,0 1 15,0-1-15,0 24 16,0-1-16,0 1 16,-23 0-16,-1-1 15,1 24 1,0 0-16,-1 0 15,1 0 1,0 0 0,23 24-1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79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2 0,'23'0'93,"0"0"-93,0 0 16,1 0 0,-1 0-16,0 0 15,-23 23 1,24 1 0,-24-1-16,-24 0 15,1 24-15,0-1 16,-24 1-16,24-24 15,0 1-15,-1-1 16,1-23-16,23 23 16,23-23 31,1 0-47,-1 0 15,23-23-15,1 23 16,0 0-16,-1-23 15,24-1-15,-23 1 16,-24 0-16,0-1 16,-23 1-16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79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0 256 0,'23'0'62,"0"23"-31,1 1-15,-1-1-16,0 23 16,1 1-16,-1-24 0,0 24 15,24-24-15,-24 1 16,0-1-16,24-23 15,-24 23-15,1-23 16,-1 0 0,0 0-16,1 0 15,-1 0 1,0 0-16,1 0 16,-1 0-16,0 0 15,0 0-15,24-23 16,0 23-16,-24-23 15,24-1-15,-1 1 0,-23 0 16,47 23-16,-23-24 16,23 24-16,0 0 15,0 0-15,-24 0 16,24 0-16,-23 0 16,23 0-16,-24 0 15,24 0-15,-23 0 16,23 0-16,-24 0 15,24 0-15,-23 0 16,-1 0-16,24 0 16,-23 24-16,0-24 15,-1 0-15,1 0 16,-24 23-16,0-23 0,1 0 16,-1 0-1,0 23-15,1-23 0,-1 0 16,0 24-16,1-24 15,-1 0-15,0 23 16,0 0 0,1-23-16,-1 0 15,0 23-15,1 1 16,-1-1 0,-23 0-16,23 1 15,-23-1-15,0 0 16,0 1-16,24-1 0,-24 0 15,0 0 1,0 1-16,23-24 16,-23 23 15,0 0 16,0-46 47,0 0-79,0-24-15,0 1 16,0-1-16,23 0 15,-23 24-15,0 0 16,23-1-16,-23 1 16,24 0-16,-1 0 15,24-1 1,-24 24-16,24-23 16,-1 0-16,1-1 15,23 24-15,-24-23 16,24 23-16,-23-23 15,23 23-15,0 0 0,0 0 16,-1 0-16,1 0 16,0 0-16,0 0 15,0 0-15,0 23 16,0-23-16,-23 0 16,-1 0-16,24 0 15,-23 0-15,-1 0 16,-22 23-16,22-23 15,1 0-15,-24 0 16,24 0-16,-1 0 16,1 0-16,-1-23 15,1 23-15,0 0 16,-24 0-16,24 0 0,-1 0 16,-23 23-16,24-23 15,-24 0-15,24 0 16,-24 0-16,24 0 15,-24 0-15,24 0 16,-1 0-16,-22 0 16,22 0-16,-22 0 15,22 24-15,-22-24 16,-1 0-16,23 0 16,-22 0-16,-1 0 15,0 0-15,1 0 16,-1 0-16,0 0 0,1 0 15,-1 0-15,0-24 16,0 24-16,1-23 16,-1 0-16,0 23 15,1-24-15,-1 1 16,0 0-16,1 23 16,-1-23-16,0-1 15,1 24-15,-1-23 16,0 23-16,0-23 15,1 23-15,-1 0 16,0 0-16,1-24 16,-1 24-1,0-23-15,1 23 0,-24-23 16,23 23 0,0 0-16,-23-24 0,23 24 15,1 0 1,-24-23-16,23 23 15,-23-23 1,23 23-16,-23-23 16,24-1-1,-24 1 1,0 0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79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4 259 0,'0'23'125,"0"0"-109,0 24-16,0-24 15,0 24-15,23-1 16,-23 24-16,0-23 16,0 0-16,0-1 15,-23-23-15,23 24 0,0-24 16,0-46 15,0 0-31</inkml:trace>
  <inkml:trace contextRef="#ctx0" brushRef="#br0" timeOffset="1">74 212 0,'69'-47'47,"-22"47"-32,-24-23-15,24 23 16,0 0-16,-1 0 15,-23 0-15,24 0 16,-24 0-16,1 0 16,-1 23-16,0 24 15,1-24-15,-24 24 0,23 0 16,-23 22 0,0-22-16,23 23 0,-23 23 15,0-23-15,0 0 16,0 0-16,0-23 15,0-1-15,0 1 16,0-24-16,0 0 16,-23-23 15,23-23-15,-23-24-16,23 1 15,-24-24-15,1 0 0,-24 0 16,24 24-1</inkml:trace>
  <inkml:trace contextRef="#ctx0" brushRef="#br0" timeOffset="2">213 375 0,'47'0'62,"0"-23"-62,-24 23 16,0 0-16,0 0 0,1 0 16,-24-23-1,0 46 16,-24 0-31,1 24 16,-23-24-16,22 24 16,24-1-16,-23 1 15,23-24-15,0 1 16,0-1-16,23 0 16,1-23-1,-1 0-15,0-23 16,0 0-16,1-1 15,-24 1 1,0 0-16,0-1 16,-24 24-16,-22 0 15,23-23-15,-1 23 16,1 0-16,0 0 16,-1 0-16</inkml:trace>
  <inkml:trace contextRef="#ctx0" brushRef="#br0" timeOffset="3">703 468 0,'23'0'78,"0"0"-78,1 0 16,22 0-16,-23 0 16,24 0-16,-24 0 15,1 0-15,-1 0 16,0 0-16,1 0 15</inkml:trace>
  <inkml:trace contextRef="#ctx0" brushRef="#br0" timeOffset="4">1285 235 0,'-46'24'47,"22"22"-47,-22-22 16,-1-1-16,24 0 15,0 0-15,-1 1 16,1-1-16,46-23 47,1-23-32,-1-1-15,0 1 16,0 23-16,1-23 16,-1 0-16,24-1 15,-24 24-15,0-23 0,1 23 16,-24 23 15,0 1-31,-24 22 16,1-23-16,0 1 15,-1-1-15,24 0 16,-23 1-16,23-1 16,0 0 93,0 1-93,0 22-16,0-22 15,0 22-15,0 1 16,0-1-16,0 1 16,0 0-16,0-24 15,0 23-15,0-22 16,0-48 15</inkml:trace>
  <inkml:trace contextRef="#ctx0" brushRef="#br0" timeOffset="5">1378 259 0,'117'-24'47,"-94"24"-47,24 0 16,-24 0-16,0-23 15,1 23-15,-24 23 31,-24 24-15,-22 0-16,-1-1 16</inkml:trace>
  <inkml:trace contextRef="#ctx0" brushRef="#br0" timeOffset="6">1402 468 0,'-24'0'47,"48"0"-32,-1-23-15,24 23 16,-1-23-16,1 23 16,-24-24-16,24 1 15,-24 23-15,0-23 16,1 23-16,-48 0 47,1 23-32,23 0 1,-23-23-16,23 24 16,0-1-16,0 0 15,0 24-15,0 23 16,0-23-16,0-1 16,0 1-16,0-1 15,0-22-15,0-1 16,0 0-16,0-46 94,-24 23-94,1-23 15,-23-1-15,-1 1 16,-23-24-16,0 47 15,0-23-15,0 23 16</inkml:trace>
  <inkml:trace contextRef="#ctx0" brushRef="#br0" timeOffset="7">2031 538 0,'0'94'63,"0"-48"-48,0-23-15,0 24 0,-23 0 16,23-24-16,-24 0 16,24 1-16,-23-24 15</inkml:trace>
  <inkml:trace contextRef="#ctx0" brushRef="#br0" timeOffset="8">2380 189 0,'47'70'47,"-47"-47"-47,23 24 15,-23-24-15,0 23 16,0-22-16,0-1 15,0 0 1,24-23 15,-1-23-15,0 23-16,1-23 16,-1-1-16,0 1 15,1 0-15,-24 0 16,-24 23-1,1 0 1</inkml:trace>
  <inkml:trace contextRef="#ctx0" brushRef="#br0" timeOffset="9">2334 352 0,'140'-93'63,"-117"69"-63,0 24 15,1 0 1,-24 24-16,23-1 16,-23 24-16,0 22 15,0 1-15,0 24 16,0-1-16,0-23 15,0 0-15,0-24 16,0-22-16,0-1 16,0-46 15</inkml:trace>
  <inkml:trace contextRef="#ctx0" brushRef="#br0" timeOffset="10">2404 632 0,'93'-24'47,"-70"1"-47,24 0 15,0-1-15,-24-22 16,-23 22-16,23 1 15,-23 0-15</inkml:trace>
  <inkml:trace contextRef="#ctx0" brushRef="#br0" timeOffset="11">2241 329 0,'-24'23'47,"24"23"-31,-23-22-16,0 22 16,-1 1-16,24-24 15,0 1 1,24-24-1,-24 23-15,23-23 16,0 0-16,1 0 16,-1 23-1,-23 1-15,23-1 16,1 23-16,-24-22 16,0-1-16,0 24 15,0-1-15,-24-22 16,24 22-16,-23-23 15,0 1-15,23-1 16,-24-23-16,24-23 31,0-24-31,0 24 16,0 0-16,24-1 0,-1 1 16,0 23-1,1 0-15,-1 0 16,23 0-16,-22 23 15,22-23-15,24 24 16,-23-1-16,0 0 16,22-23-16,-22 0 15,-24 0-15,1 0 16,-1 0-16,0-23 16</inkml:trace>
  <inkml:trace contextRef="#ctx0" brushRef="#br0" timeOffset="12">2940 212 0,'-93'117'62,"69"-48"-62,-22-45 16,22 22-16,1-22 16,23-1-16,23-23 47,1 0-47,-1 0 0,0-23 15,1 23-15,22-24 16,-23 24-1,-23 24 17,-23 22-17,0-22-15,23-1 16,0 0 15,23-23 0,0 24-31,1-24 16,-1 23-16,0 0 16,1 0-16,-24 24 15,0-24-15,0 24 16,0-24-16,0 1 16,0-1-16,-24-23 15,48-23 32,-24-24-31,23 0-16,0 1 15,-23-24-15</inkml:trace>
  <inkml:trace contextRef="#ctx0" brushRef="#br0" timeOffset="13">3056 165 0,'140'-23'47,"-93"0"-47,-1 23 15,1-23-15,-24-1 16,0 24-16,-23-23 31,-23 23-15,0-23-16,0 23 15,23-24-15,-24 24 16,24 24 0,-23-1-1,23 0-15,-23 24 16,-1-1-16,1 1 15,0 0-15,-1-1 16,1 1-16,0-47 16,23 23-16,23-46 47,0 23-47,1-23 0,22 23 15,-22-24-15,22 24 16,-22-23-16,22 23 15,-23 0-15,1 0 16,-1 0-16,-46 23 31,-24 24-15,1-24-16,-1 0 16,0 1-16,24-24 15,-24 0-15,24 0 16,0 0-16,46 0 62,0 0-46,-23 23 15,0 0-15,0 1-1,0-1 17,24-23-17,-1 0 1,0 23-16,1-23 16,-1 0-16,-23 24 31,-23-1-16,-1 24-15,1-24 16,0 0-16,-24 0 16,24 1-16,46-48 62,0 24-62,1-23 16,22 0-16,-22 0 15,22-24-15,1 24 0,-1-1 16,1 1 0,-24 0-16,1 23 15,-24-24-15,-24 24 16,1 0 0</inkml:trace>
  <inkml:trace contextRef="#ctx0" brushRef="#br0" timeOffset="14">3359 398 0,'-23'70'47,"23"-23"-31,0 0 0,0-24-16,0 24 0,-23-1 15,-1 1-15,24-1 16,-23-22-16,0-1 15,23 0-15,-24-23 16,1 0 0</inkml:trace>
  <inkml:trace contextRef="#ctx0" brushRef="#br0" timeOffset="15">3382 678 0,'117'70'31,"-94"-70"-31,1 23 16,22 1-16,-22-24 15,-1 0-15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1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93 0,'70'0'62,"-70"23"-62,23-23 16,1 0-16,-1 24 15,0-24-15,24 0 16,0 23-16,-24-23 16,23 0-16,1 0 15,0-23-15,-1 23 16,-22-24-16,-1 24 15,0 0-15,-23-23 16,-46 23 15</inkml:trace>
  <inkml:trace contextRef="#ctx0" brushRef="#br0" timeOffset="1">373 46 0,'0'47'63,"-23"0"-63,23-1 16,-47 24-16,24-23 15,0 23-15,-1-24 16,-22 1-16,22 0 0,1-24 15,0 0-15,23 0 16,-24-23-16,24-23 16</inkml:trace>
  <inkml:trace contextRef="#ctx0" brushRef="#br0" timeOffset="2">187 279 0,'46'94'31,"-22"-24"-15,-24 0-16,23-24 15,-23 24-15,0-23 16,0-1-16,0 1 0,0-24 16,-23-23-1</inkml:trace>
  <inkml:trace contextRef="#ctx0" brushRef="#br0" timeOffset="3">420 303 0,'46'0'46,"-46"46"-30,-23-22-16,0 22 16,-1 1-16,1-24 15,23 1 1,23-24 15,1 0-31,22 23 16,-22-23-1,-1 0-15,23 0 16,-22 23-16,-1-23 16,-23 23-16,0 1 15,0-1-15,0 0 16,-23 1-16,-1-1 0,1 0 16,0 1-16,0-24 15,-24 0-15,47-24 16,-23 1-16</inkml:trace>
  <inkml:trace contextRef="#ctx0" brushRef="#br0" timeOffset="4">373 629 0,'23'-23'63,"1"23"-63,22-24 15,1 1-15,23-23 16,-24-1-16,1 0 0,0 24 15,-1-24-15,-22 24 16,-1 0-16,0-1 16</inkml:trace>
  <inkml:trace contextRef="#ctx0" brushRef="#br0" timeOffset="5">839 93 0,'117'-23'15,"-71"-1"-15,-22 24 16,-1-23-16,0 23 15</inkml:trace>
  <inkml:trace contextRef="#ctx0" brushRef="#br0" timeOffset="6">839 93 0,'0'140'15,"0"-94"1,0 1-16,0 0 16,0-1-16,0 1 15,0 0-15,0-24 16,0 0 0</inkml:trace>
  <inkml:trace contextRef="#ctx0" brushRef="#br0" timeOffset="7">839 373 0,'23'46'63,"1"-22"-63,-1 22 0,-23-22 16,23 22-1,-23 1-15,0-1 0,0 1 16,0-24-16,-23 24 15,23-24-15,-23 0 16,23-69 15</inkml:trace>
  <inkml:trace contextRef="#ctx0" brushRef="#br0" timeOffset="8">1002 233 0,'47'0'47,"-24"0"-31,-23 23-1,0 0-15,-23 1 16,0 22-16,-24-22 16,47-1-16,-23 0 15,23 1 1,0-48 15,23 24-31,0-23 16,1 23-1,-1 0-15,0 23 16,-23 1 0,23-1-16,-23 24 15,0-1-15,0 1 16,0-24-16,-23 0 16,46-46 30,1-24-46,-1-22 0,-23 22 16</inkml:trace>
  <inkml:trace contextRef="#ctx0" brushRef="#br0" timeOffset="9">1095 46 0,'47'0'47,"0"0"-31,-1 0-1,1 0-15,-1 0 0,-22 0 16,-48 24 15,-22-1-31,-1 24 16,1-1-16,-24 1 15,46-24-15,1 0 16,70-46 31,-24 23-32,24-23 1,-1 0-16,1-1 0,-1 1 16,1 0-16,0-1 15,-24 24 1,-46 0 0,-1 0-1</inkml:trace>
  <inkml:trace contextRef="#ctx0" brushRef="#br0" timeOffset="10">1305 0 0,'-46'116'47,"46"-92"-47,0-1 16,0 0-16</inkml:trace>
  <inkml:trace contextRef="#ctx0" brushRef="#br0" timeOffset="11">1305 116 0,'-70'117'16,"47"-71"-1,0 1-15,-24 23 0,24-23 16,23-1-16,-24-22 16,24-1-16</inkml:trace>
  <inkml:trace contextRef="#ctx0" brushRef="#br0" timeOffset="12">1328 256 0,'0'117'31,"0"-47"-31,0-24 16,0 24-16,0 0 0,0-23 16,0-24-16,0 0 15,24-23 1,-1-23-1,0 0-15,1-24 16,-24 0-16,23 1 16,0-1-16,-23-23 15,24 24-15,-24 22 16,0-22-16,0 22 16,-24 24-1,1 0-15,0 0 16,-1 0-16,-22 24 0,22-1 15,-22 0-15,46 1 16,-23-24-16,23 23 16,23 0 15,0-23-31,0 24 16,1-24-16,-1 23 15,0-23-15,1 0 16,-1 0-16,0 0 15,1 0-15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2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2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6:59.61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2 0,'23'0'93,"0"0"-93,0 0 16,1 0 0,-1 0-16,0 0 15,-23 23 1,24 1 0,-24-1-16,-24 0 15,1 24-15,0-1 16,-24 1-16,24-24 15,0 1-15,-1-1 16,1-23-16,23 23 16,23-23 31,1 0-47,-1 0 15,23-23-15,1 23 16,0 0-16,-1-23 15,24-1-15,-23 1 16,-24 0-16,0-1 16,-23 1-16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3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  <inkml:trace contextRef="#ctx0" brushRef="#br0" timeOffset="3">1072 750 0,'-46'117'47,"46"-70"-31,0-24-16,23 0 16,0 0-16,0-23 15,-23 24-15,24-24 16,-1 0-16,0-24 15,1 1 1,-1-23-16,-23-1 0,23 0 16,-23 1-16,0 22 15,0 1-15,-23 0 16,0 0-16,-1 23 16,1 0-1,0 0-15,-24 0 16,24 23-16,0 23 15,23-22-15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3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233 24 0,'0'23'78,"0"0"-62,0 24-16,0-1 16,0 1-16,0 23 15,-24-23-15,24-1 0,0 1 16,0-1-1,0-22-15,0-1 0,0 0 16,-23-23 15,0 0 1,0 0-17,-1 0 1,1 0-16,0 0 15,-1 0 1,48 0 62,-1 0-78,24 0 16,-24 0-16,23 0 15,1 0-15,0 0 16,-1 0-16,-22 0 16,-1 0-16,0 0 15</inkml:trace>
  <inkml:trace contextRef="#ctx0" brushRef="#br0" timeOffset="1">209 47 0,'0'-23'188,"24"23"-172,-24-24-1,23 24-15,-46 0 47,23 24-31,-24-24-16,24 23 15,-23-23-15,0 23 16,0 0-16,-1-23 16,1 24-16,0-24 15,-1 23-15,1-23 0,23 23 16,-23-23-16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3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2 0,'23'0'93,"0"0"-93,0 0 16,1 0 0,-1 0-16,0 0 15,-23 23 1,24 1 0,-24-1-16,-24 0 15,1 24-15,0-1 16,-24 1-16,24-24 15,0 1-15,-1-1 16,1-23-16,23 23 16,23-23 31,1 0-47,-1 0 15,23-23-15,1 23 16,0 0-16,-1-23 15,24-1-15,-23 1 16,-24 0-16,0-1 16,-23 1-16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3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4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4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  <inkml:trace contextRef="#ctx0" brushRef="#br0" timeOffset="3">1072 750 0,'-46'117'47,"46"-70"-31,0-24-16,23 0 16,0 0-16,0-23 15,-23 24-15,24-24 16,-1 0-16,0-24 15,1 1 1,-1-23-16,-23-1 0,23 0 16,-23 1-16,0 22 15,0 1-15,-23 0 16,0 0-16,-1 23 16,1 0-1,0 0-15,-24 0 16,24 23-16,0 23 15,23-22-15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4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233 24 0,'0'23'78,"0"0"-62,0 24-16,0-1 16,0 1-16,0 23 15,-24-23-15,24-1 0,0 1 16,0-1-1,0-22-15,0-1 0,0 0 16,-23-23 15,0 0 1,0 0-17,-1 0 1,1 0-16,0 0 15,-1 0 1,48 0 62,-1 0-78,24 0 16,-24 0-16,23 0 15,1 0-15,0 0 16,-1 0-16,-22 0 16,-1 0-16,0 0 15</inkml:trace>
  <inkml:trace contextRef="#ctx0" brushRef="#br0" timeOffset="1">209 47 0,'0'-23'188,"24"23"-172,-24-24-1,23 24-15,-46 0 47,23 24-31,-24-24-16,24 23 15,-23-23-15,0 23 16,0 0-16,-1-23 16,1 24-16,0-24 15,-1 23-15,1-23 0,23 23 16,-23-23-16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4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2 0,'23'0'93,"0"0"-93,0 0 16,1 0 0,-1 0-16,0 0 15,-23 23 1,24 1 0,-24-1-16,-24 0 15,1 24-15,0-1 16,-24 1-16,24-24 15,0 1-15,-1-1 16,1-23-16,23 23 16,23-23 31,1 0-47,-1 0 15,23-23-15,1 23 16,0 0-16,-1-23 15,24-1-15,-23 1 16,-24 0-16,0-1 16,-23 1-16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5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5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3:07:06.16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0 256 0,'23'0'62,"0"23"-31,1 1-15,-1-1-16,0 23 16,1 1-16,-1-24 0,0 24 15,24-24-15,-24 1 16,0-1-16,24-23 15,-24 23-15,1-23 16,-1 0 0,0 0-16,1 0 15,-1 0 1,0 0-16,1 0 16,-1 0-16,0 0 15,0 0-15,24-23 16,0 23-16,-24-23 15,24-1-15,-1 1 0,-23 0 16,47 23-16,-23-24 16,23 24-16,0 0 15,0 0-15,-24 0 16,24 0-16,-23 0 16,23 0-16,-24 0 15,24 0-15,-23 0 16,23 0-16,-24 0 15,24 0-15,-23 0 16,-1 0-16,24 0 16,-23 24-16,0-24 15,-1 0-15,1 0 16,-24 23-16,0-23 0,1 0 16,-1 0-1,0 23-15,1-23 0,-1 0 16,0 24-16,1-24 15,-1 0-15,0 23 16,0 0 0,1-23-16,-1 0 15,0 23-15,1 1 16,-1-1 0,-23 0-16,23 1 15,-23-1-15,0 0 16,0 1-16,24-1 0,-24 0 15,0 0 1,0 1-16,23-24 16,-23 23 15,0 0 16,0-46 47,0 0-79,0-24-15,0 1 16,0-1-16,23 0 15,-23 24-15,0 0 16,23-1-16,-23 1 16,24 0-16,-1 0 15,24-1 1,-24 24-16,24-23 16,-1 0-16,1-1 15,23 24-15,-24-23 16,24 23-16,-23-23 15,23 23-15,0 0 0,0 0 16,-1 0-16,1 0 16,0 0-16,0 0 15,0 0-15,0 23 16,0-23-16,-23 0 16,-1 0-16,24 0 15,-23 0-15,-1 0 16,-22 23-16,22-23 15,1 0-15,-24 0 16,24 0-16,-1 0 16,1 0-16,-1-23 15,1 23-15,0 0 16,-24 0-16,24 0 0,-1 0 16,-23 23-16,24-23 15,-24 0-15,24 0 16,-24 0-16,24 0 15,-24 0-15,24 0 16,-1 0-16,-22 0 16,22 0-16,-22 0 15,22 24-15,-22-24 16,-1 0-16,23 0 16,-22 0-16,-1 0 15,0 0-15,1 0 16,-1 0-16,0 0 0,1 0 15,-1 0-15,0-24 16,0 24-16,1-23 16,-1 0-16,0 23 15,1-24-15,-1 1 16,0 0-16,1 23 16,-1-23-16,0-1 15,1 24-15,-1-23 16,0 23-16,0-23 15,1 23-15,-1 0 16,0 0-16,1-24 16,-1 24-1,0-23-15,1 23 0,-24-23 16,23 23 0,0 0-16,-23-24 0,23 24 15,1 0 1,-24-23-16,23 23 15,-23-23 1,23 23-16,-23-23 16,24-1-1,-24 1 1,0 0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5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75 0,'0'23'187,"0"24"-171,0-24 0,0 47-16,0-24 0,0 1 15,0 0-15,0-1 16,0 1-16,0-1 15,0 1-15,0-24 16,0 24-16,0 0 16,0-1-16,0 1 15,0-1-15,0 1 16,0-24-16,0 24 16,0-1-16,0-22 15,0 22-15,0-22 16,0-1-16,0 24 15,0-24-15,0 0 16,0-46 78,0-24-94,0 1 15,24-1-15</inkml:trace>
  <inkml:trace contextRef="#ctx0" brushRef="#br0" timeOffset="1">24 51 0,'23'0'109,"0"0"-93,0 0-1,1 0 1,-1 0-16,0 0 16,1 0-1,-1 0-15,0 0 16,1 0-16,-1 0 16,0 0-1,0 0-15,1 0 16,-1 0-16,0 0 15,1 0 1,-1 0-16,0 0 16,1 0-1,-1 0 1,0 0-16,1 0 16,-1 0-1,-23 24 1,23-24-16,0 0 15,1 0-15,-1 0 16,0 0-16,1 0 16,-1 0-16,0 0 15,1 0-15,-1 0 16,23 0-16,-22 0 0,-1 0 16,0 0-1,1 0-15,-1 0 0,0 0 16,1 0-16,-1 0 15,23 0-15,-22 0 16,-1 0-16,0 0 16,1 0-16,-1 0 15,0 0 1,1 0 0,-1-24-16,0 24 15,1 0 1,-1 0-16,0 0 15,0 0 1,1 0 0,-1 0-16,0 0 15,1 0 1,-1 0-16,24-23 16,-24 23-16,0 0 15,0 0 1,1 0-1,-1 0-15,0 0 16,1 0 0,-1-23-16,0 23 15,1 0-15,-1 0 16,0 0 0,0 0-16,1 0 15,-1 0 1,0 0-16,1 0 15,-1 0-15,0 0 16,1 0 0,-24 23 109,0 0-125,0 1 15,0-1-15,0 0 16,0 1-16,0-1 16,0 0-1,0 0-15,0 1 16,0-1-16,0 24 15,0-24-15,0 0 16,0 24-16,0-1 16,0-22-16,0 22 15,0-22-15,0-1 16,0 0-16,0 1 0,0-1 16,0 0-1,0 1-15,0-1 16,0 0-16,0 24 15,23-24-15,-23 0 16,0 1-16,0 22 16,0-22-16,0-1 15,0 0-15,0 0 16,0 1-16,0-1 16,0 0-16,0 1 15,0-1-15,0 24 16,0-24-1,0 0-15,0 0 16,23-23-16,-23 24 16,0-48 46,0 1-62,-23 0 16</inkml:trace>
  <inkml:trace contextRef="#ctx0" brushRef="#br0" timeOffset="2">47 1216 0,'23'0'78,"0"0"-63,1 0-15,-1 0 16,0 0-16,1 0 16,22 0-16,-22 0 15,22 0-15,-23 0 16,24 0-16,0 0 15,-1 0-15,1 0 16,0 0-16,-1 0 16,-23 0-16,24 0 15,0 0-15,-24 0 16,0 0-16,24 0 16,-24 0-16,24 0 0,-24 0 15,24 0-15,-1 0 16,1 0-16,-24 0 15,24 0-15,-24 0 16,0 0-16,24 0 16,-24 0-16,1 0 15,-1 0-15,0 0 16,24 0-16,-24 0 16,0 24-16,1-24 15,22 0-15,-22 0 16,22 0-16,-22 0 15,-1 0-15,23 0 16,-22 0-16,-1 0 0,0 0 16,1 0-1,-1 0-15,0 0 16,1-24 0,-1 24-16,0 0 31,0 0-16,1 0 1,-1 0 0,0 0-1,1 0 1,-1 0-16,0 0 31,1 0-31,-1 0 31,0 0-15,-46 0 93</inkml:trace>
  <inkml:trace contextRef="#ctx0" brushRef="#br0" timeOffset="3">1072 750 0,'-46'117'47,"46"-70"-31,0-24-16,23 0 16,0 0-16,0-23 15,-23 24-15,24-24 16,-1 0-16,0-24 15,1 1 1,-1-23-16,-23-1 0,23 0 16,-23 1-16,0 22 15,0 1-15,-23 0 16,0 0-16,-1 23 16,1 0-1,0 0-15,-24 0 16,24 23-16,0 23 15,23-22-15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6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233 24 0,'0'23'78,"0"0"-62,0 24-16,0-1 16,0 1-16,0 23 15,-24-23-15,24-1 0,0 1 16,0-1-1,0-22-15,0-1 0,0 0 16,-23-23 15,0 0 1,0 0-17,-1 0 1,1 0-16,0 0 15,-1 0 1,48 0 62,-1 0-78,24 0 16,-24 0-16,23 0 15,1 0-15,0 0 16,-1 0-16,-22 0 16,-1 0-16,0 0 15</inkml:trace>
  <inkml:trace contextRef="#ctx0" brushRef="#br0" timeOffset="1">209 47 0,'0'-23'188,"24"23"-172,-24-24-1,23 24-15,-46 0 47,23 24-31,-24-24-16,24 23 15,-23-23-15,0 23 16,0 0-16,-1-23 16,1 24-16,0-24 15,-1 23-15,1-23 0,23 23 16,-23-23-16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6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47 2 0,'23'0'93,"0"0"-93,0 0 16,1 0 0,-1 0-16,0 0 15,-23 23 1,24 1 0,-24-1-16,-24 0 15,1 24-15,0-1 16,-24 1-16,24-24 15,0 1-15,-1-1 16,1-23-16,23 23 16,23-23 31,1 0-47,-1 0 15,23-23-15,1 23 16,0 0-16,-1-23 15,24-1-15,-23 1 16,-24 0-16,0-1 16,-23 1-16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6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66 99 0,'23'0'63,"0"-23"-48,0 23 1,1 0-16,-1-23 0,0 23 16,1-24-16,-1 1 31,-46 46 63,23 1-79,-24 22-15,24 1 16,0 23-16,0-24 0,0 24 15,0-23-15,0 0 16,0-24-16,0 0 16,-23-23 46,0 0-62,-1-23 16,1 23-16,0 0 15,0-23-15,-1 23 16,1 0-16,0 0 31,69 0 16,-22 0-47,22 0 16,-23 0-16,24 0 15,0 0-15,-24 0 16,0 0-16,1 0 16,-1 0-16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6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0 201 0,'70'-24'63,"-47"1"-63,1 0 0,-1-1 16,0 1-16,1 0 15,-1 23-15,0-23 16,1-1-16,-24 1 31,0 46 16,0 1-31,0 22-16,0 1 15,0 23-15,-24 0 0,24 0 16,0 23-1,0-23-15,-23 0 0,23-24 16,0 1-16,0-24 16,-23-23-16,23 23 15,-24-23 1,1 0 0,0 0-16,-1 0 15,1 0-15,0 0 16,0-23-16,23 0 78,23 23-78,23 0 0,1-24 16,0 1-16,23 0 15,-24 23-15,24-23 16,-23 23-16,-1 0 15,-46 23-15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6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0 210 0,'117'-47'62,"-70"24"-62,-1-24 16,-23 24-16,24-1 16,-24 1-16,-23 0 31,-23 46 31,23 0-46,0 24-16,0 0 16,-23 23-16,23-24 15,-24 24-15,24-23 16,0-1-16,-23 1 16,23-24-16,-23 0 15,23 1-15,-23-1 16,-1-23-1,1 23-15,0-23 16,-1 0-16,1 0 16,0 0-1,46-23 48,0 23-63,1-23 15,22 23-15,24-24 16,-23 1-16,-1 23 16,1-23-16,-24 23 15,1-23-15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6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73 0,'23'0'78,"-23"-23"-78,23-1 15,0 24-15,1-23 16,22 23-16,-22 0 16,-1 0-16,24 0 15,-24 0-15,0 0 16,1 23-16,-24 1 15,0 22 1,-24 1-16,-22-1 0,22 1 16,-22-24-16,-1 1 15,24-1-15,-1-23 16,24 23 0,24-23 30,-1-23-46,0 23 16,24 0-16,0-23 16,-1 23-16,1-24 0,23 1 15,-24 23 1,1-23-16,0 23 0,-24 0 16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6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80 3 0,'23'0'62,"1"0"-62,-1 0 16,24 0-16,-24 0 0,0 24 15,0-1 1,-23 0-16,24-23 0,-24 47 16,-24-24-16,1 24 15,-23-1-15,-1 1 16,0-24-16,1 1 15,22-24-15,1 0 16,46 0 31,1 0-31,-1 0-16,24-24 15,-1 24-15,1 0 16,23-23-16,-24 23 15,-22 0-15,-1 0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6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 0,'70'0'62,"-46"0"-62,22 0 16,1 0-16,-1 23 15,1 1-15,-47 22 16,23 1-16,-23-24 16,0 24-16,-46-1 15,22 1-15,-22-24 16,-1 0-16,24-23 0,0 0 16,-1 0-1,1 0-15,46 0 47,24 0-47,-24 0 16,24 0-16,-1 0 15,1 0-15,0 0 16,-24 0-16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85221" units="1/cm"/>
          <inkml:channelProperty channel="Y" name="resolution" value="36.86007" units="1/cm"/>
          <inkml:channelProperty channel="T" name="resolution" value="1" units="1/dev"/>
        </inkml:channelProperties>
      </inkml:inkSource>
      <inkml:timestamp xml:id="ts0" timeString="2020-03-24T04:02:14.86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166 0 0,'-23'0'0,"46"0"140,1 0-124,-1 0-16,0 0 16,0 0-1,-23 23 1,0 1 0,-23 22-1,0-22-15,0-1 0,-1 0 16,1-23-1,0 24-15,69-24 79,-22-24-79,-1 24 15,0 0-15,24 0 16,-1 0-16,-22 24 15,22-1-15,-22 0 16,-24 0 0,-24 24-16,-22-24 15,-24 24-15,23-24 16,1 1-16,-1-24 0,0 23 16,24-23-1,0 0-15,-1 0 0,1-23 16,23-1-16,0 1 15,0-24-15,0 1 16,23 22-16</inkml:trace>
</inkml:ink>
</file>

<file path=ppt/media/image105.png>
</file>

<file path=ppt/media/image136.png>
</file>

<file path=ppt/media/image140.png>
</file>

<file path=ppt/media/image200.png>
</file>

<file path=ppt/media/image296.png>
</file>

<file path=ppt/media/image302.png>
</file>

<file path=ppt/media/image307.png>
</file>

<file path=ppt/media/image6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593C13-CD8C-4C47-9055-04EC3770E4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650DA2F-0CFF-4372-ABE3-4C00AAD712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9E1FC9-D732-45DF-989D-D9F2B56A8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ABF2C-1FD7-4FE2-8AFF-B87E1B1F6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57F001-2AD5-4E31-A7FF-19F9C4231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69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8F9F2B-EB87-4280-933A-6A595948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07D263-9F6E-443C-A167-5DFBF2DA77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DBC53E-45B6-41AD-9AB2-1B4D205C6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F155F0-23F0-4DA6-BEF3-0466D6ED5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C6DC2C-EACB-426A-B5BD-8B704F47F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5121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AB526B5-A970-4336-8F1F-5007F574CD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49B118-DA4B-4834-B32A-25ABD4C79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0A1E7D-FB9B-4636-8DEE-1E35CFA6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522F78-6CD1-4E36-A0B3-2A4C57667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C1C21F-FD6F-4E06-8E11-FDD6FBC7C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525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F6A9C9-2599-415F-932E-1753AE60B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31300E-5D73-4364-8715-03F4E7401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4B548D-57F4-4172-95E8-85E53CAF8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2C0207-EE93-4886-AECF-C083B57CC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ECF2F1-9123-4396-942F-9AEE9DF24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729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16B174-F16C-4F99-83F8-7A2652D7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689965-E0BF-4FB5-98EF-82E4FC414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9B6CD2-AC6C-4CA8-BC57-D9CB792F5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542513-037A-41E5-A825-ECD2325C4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E1446E-4BC6-47C2-AAE7-AECB4C92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816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584BDF-3430-4B56-8864-2720AD7A5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E6B182-1B4C-4912-AAEC-0CCE285F13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24D36D-E769-4C00-B184-6B1C26CC0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464782-5DD1-4402-87BF-327DF8BE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A2225A-973A-4327-B2F3-1001200D7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CD2D27-1D16-41E0-8464-BCA9D299D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91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67C8C1-B61B-4DF2-B311-FD7748E1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3E846A-3C41-40ED-8B83-CCBF6CDB3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C48E7F-B5A6-4327-B58C-98420069F5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669F4C-668C-4454-86CE-4CF7C1265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E28B39-525C-4D76-9590-7E409157A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33BEA25-04DB-484F-9AC6-28CFF062C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850A623-A936-429B-AF30-EDFE2DD9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CCE1AEC-44B3-47DC-AC3A-9D409471C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225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90E8A0-7D20-40EA-9DEE-7D851B676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C62678-BE5C-455C-B26C-C23DE12CD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7310951-1273-4F9B-98A8-F09A24766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D8F6EED-9E2B-4916-BF4D-616CC4153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242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4A27B08-EF19-4E07-95CA-2E0DD6BB8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66E72A3-0228-4443-AB25-DA7AE3F98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7D602B-ACDD-477B-90C4-638379C98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739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2AC9C-5ABC-4902-93F3-9214329F4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F2C572-2FCA-4F3E-AE6A-4381374AE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6250A3-58CB-453F-A925-34ADD7515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A95953-C63F-4045-85C8-1EBE0F89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9E7CFA7-8423-48D2-9C65-90D647AE2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10F04D-B3C9-40B0-8D01-5EBAE6055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597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4A56EB-5EC9-402D-A0ED-1EDB6B9B8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69B3193-2440-42E0-926D-92C715B9FF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92FE32-3AE5-4381-8101-269F78FDAF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1DCAF4-34FA-447E-82AF-F8594137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036B2B-7F62-4AFB-9DD4-BA9A249F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5ECD06-EA85-4CCE-8C54-BC62E4D40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55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328EF54-46EE-4482-9982-22A8B775B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89CB7A-65E8-4FE2-AA23-B68AA6E8D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82C9D9-2C5F-4A9A-81C0-33A4FBF1CF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722AE-508D-493C-8A9B-68E71C5EA57F}" type="datetimeFigureOut">
              <a:rPr lang="zh-CN" altLang="en-US" smtClean="0"/>
              <a:t>2020/3/24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C09F2D-1937-4B1B-B0B2-84381D86F0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880F80-ED99-4931-B3F7-35ABD8C846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A66C61-9004-465A-95F7-67F3C11B15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340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4.emf"/><Relationship Id="rId18" Type="http://schemas.openxmlformats.org/officeDocument/2006/relationships/image" Target="../media/image137.emf"/><Relationship Id="rId26" Type="http://schemas.openxmlformats.org/officeDocument/2006/relationships/customXml" Target="../ink/ink197.xml"/><Relationship Id="rId39" Type="http://schemas.openxmlformats.org/officeDocument/2006/relationships/image" Target="../media/image148.emf"/><Relationship Id="rId21" Type="http://schemas.openxmlformats.org/officeDocument/2006/relationships/customXml" Target="../ink/ink195.xml"/><Relationship Id="rId34" Type="http://schemas.openxmlformats.org/officeDocument/2006/relationships/customXml" Target="../ink/ink201.xml"/><Relationship Id="rId42" Type="http://schemas.openxmlformats.org/officeDocument/2006/relationships/customXml" Target="../ink/ink205.xml"/><Relationship Id="rId7" Type="http://schemas.openxmlformats.org/officeDocument/2006/relationships/image" Target="../media/image131.emf"/><Relationship Id="rId2" Type="http://schemas.openxmlformats.org/officeDocument/2006/relationships/customXml" Target="../ink/ink186.xml"/><Relationship Id="rId16" Type="http://schemas.openxmlformats.org/officeDocument/2006/relationships/image" Target="../media/image136.png"/><Relationship Id="rId20" Type="http://schemas.openxmlformats.org/officeDocument/2006/relationships/image" Target="../media/image138.emf"/><Relationship Id="rId29" Type="http://schemas.openxmlformats.org/officeDocument/2006/relationships/image" Target="../media/image143.emf"/><Relationship Id="rId41" Type="http://schemas.openxmlformats.org/officeDocument/2006/relationships/image" Target="../media/image149.emf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188.xml"/><Relationship Id="rId11" Type="http://schemas.openxmlformats.org/officeDocument/2006/relationships/image" Target="../media/image133.emf"/><Relationship Id="rId24" Type="http://schemas.openxmlformats.org/officeDocument/2006/relationships/customXml" Target="../ink/ink196.xml"/><Relationship Id="rId32" Type="http://schemas.openxmlformats.org/officeDocument/2006/relationships/customXml" Target="../ink/ink200.xml"/><Relationship Id="rId37" Type="http://schemas.openxmlformats.org/officeDocument/2006/relationships/image" Target="../media/image147.emf"/><Relationship Id="rId40" Type="http://schemas.openxmlformats.org/officeDocument/2006/relationships/customXml" Target="../ink/ink204.xml"/><Relationship Id="rId5" Type="http://schemas.openxmlformats.org/officeDocument/2006/relationships/image" Target="../media/image130.emf"/><Relationship Id="rId15" Type="http://schemas.openxmlformats.org/officeDocument/2006/relationships/image" Target="../media/image135.emf"/><Relationship Id="rId23" Type="http://schemas.openxmlformats.org/officeDocument/2006/relationships/image" Target="../media/image140.png"/><Relationship Id="rId28" Type="http://schemas.openxmlformats.org/officeDocument/2006/relationships/customXml" Target="../ink/ink198.xml"/><Relationship Id="rId36" Type="http://schemas.openxmlformats.org/officeDocument/2006/relationships/customXml" Target="../ink/ink202.xml"/><Relationship Id="rId10" Type="http://schemas.openxmlformats.org/officeDocument/2006/relationships/customXml" Target="../ink/ink190.xml"/><Relationship Id="rId19" Type="http://schemas.openxmlformats.org/officeDocument/2006/relationships/customXml" Target="../ink/ink194.xml"/><Relationship Id="rId31" Type="http://schemas.openxmlformats.org/officeDocument/2006/relationships/image" Target="../media/image144.emf"/><Relationship Id="rId4" Type="http://schemas.openxmlformats.org/officeDocument/2006/relationships/customXml" Target="../ink/ink187.xml"/><Relationship Id="rId9" Type="http://schemas.openxmlformats.org/officeDocument/2006/relationships/image" Target="../media/image132.emf"/><Relationship Id="rId14" Type="http://schemas.openxmlformats.org/officeDocument/2006/relationships/customXml" Target="../ink/ink192.xml"/><Relationship Id="rId22" Type="http://schemas.openxmlformats.org/officeDocument/2006/relationships/image" Target="../media/image139.emf"/><Relationship Id="rId27" Type="http://schemas.openxmlformats.org/officeDocument/2006/relationships/image" Target="../media/image142.emf"/><Relationship Id="rId30" Type="http://schemas.openxmlformats.org/officeDocument/2006/relationships/customXml" Target="../ink/ink199.xml"/><Relationship Id="rId35" Type="http://schemas.openxmlformats.org/officeDocument/2006/relationships/image" Target="../media/image146.emf"/><Relationship Id="rId43" Type="http://schemas.openxmlformats.org/officeDocument/2006/relationships/image" Target="../media/image150.emf"/><Relationship Id="rId8" Type="http://schemas.openxmlformats.org/officeDocument/2006/relationships/customXml" Target="../ink/ink189.xml"/><Relationship Id="rId3" Type="http://schemas.openxmlformats.org/officeDocument/2006/relationships/image" Target="../media/image129.emf"/><Relationship Id="rId12" Type="http://schemas.openxmlformats.org/officeDocument/2006/relationships/customXml" Target="../ink/ink191.xml"/><Relationship Id="rId17" Type="http://schemas.openxmlformats.org/officeDocument/2006/relationships/customXml" Target="../ink/ink193.xml"/><Relationship Id="rId25" Type="http://schemas.openxmlformats.org/officeDocument/2006/relationships/image" Target="../media/image141.emf"/><Relationship Id="rId33" Type="http://schemas.openxmlformats.org/officeDocument/2006/relationships/image" Target="../media/image145.emf"/><Relationship Id="rId38" Type="http://schemas.openxmlformats.org/officeDocument/2006/relationships/customXml" Target="../ink/ink203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6.emf"/><Relationship Id="rId18" Type="http://schemas.openxmlformats.org/officeDocument/2006/relationships/customXml" Target="../ink/ink214.xml"/><Relationship Id="rId26" Type="http://schemas.openxmlformats.org/officeDocument/2006/relationships/customXml" Target="../ink/ink218.xml"/><Relationship Id="rId39" Type="http://schemas.openxmlformats.org/officeDocument/2006/relationships/image" Target="../media/image169.emf"/><Relationship Id="rId21" Type="http://schemas.openxmlformats.org/officeDocument/2006/relationships/image" Target="../media/image160.emf"/><Relationship Id="rId34" Type="http://schemas.openxmlformats.org/officeDocument/2006/relationships/customXml" Target="../ink/ink222.xml"/><Relationship Id="rId42" Type="http://schemas.openxmlformats.org/officeDocument/2006/relationships/customXml" Target="../ink/ink226.xml"/><Relationship Id="rId47" Type="http://schemas.openxmlformats.org/officeDocument/2006/relationships/image" Target="../media/image173.emf"/><Relationship Id="rId50" Type="http://schemas.openxmlformats.org/officeDocument/2006/relationships/customXml" Target="../ink/ink230.xml"/><Relationship Id="rId55" Type="http://schemas.openxmlformats.org/officeDocument/2006/relationships/image" Target="../media/image177.emf"/><Relationship Id="rId7" Type="http://schemas.openxmlformats.org/officeDocument/2006/relationships/image" Target="../media/image153.emf"/><Relationship Id="rId2" Type="http://schemas.openxmlformats.org/officeDocument/2006/relationships/customXml" Target="../ink/ink206.xml"/><Relationship Id="rId16" Type="http://schemas.openxmlformats.org/officeDocument/2006/relationships/customXml" Target="../ink/ink213.xml"/><Relationship Id="rId29" Type="http://schemas.openxmlformats.org/officeDocument/2006/relationships/image" Target="../media/image164.emf"/><Relationship Id="rId11" Type="http://schemas.openxmlformats.org/officeDocument/2006/relationships/image" Target="../media/image155.emf"/><Relationship Id="rId24" Type="http://schemas.openxmlformats.org/officeDocument/2006/relationships/customXml" Target="../ink/ink217.xml"/><Relationship Id="rId32" Type="http://schemas.openxmlformats.org/officeDocument/2006/relationships/customXml" Target="../ink/ink221.xml"/><Relationship Id="rId37" Type="http://schemas.openxmlformats.org/officeDocument/2006/relationships/image" Target="../media/image168.emf"/><Relationship Id="rId40" Type="http://schemas.openxmlformats.org/officeDocument/2006/relationships/customXml" Target="../ink/ink225.xml"/><Relationship Id="rId45" Type="http://schemas.openxmlformats.org/officeDocument/2006/relationships/image" Target="../media/image172.emf"/><Relationship Id="rId53" Type="http://schemas.openxmlformats.org/officeDocument/2006/relationships/image" Target="../media/image176.emf"/><Relationship Id="rId58" Type="http://schemas.openxmlformats.org/officeDocument/2006/relationships/customXml" Target="../ink/ink234.xml"/><Relationship Id="rId5" Type="http://schemas.openxmlformats.org/officeDocument/2006/relationships/image" Target="../media/image152.emf"/><Relationship Id="rId19" Type="http://schemas.openxmlformats.org/officeDocument/2006/relationships/image" Target="../media/image159.emf"/><Relationship Id="rId4" Type="http://schemas.openxmlformats.org/officeDocument/2006/relationships/customXml" Target="../ink/ink207.xml"/><Relationship Id="rId9" Type="http://schemas.openxmlformats.org/officeDocument/2006/relationships/image" Target="../media/image154.emf"/><Relationship Id="rId14" Type="http://schemas.openxmlformats.org/officeDocument/2006/relationships/customXml" Target="../ink/ink212.xml"/><Relationship Id="rId22" Type="http://schemas.openxmlformats.org/officeDocument/2006/relationships/customXml" Target="../ink/ink216.xml"/><Relationship Id="rId27" Type="http://schemas.openxmlformats.org/officeDocument/2006/relationships/image" Target="../media/image163.emf"/><Relationship Id="rId30" Type="http://schemas.openxmlformats.org/officeDocument/2006/relationships/customXml" Target="../ink/ink220.xml"/><Relationship Id="rId35" Type="http://schemas.openxmlformats.org/officeDocument/2006/relationships/image" Target="../media/image167.emf"/><Relationship Id="rId43" Type="http://schemas.openxmlformats.org/officeDocument/2006/relationships/image" Target="../media/image171.emf"/><Relationship Id="rId48" Type="http://schemas.openxmlformats.org/officeDocument/2006/relationships/customXml" Target="../ink/ink229.xml"/><Relationship Id="rId56" Type="http://schemas.openxmlformats.org/officeDocument/2006/relationships/customXml" Target="../ink/ink233.xml"/><Relationship Id="rId8" Type="http://schemas.openxmlformats.org/officeDocument/2006/relationships/customXml" Target="../ink/ink209.xml"/><Relationship Id="rId51" Type="http://schemas.openxmlformats.org/officeDocument/2006/relationships/image" Target="../media/image175.emf"/><Relationship Id="rId3" Type="http://schemas.openxmlformats.org/officeDocument/2006/relationships/image" Target="../media/image151.emf"/><Relationship Id="rId12" Type="http://schemas.openxmlformats.org/officeDocument/2006/relationships/customXml" Target="../ink/ink211.xml"/><Relationship Id="rId17" Type="http://schemas.openxmlformats.org/officeDocument/2006/relationships/image" Target="../media/image158.emf"/><Relationship Id="rId25" Type="http://schemas.openxmlformats.org/officeDocument/2006/relationships/image" Target="../media/image162.emf"/><Relationship Id="rId33" Type="http://schemas.openxmlformats.org/officeDocument/2006/relationships/image" Target="../media/image166.emf"/><Relationship Id="rId38" Type="http://schemas.openxmlformats.org/officeDocument/2006/relationships/customXml" Target="../ink/ink224.xml"/><Relationship Id="rId46" Type="http://schemas.openxmlformats.org/officeDocument/2006/relationships/customXml" Target="../ink/ink228.xml"/><Relationship Id="rId59" Type="http://schemas.openxmlformats.org/officeDocument/2006/relationships/image" Target="../media/image179.emf"/><Relationship Id="rId20" Type="http://schemas.openxmlformats.org/officeDocument/2006/relationships/customXml" Target="../ink/ink215.xml"/><Relationship Id="rId41" Type="http://schemas.openxmlformats.org/officeDocument/2006/relationships/image" Target="../media/image170.emf"/><Relationship Id="rId54" Type="http://schemas.openxmlformats.org/officeDocument/2006/relationships/customXml" Target="../ink/ink232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208.xml"/><Relationship Id="rId15" Type="http://schemas.openxmlformats.org/officeDocument/2006/relationships/image" Target="../media/image157.emf"/><Relationship Id="rId23" Type="http://schemas.openxmlformats.org/officeDocument/2006/relationships/image" Target="../media/image161.emf"/><Relationship Id="rId28" Type="http://schemas.openxmlformats.org/officeDocument/2006/relationships/customXml" Target="../ink/ink219.xml"/><Relationship Id="rId36" Type="http://schemas.openxmlformats.org/officeDocument/2006/relationships/customXml" Target="../ink/ink223.xml"/><Relationship Id="rId49" Type="http://schemas.openxmlformats.org/officeDocument/2006/relationships/image" Target="../media/image174.emf"/><Relationship Id="rId57" Type="http://schemas.openxmlformats.org/officeDocument/2006/relationships/image" Target="../media/image178.emf"/><Relationship Id="rId10" Type="http://schemas.openxmlformats.org/officeDocument/2006/relationships/customXml" Target="../ink/ink210.xml"/><Relationship Id="rId31" Type="http://schemas.openxmlformats.org/officeDocument/2006/relationships/image" Target="../media/image165.emf"/><Relationship Id="rId44" Type="http://schemas.openxmlformats.org/officeDocument/2006/relationships/customXml" Target="../ink/ink227.xml"/><Relationship Id="rId52" Type="http://schemas.openxmlformats.org/officeDocument/2006/relationships/customXml" Target="../ink/ink231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41.xml"/><Relationship Id="rId18" Type="http://schemas.openxmlformats.org/officeDocument/2006/relationships/image" Target="../media/image187.emf"/><Relationship Id="rId26" Type="http://schemas.openxmlformats.org/officeDocument/2006/relationships/image" Target="../media/image191.emf"/><Relationship Id="rId39" Type="http://schemas.openxmlformats.org/officeDocument/2006/relationships/customXml" Target="../ink/ink254.xml"/><Relationship Id="rId21" Type="http://schemas.openxmlformats.org/officeDocument/2006/relationships/customXml" Target="../ink/ink245.xml"/><Relationship Id="rId34" Type="http://schemas.openxmlformats.org/officeDocument/2006/relationships/image" Target="../media/image195.emf"/><Relationship Id="rId42" Type="http://schemas.openxmlformats.org/officeDocument/2006/relationships/image" Target="../media/image199.emf"/><Relationship Id="rId7" Type="http://schemas.openxmlformats.org/officeDocument/2006/relationships/customXml" Target="../ink/ink238.xml"/><Relationship Id="rId2" Type="http://schemas.openxmlformats.org/officeDocument/2006/relationships/customXml" Target="../ink/ink235.xml"/><Relationship Id="rId16" Type="http://schemas.openxmlformats.org/officeDocument/2006/relationships/image" Target="../media/image186.emf"/><Relationship Id="rId20" Type="http://schemas.openxmlformats.org/officeDocument/2006/relationships/image" Target="../media/image188.emf"/><Relationship Id="rId29" Type="http://schemas.openxmlformats.org/officeDocument/2006/relationships/customXml" Target="../ink/ink249.xml"/><Relationship Id="rId41" Type="http://schemas.openxmlformats.org/officeDocument/2006/relationships/customXml" Target="../ink/ink255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237.xml"/><Relationship Id="rId11" Type="http://schemas.openxmlformats.org/officeDocument/2006/relationships/customXml" Target="../ink/ink240.xml"/><Relationship Id="rId24" Type="http://schemas.openxmlformats.org/officeDocument/2006/relationships/image" Target="../media/image190.emf"/><Relationship Id="rId32" Type="http://schemas.openxmlformats.org/officeDocument/2006/relationships/image" Target="../media/image194.emf"/><Relationship Id="rId37" Type="http://schemas.openxmlformats.org/officeDocument/2006/relationships/customXml" Target="../ink/ink253.xml"/><Relationship Id="rId40" Type="http://schemas.openxmlformats.org/officeDocument/2006/relationships/image" Target="../media/image198.emf"/><Relationship Id="rId5" Type="http://schemas.openxmlformats.org/officeDocument/2006/relationships/image" Target="../media/image181.emf"/><Relationship Id="rId15" Type="http://schemas.openxmlformats.org/officeDocument/2006/relationships/customXml" Target="../ink/ink242.xml"/><Relationship Id="rId23" Type="http://schemas.openxmlformats.org/officeDocument/2006/relationships/customXml" Target="../ink/ink246.xml"/><Relationship Id="rId28" Type="http://schemas.openxmlformats.org/officeDocument/2006/relationships/image" Target="../media/image192.emf"/><Relationship Id="rId36" Type="http://schemas.openxmlformats.org/officeDocument/2006/relationships/image" Target="../media/image196.emf"/><Relationship Id="rId10" Type="http://schemas.openxmlformats.org/officeDocument/2006/relationships/image" Target="../media/image183.emf"/><Relationship Id="rId19" Type="http://schemas.openxmlformats.org/officeDocument/2006/relationships/customXml" Target="../ink/ink244.xml"/><Relationship Id="rId31" Type="http://schemas.openxmlformats.org/officeDocument/2006/relationships/customXml" Target="../ink/ink250.xml"/><Relationship Id="rId4" Type="http://schemas.openxmlformats.org/officeDocument/2006/relationships/customXml" Target="../ink/ink236.xml"/><Relationship Id="rId9" Type="http://schemas.openxmlformats.org/officeDocument/2006/relationships/customXml" Target="../ink/ink239.xml"/><Relationship Id="rId14" Type="http://schemas.openxmlformats.org/officeDocument/2006/relationships/image" Target="../media/image185.emf"/><Relationship Id="rId22" Type="http://schemas.openxmlformats.org/officeDocument/2006/relationships/image" Target="../media/image189.emf"/><Relationship Id="rId27" Type="http://schemas.openxmlformats.org/officeDocument/2006/relationships/customXml" Target="../ink/ink248.xml"/><Relationship Id="rId30" Type="http://schemas.openxmlformats.org/officeDocument/2006/relationships/image" Target="../media/image193.emf"/><Relationship Id="rId35" Type="http://schemas.openxmlformats.org/officeDocument/2006/relationships/customXml" Target="../ink/ink252.xml"/><Relationship Id="rId8" Type="http://schemas.openxmlformats.org/officeDocument/2006/relationships/image" Target="../media/image182.emf"/><Relationship Id="rId3" Type="http://schemas.openxmlformats.org/officeDocument/2006/relationships/image" Target="../media/image180.emf"/><Relationship Id="rId12" Type="http://schemas.openxmlformats.org/officeDocument/2006/relationships/image" Target="../media/image184.emf"/><Relationship Id="rId17" Type="http://schemas.openxmlformats.org/officeDocument/2006/relationships/customXml" Target="../ink/ink243.xml"/><Relationship Id="rId25" Type="http://schemas.openxmlformats.org/officeDocument/2006/relationships/customXml" Target="../ink/ink247.xml"/><Relationship Id="rId33" Type="http://schemas.openxmlformats.org/officeDocument/2006/relationships/customXml" Target="../ink/ink251.xml"/><Relationship Id="rId38" Type="http://schemas.openxmlformats.org/officeDocument/2006/relationships/image" Target="../media/image197.emf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image" Target="../media/image210.emf"/><Relationship Id="rId21" Type="http://schemas.openxmlformats.org/officeDocument/2006/relationships/customXml" Target="../ink/ink267.xml"/><Relationship Id="rId42" Type="http://schemas.openxmlformats.org/officeDocument/2006/relationships/image" Target="../media/image218.emf"/><Relationship Id="rId47" Type="http://schemas.openxmlformats.org/officeDocument/2006/relationships/customXml" Target="../ink/ink280.xml"/><Relationship Id="rId63" Type="http://schemas.openxmlformats.org/officeDocument/2006/relationships/customXml" Target="../ink/ink288.xml"/><Relationship Id="rId68" Type="http://schemas.openxmlformats.org/officeDocument/2006/relationships/image" Target="../media/image231.emf"/><Relationship Id="rId84" Type="http://schemas.openxmlformats.org/officeDocument/2006/relationships/image" Target="../media/image239.emf"/><Relationship Id="rId89" Type="http://schemas.openxmlformats.org/officeDocument/2006/relationships/customXml" Target="../ink/ink301.xml"/><Relationship Id="rId16" Type="http://schemas.openxmlformats.org/officeDocument/2006/relationships/image" Target="../media/image205.emf"/><Relationship Id="rId11" Type="http://schemas.openxmlformats.org/officeDocument/2006/relationships/customXml" Target="../ink/ink262.xml"/><Relationship Id="rId32" Type="http://schemas.openxmlformats.org/officeDocument/2006/relationships/image" Target="../media/image213.emf"/><Relationship Id="rId37" Type="http://schemas.openxmlformats.org/officeDocument/2006/relationships/customXml" Target="../ink/ink275.xml"/><Relationship Id="rId53" Type="http://schemas.openxmlformats.org/officeDocument/2006/relationships/customXml" Target="../ink/ink283.xml"/><Relationship Id="rId58" Type="http://schemas.openxmlformats.org/officeDocument/2006/relationships/image" Target="../media/image226.emf"/><Relationship Id="rId74" Type="http://schemas.openxmlformats.org/officeDocument/2006/relationships/image" Target="../media/image234.emf"/><Relationship Id="rId79" Type="http://schemas.openxmlformats.org/officeDocument/2006/relationships/customXml" Target="../ink/ink296.xml"/><Relationship Id="rId5" Type="http://schemas.openxmlformats.org/officeDocument/2006/relationships/customXml" Target="../ink/ink257.xml"/><Relationship Id="rId90" Type="http://schemas.openxmlformats.org/officeDocument/2006/relationships/image" Target="../media/image242.emf"/><Relationship Id="rId14" Type="http://schemas.openxmlformats.org/officeDocument/2006/relationships/image" Target="../media/image204.emf"/><Relationship Id="rId22" Type="http://schemas.openxmlformats.org/officeDocument/2006/relationships/image" Target="../media/image208.emf"/><Relationship Id="rId27" Type="http://schemas.openxmlformats.org/officeDocument/2006/relationships/customXml" Target="../ink/ink270.xml"/><Relationship Id="rId30" Type="http://schemas.openxmlformats.org/officeDocument/2006/relationships/image" Target="../media/image212.emf"/><Relationship Id="rId35" Type="http://schemas.openxmlformats.org/officeDocument/2006/relationships/customXml" Target="../ink/ink274.xml"/><Relationship Id="rId43" Type="http://schemas.openxmlformats.org/officeDocument/2006/relationships/customXml" Target="../ink/ink278.xml"/><Relationship Id="rId48" Type="http://schemas.openxmlformats.org/officeDocument/2006/relationships/image" Target="../media/image221.emf"/><Relationship Id="rId56" Type="http://schemas.openxmlformats.org/officeDocument/2006/relationships/image" Target="../media/image225.emf"/><Relationship Id="rId64" Type="http://schemas.openxmlformats.org/officeDocument/2006/relationships/image" Target="../media/image229.emf"/><Relationship Id="rId69" Type="http://schemas.openxmlformats.org/officeDocument/2006/relationships/customXml" Target="../ink/ink291.xml"/><Relationship Id="rId77" Type="http://schemas.openxmlformats.org/officeDocument/2006/relationships/customXml" Target="../ink/ink295.xml"/><Relationship Id="rId8" Type="http://schemas.openxmlformats.org/officeDocument/2006/relationships/customXml" Target="../ink/ink260.xml"/><Relationship Id="rId51" Type="http://schemas.openxmlformats.org/officeDocument/2006/relationships/customXml" Target="../ink/ink282.xml"/><Relationship Id="rId72" Type="http://schemas.openxmlformats.org/officeDocument/2006/relationships/image" Target="../media/image233.emf"/><Relationship Id="rId80" Type="http://schemas.openxmlformats.org/officeDocument/2006/relationships/image" Target="../media/image237.emf"/><Relationship Id="rId85" Type="http://schemas.openxmlformats.org/officeDocument/2006/relationships/customXml" Target="../ink/ink299.xml"/><Relationship Id="rId3" Type="http://schemas.openxmlformats.org/officeDocument/2006/relationships/customXml" Target="../ink/ink256.xml"/><Relationship Id="rId12" Type="http://schemas.openxmlformats.org/officeDocument/2006/relationships/image" Target="../media/image203.emf"/><Relationship Id="rId17" Type="http://schemas.openxmlformats.org/officeDocument/2006/relationships/customXml" Target="../ink/ink265.xml"/><Relationship Id="rId25" Type="http://schemas.openxmlformats.org/officeDocument/2006/relationships/customXml" Target="../ink/ink269.xml"/><Relationship Id="rId33" Type="http://schemas.openxmlformats.org/officeDocument/2006/relationships/customXml" Target="../ink/ink273.xml"/><Relationship Id="rId38" Type="http://schemas.openxmlformats.org/officeDocument/2006/relationships/image" Target="../media/image216.emf"/><Relationship Id="rId46" Type="http://schemas.openxmlformats.org/officeDocument/2006/relationships/image" Target="../media/image220.emf"/><Relationship Id="rId59" Type="http://schemas.openxmlformats.org/officeDocument/2006/relationships/customXml" Target="../ink/ink286.xml"/><Relationship Id="rId67" Type="http://schemas.openxmlformats.org/officeDocument/2006/relationships/customXml" Target="../ink/ink290.xml"/><Relationship Id="rId20" Type="http://schemas.openxmlformats.org/officeDocument/2006/relationships/image" Target="../media/image207.emf"/><Relationship Id="rId41" Type="http://schemas.openxmlformats.org/officeDocument/2006/relationships/customXml" Target="../ink/ink277.xml"/><Relationship Id="rId54" Type="http://schemas.openxmlformats.org/officeDocument/2006/relationships/image" Target="../media/image224.emf"/><Relationship Id="rId62" Type="http://schemas.openxmlformats.org/officeDocument/2006/relationships/image" Target="../media/image228.emf"/><Relationship Id="rId70" Type="http://schemas.openxmlformats.org/officeDocument/2006/relationships/image" Target="../media/image232.emf"/><Relationship Id="rId75" Type="http://schemas.openxmlformats.org/officeDocument/2006/relationships/customXml" Target="../ink/ink294.xml"/><Relationship Id="rId83" Type="http://schemas.openxmlformats.org/officeDocument/2006/relationships/customXml" Target="../ink/ink298.xml"/><Relationship Id="rId88" Type="http://schemas.openxmlformats.org/officeDocument/2006/relationships/image" Target="../media/image241.emf"/><Relationship Id="rId91" Type="http://schemas.openxmlformats.org/officeDocument/2006/relationships/customXml" Target="../ink/ink302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258.xml"/><Relationship Id="rId15" Type="http://schemas.openxmlformats.org/officeDocument/2006/relationships/customXml" Target="../ink/ink264.xml"/><Relationship Id="rId23" Type="http://schemas.openxmlformats.org/officeDocument/2006/relationships/customXml" Target="../ink/ink268.xml"/><Relationship Id="rId28" Type="http://schemas.openxmlformats.org/officeDocument/2006/relationships/image" Target="../media/image211.emf"/><Relationship Id="rId36" Type="http://schemas.openxmlformats.org/officeDocument/2006/relationships/image" Target="../media/image215.emf"/><Relationship Id="rId49" Type="http://schemas.openxmlformats.org/officeDocument/2006/relationships/customXml" Target="../ink/ink281.xml"/><Relationship Id="rId57" Type="http://schemas.openxmlformats.org/officeDocument/2006/relationships/customXml" Target="../ink/ink285.xml"/><Relationship Id="rId10" Type="http://schemas.openxmlformats.org/officeDocument/2006/relationships/image" Target="../media/image202.emf"/><Relationship Id="rId31" Type="http://schemas.openxmlformats.org/officeDocument/2006/relationships/customXml" Target="../ink/ink272.xml"/><Relationship Id="rId44" Type="http://schemas.openxmlformats.org/officeDocument/2006/relationships/image" Target="../media/image219.emf"/><Relationship Id="rId52" Type="http://schemas.openxmlformats.org/officeDocument/2006/relationships/image" Target="../media/image223.emf"/><Relationship Id="rId60" Type="http://schemas.openxmlformats.org/officeDocument/2006/relationships/image" Target="../media/image227.emf"/><Relationship Id="rId65" Type="http://schemas.openxmlformats.org/officeDocument/2006/relationships/customXml" Target="../ink/ink289.xml"/><Relationship Id="rId73" Type="http://schemas.openxmlformats.org/officeDocument/2006/relationships/customXml" Target="../ink/ink293.xml"/><Relationship Id="rId78" Type="http://schemas.openxmlformats.org/officeDocument/2006/relationships/image" Target="../media/image236.emf"/><Relationship Id="rId81" Type="http://schemas.openxmlformats.org/officeDocument/2006/relationships/customXml" Target="../ink/ink297.xml"/><Relationship Id="rId86" Type="http://schemas.openxmlformats.org/officeDocument/2006/relationships/image" Target="../media/image240.emf"/><Relationship Id="rId4" Type="http://schemas.openxmlformats.org/officeDocument/2006/relationships/image" Target="../media/image201.emf"/><Relationship Id="rId9" Type="http://schemas.openxmlformats.org/officeDocument/2006/relationships/customXml" Target="../ink/ink261.xml"/><Relationship Id="rId13" Type="http://schemas.openxmlformats.org/officeDocument/2006/relationships/customXml" Target="../ink/ink263.xml"/><Relationship Id="rId18" Type="http://schemas.openxmlformats.org/officeDocument/2006/relationships/image" Target="../media/image206.emf"/><Relationship Id="rId39" Type="http://schemas.openxmlformats.org/officeDocument/2006/relationships/customXml" Target="../ink/ink276.xml"/><Relationship Id="rId34" Type="http://schemas.openxmlformats.org/officeDocument/2006/relationships/image" Target="../media/image214.emf"/><Relationship Id="rId50" Type="http://schemas.openxmlformats.org/officeDocument/2006/relationships/image" Target="../media/image222.emf"/><Relationship Id="rId55" Type="http://schemas.openxmlformats.org/officeDocument/2006/relationships/customXml" Target="../ink/ink284.xml"/><Relationship Id="rId76" Type="http://schemas.openxmlformats.org/officeDocument/2006/relationships/image" Target="../media/image235.emf"/><Relationship Id="rId7" Type="http://schemas.openxmlformats.org/officeDocument/2006/relationships/customXml" Target="../ink/ink259.xml"/><Relationship Id="rId71" Type="http://schemas.openxmlformats.org/officeDocument/2006/relationships/customXml" Target="../ink/ink292.xml"/><Relationship Id="rId92" Type="http://schemas.openxmlformats.org/officeDocument/2006/relationships/image" Target="../media/image243.emf"/><Relationship Id="rId2" Type="http://schemas.openxmlformats.org/officeDocument/2006/relationships/image" Target="../media/image200.png"/><Relationship Id="rId29" Type="http://schemas.openxmlformats.org/officeDocument/2006/relationships/customXml" Target="../ink/ink271.xml"/><Relationship Id="rId24" Type="http://schemas.openxmlformats.org/officeDocument/2006/relationships/image" Target="../media/image209.emf"/><Relationship Id="rId40" Type="http://schemas.openxmlformats.org/officeDocument/2006/relationships/image" Target="../media/image217.emf"/><Relationship Id="rId45" Type="http://schemas.openxmlformats.org/officeDocument/2006/relationships/customXml" Target="../ink/ink279.xml"/><Relationship Id="rId66" Type="http://schemas.openxmlformats.org/officeDocument/2006/relationships/image" Target="../media/image230.emf"/><Relationship Id="rId87" Type="http://schemas.openxmlformats.org/officeDocument/2006/relationships/customXml" Target="../ink/ink300.xml"/><Relationship Id="rId61" Type="http://schemas.openxmlformats.org/officeDocument/2006/relationships/customXml" Target="../ink/ink287.xml"/><Relationship Id="rId82" Type="http://schemas.openxmlformats.org/officeDocument/2006/relationships/image" Target="../media/image238.emf"/><Relationship Id="rId19" Type="http://schemas.openxmlformats.org/officeDocument/2006/relationships/customXml" Target="../ink/ink266.xml"/></Relationships>
</file>

<file path=ppt/slides/_rels/slide1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15.xml"/><Relationship Id="rId21" Type="http://schemas.openxmlformats.org/officeDocument/2006/relationships/image" Target="../media/image253.emf"/><Relationship Id="rId42" Type="http://schemas.openxmlformats.org/officeDocument/2006/relationships/customXml" Target="../ink/ink323.xml"/><Relationship Id="rId47" Type="http://schemas.openxmlformats.org/officeDocument/2006/relationships/image" Target="../media/image266.emf"/><Relationship Id="rId63" Type="http://schemas.openxmlformats.org/officeDocument/2006/relationships/image" Target="../media/image274.emf"/><Relationship Id="rId68" Type="http://schemas.openxmlformats.org/officeDocument/2006/relationships/customXml" Target="../ink/ink336.xml"/><Relationship Id="rId7" Type="http://schemas.openxmlformats.org/officeDocument/2006/relationships/image" Target="../media/image246.emf"/><Relationship Id="rId2" Type="http://schemas.openxmlformats.org/officeDocument/2006/relationships/customXml" Target="../ink/ink303.xml"/><Relationship Id="rId16" Type="http://schemas.openxmlformats.org/officeDocument/2006/relationships/customXml" Target="../ink/ink310.xml"/><Relationship Id="rId29" Type="http://schemas.openxmlformats.org/officeDocument/2006/relationships/image" Target="../media/image257.emf"/><Relationship Id="rId11" Type="http://schemas.openxmlformats.org/officeDocument/2006/relationships/image" Target="../media/image248.emf"/><Relationship Id="rId24" Type="http://schemas.openxmlformats.org/officeDocument/2006/relationships/customXml" Target="../ink/ink314.xml"/><Relationship Id="rId32" Type="http://schemas.openxmlformats.org/officeDocument/2006/relationships/customXml" Target="../ink/ink318.xml"/><Relationship Id="rId37" Type="http://schemas.openxmlformats.org/officeDocument/2006/relationships/image" Target="../media/image261.emf"/><Relationship Id="rId40" Type="http://schemas.openxmlformats.org/officeDocument/2006/relationships/customXml" Target="../ink/ink322.xml"/><Relationship Id="rId45" Type="http://schemas.openxmlformats.org/officeDocument/2006/relationships/image" Target="../media/image265.emf"/><Relationship Id="rId53" Type="http://schemas.openxmlformats.org/officeDocument/2006/relationships/image" Target="../media/image269.emf"/><Relationship Id="rId58" Type="http://schemas.openxmlformats.org/officeDocument/2006/relationships/customXml" Target="../ink/ink331.xml"/><Relationship Id="rId66" Type="http://schemas.openxmlformats.org/officeDocument/2006/relationships/customXml" Target="../ink/ink335.xml"/><Relationship Id="rId5" Type="http://schemas.openxmlformats.org/officeDocument/2006/relationships/image" Target="../media/image245.emf"/><Relationship Id="rId61" Type="http://schemas.openxmlformats.org/officeDocument/2006/relationships/image" Target="../media/image273.emf"/><Relationship Id="rId19" Type="http://schemas.openxmlformats.org/officeDocument/2006/relationships/image" Target="../media/image252.emf"/><Relationship Id="rId14" Type="http://schemas.openxmlformats.org/officeDocument/2006/relationships/customXml" Target="../ink/ink309.xml"/><Relationship Id="rId22" Type="http://schemas.openxmlformats.org/officeDocument/2006/relationships/customXml" Target="../ink/ink313.xml"/><Relationship Id="rId27" Type="http://schemas.openxmlformats.org/officeDocument/2006/relationships/image" Target="../media/image256.emf"/><Relationship Id="rId30" Type="http://schemas.openxmlformats.org/officeDocument/2006/relationships/customXml" Target="../ink/ink317.xml"/><Relationship Id="rId35" Type="http://schemas.openxmlformats.org/officeDocument/2006/relationships/image" Target="../media/image260.emf"/><Relationship Id="rId43" Type="http://schemas.openxmlformats.org/officeDocument/2006/relationships/image" Target="../media/image264.emf"/><Relationship Id="rId48" Type="http://schemas.openxmlformats.org/officeDocument/2006/relationships/customXml" Target="../ink/ink326.xml"/><Relationship Id="rId56" Type="http://schemas.openxmlformats.org/officeDocument/2006/relationships/customXml" Target="../ink/ink330.xml"/><Relationship Id="rId64" Type="http://schemas.openxmlformats.org/officeDocument/2006/relationships/customXml" Target="../ink/ink334.xml"/><Relationship Id="rId69" Type="http://schemas.openxmlformats.org/officeDocument/2006/relationships/image" Target="../media/image277.emf"/><Relationship Id="rId8" Type="http://schemas.openxmlformats.org/officeDocument/2006/relationships/customXml" Target="../ink/ink306.xml"/><Relationship Id="rId51" Type="http://schemas.openxmlformats.org/officeDocument/2006/relationships/image" Target="../media/image268.emf"/><Relationship Id="rId3" Type="http://schemas.openxmlformats.org/officeDocument/2006/relationships/image" Target="../media/image244.emf"/><Relationship Id="rId12" Type="http://schemas.openxmlformats.org/officeDocument/2006/relationships/customXml" Target="../ink/ink308.xml"/><Relationship Id="rId17" Type="http://schemas.openxmlformats.org/officeDocument/2006/relationships/image" Target="../media/image251.emf"/><Relationship Id="rId25" Type="http://schemas.openxmlformats.org/officeDocument/2006/relationships/image" Target="../media/image255.emf"/><Relationship Id="rId33" Type="http://schemas.openxmlformats.org/officeDocument/2006/relationships/image" Target="../media/image259.emf"/><Relationship Id="rId38" Type="http://schemas.openxmlformats.org/officeDocument/2006/relationships/customXml" Target="../ink/ink321.xml"/><Relationship Id="rId46" Type="http://schemas.openxmlformats.org/officeDocument/2006/relationships/customXml" Target="../ink/ink325.xml"/><Relationship Id="rId59" Type="http://schemas.openxmlformats.org/officeDocument/2006/relationships/image" Target="../media/image272.emf"/><Relationship Id="rId67" Type="http://schemas.openxmlformats.org/officeDocument/2006/relationships/image" Target="../media/image276.emf"/><Relationship Id="rId20" Type="http://schemas.openxmlformats.org/officeDocument/2006/relationships/customXml" Target="../ink/ink312.xml"/><Relationship Id="rId41" Type="http://schemas.openxmlformats.org/officeDocument/2006/relationships/image" Target="../media/image263.emf"/><Relationship Id="rId54" Type="http://schemas.openxmlformats.org/officeDocument/2006/relationships/customXml" Target="../ink/ink329.xml"/><Relationship Id="rId62" Type="http://schemas.openxmlformats.org/officeDocument/2006/relationships/customXml" Target="../ink/ink333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305.xml"/><Relationship Id="rId15" Type="http://schemas.openxmlformats.org/officeDocument/2006/relationships/image" Target="../media/image250.emf"/><Relationship Id="rId23" Type="http://schemas.openxmlformats.org/officeDocument/2006/relationships/image" Target="../media/image254.emf"/><Relationship Id="rId28" Type="http://schemas.openxmlformats.org/officeDocument/2006/relationships/customXml" Target="../ink/ink316.xml"/><Relationship Id="rId36" Type="http://schemas.openxmlformats.org/officeDocument/2006/relationships/customXml" Target="../ink/ink320.xml"/><Relationship Id="rId49" Type="http://schemas.openxmlformats.org/officeDocument/2006/relationships/image" Target="../media/image267.emf"/><Relationship Id="rId57" Type="http://schemas.openxmlformats.org/officeDocument/2006/relationships/image" Target="../media/image271.emf"/><Relationship Id="rId10" Type="http://schemas.openxmlformats.org/officeDocument/2006/relationships/customXml" Target="../ink/ink307.xml"/><Relationship Id="rId31" Type="http://schemas.openxmlformats.org/officeDocument/2006/relationships/image" Target="../media/image258.emf"/><Relationship Id="rId44" Type="http://schemas.openxmlformats.org/officeDocument/2006/relationships/customXml" Target="../ink/ink324.xml"/><Relationship Id="rId52" Type="http://schemas.openxmlformats.org/officeDocument/2006/relationships/customXml" Target="../ink/ink328.xml"/><Relationship Id="rId60" Type="http://schemas.openxmlformats.org/officeDocument/2006/relationships/customXml" Target="../ink/ink332.xml"/><Relationship Id="rId65" Type="http://schemas.openxmlformats.org/officeDocument/2006/relationships/image" Target="../media/image275.emf"/><Relationship Id="rId4" Type="http://schemas.openxmlformats.org/officeDocument/2006/relationships/customXml" Target="../ink/ink304.xml"/><Relationship Id="rId9" Type="http://schemas.openxmlformats.org/officeDocument/2006/relationships/image" Target="../media/image247.emf"/><Relationship Id="rId13" Type="http://schemas.openxmlformats.org/officeDocument/2006/relationships/image" Target="../media/image249.emf"/><Relationship Id="rId18" Type="http://schemas.openxmlformats.org/officeDocument/2006/relationships/customXml" Target="../ink/ink311.xml"/><Relationship Id="rId39" Type="http://schemas.openxmlformats.org/officeDocument/2006/relationships/image" Target="../media/image262.emf"/><Relationship Id="rId34" Type="http://schemas.openxmlformats.org/officeDocument/2006/relationships/customXml" Target="../ink/ink319.xml"/><Relationship Id="rId50" Type="http://schemas.openxmlformats.org/officeDocument/2006/relationships/customXml" Target="../ink/ink327.xml"/><Relationship Id="rId55" Type="http://schemas.openxmlformats.org/officeDocument/2006/relationships/image" Target="../media/image270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0.xml"/><Relationship Id="rId13" Type="http://schemas.openxmlformats.org/officeDocument/2006/relationships/image" Target="../media/image283.emf"/><Relationship Id="rId18" Type="http://schemas.openxmlformats.org/officeDocument/2006/relationships/customXml" Target="../ink/ink345.xml"/><Relationship Id="rId3" Type="http://schemas.openxmlformats.org/officeDocument/2006/relationships/image" Target="../media/image278.emf"/><Relationship Id="rId21" Type="http://schemas.openxmlformats.org/officeDocument/2006/relationships/image" Target="../media/image287.emf"/><Relationship Id="rId7" Type="http://schemas.openxmlformats.org/officeDocument/2006/relationships/image" Target="../media/image280.emf"/><Relationship Id="rId12" Type="http://schemas.openxmlformats.org/officeDocument/2006/relationships/customXml" Target="../ink/ink342.xml"/><Relationship Id="rId17" Type="http://schemas.openxmlformats.org/officeDocument/2006/relationships/image" Target="../media/image285.emf"/><Relationship Id="rId2" Type="http://schemas.openxmlformats.org/officeDocument/2006/relationships/customXml" Target="../ink/ink337.xml"/><Relationship Id="rId16" Type="http://schemas.openxmlformats.org/officeDocument/2006/relationships/customXml" Target="../ink/ink344.xml"/><Relationship Id="rId20" Type="http://schemas.openxmlformats.org/officeDocument/2006/relationships/customXml" Target="../ink/ink346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339.xml"/><Relationship Id="rId11" Type="http://schemas.openxmlformats.org/officeDocument/2006/relationships/image" Target="../media/image282.emf"/><Relationship Id="rId5" Type="http://schemas.openxmlformats.org/officeDocument/2006/relationships/image" Target="../media/image279.emf"/><Relationship Id="rId15" Type="http://schemas.openxmlformats.org/officeDocument/2006/relationships/image" Target="../media/image284.emf"/><Relationship Id="rId10" Type="http://schemas.openxmlformats.org/officeDocument/2006/relationships/customXml" Target="../ink/ink341.xml"/><Relationship Id="rId19" Type="http://schemas.openxmlformats.org/officeDocument/2006/relationships/image" Target="../media/image286.emf"/><Relationship Id="rId4" Type="http://schemas.openxmlformats.org/officeDocument/2006/relationships/customXml" Target="../ink/ink338.xml"/><Relationship Id="rId9" Type="http://schemas.openxmlformats.org/officeDocument/2006/relationships/image" Target="../media/image281.emf"/><Relationship Id="rId14" Type="http://schemas.openxmlformats.org/officeDocument/2006/relationships/customXml" Target="../ink/ink34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0.xml"/><Relationship Id="rId13" Type="http://schemas.openxmlformats.org/officeDocument/2006/relationships/image" Target="../media/image293.emf"/><Relationship Id="rId18" Type="http://schemas.openxmlformats.org/officeDocument/2006/relationships/image" Target="../media/image296.png"/><Relationship Id="rId26" Type="http://schemas.openxmlformats.org/officeDocument/2006/relationships/image" Target="../media/image300.emf"/><Relationship Id="rId3" Type="http://schemas.openxmlformats.org/officeDocument/2006/relationships/image" Target="../media/image288.emf"/><Relationship Id="rId21" Type="http://schemas.openxmlformats.org/officeDocument/2006/relationships/customXml" Target="../ink/ink356.xml"/><Relationship Id="rId7" Type="http://schemas.openxmlformats.org/officeDocument/2006/relationships/image" Target="../media/image290.emf"/><Relationship Id="rId12" Type="http://schemas.openxmlformats.org/officeDocument/2006/relationships/customXml" Target="../ink/ink352.xml"/><Relationship Id="rId17" Type="http://schemas.openxmlformats.org/officeDocument/2006/relationships/image" Target="../media/image295.emf"/><Relationship Id="rId25" Type="http://schemas.openxmlformats.org/officeDocument/2006/relationships/customXml" Target="../ink/ink358.xml"/><Relationship Id="rId2" Type="http://schemas.openxmlformats.org/officeDocument/2006/relationships/customXml" Target="../ink/ink347.xml"/><Relationship Id="rId16" Type="http://schemas.openxmlformats.org/officeDocument/2006/relationships/customXml" Target="../ink/ink354.xml"/><Relationship Id="rId20" Type="http://schemas.openxmlformats.org/officeDocument/2006/relationships/image" Target="../media/image297.emf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349.xml"/><Relationship Id="rId11" Type="http://schemas.openxmlformats.org/officeDocument/2006/relationships/image" Target="../media/image292.emf"/><Relationship Id="rId24" Type="http://schemas.openxmlformats.org/officeDocument/2006/relationships/image" Target="../media/image299.emf"/><Relationship Id="rId5" Type="http://schemas.openxmlformats.org/officeDocument/2006/relationships/image" Target="../media/image289.emf"/><Relationship Id="rId15" Type="http://schemas.openxmlformats.org/officeDocument/2006/relationships/image" Target="../media/image294.emf"/><Relationship Id="rId23" Type="http://schemas.openxmlformats.org/officeDocument/2006/relationships/customXml" Target="../ink/ink357.xml"/><Relationship Id="rId28" Type="http://schemas.openxmlformats.org/officeDocument/2006/relationships/image" Target="../media/image301.emf"/><Relationship Id="rId10" Type="http://schemas.openxmlformats.org/officeDocument/2006/relationships/customXml" Target="../ink/ink351.xml"/><Relationship Id="rId19" Type="http://schemas.openxmlformats.org/officeDocument/2006/relationships/customXml" Target="../ink/ink355.xml"/><Relationship Id="rId4" Type="http://schemas.openxmlformats.org/officeDocument/2006/relationships/customXml" Target="../ink/ink348.xml"/><Relationship Id="rId9" Type="http://schemas.openxmlformats.org/officeDocument/2006/relationships/image" Target="../media/image291.emf"/><Relationship Id="rId14" Type="http://schemas.openxmlformats.org/officeDocument/2006/relationships/customXml" Target="../ink/ink353.xml"/><Relationship Id="rId22" Type="http://schemas.openxmlformats.org/officeDocument/2006/relationships/image" Target="../media/image298.emf"/><Relationship Id="rId27" Type="http://schemas.openxmlformats.org/officeDocument/2006/relationships/customXml" Target="../ink/ink35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customXml" Target="../ink/ink360.xml"/><Relationship Id="rId7" Type="http://schemas.openxmlformats.org/officeDocument/2006/relationships/customXml" Target="../ink/ink362.xml"/><Relationship Id="rId2" Type="http://schemas.openxmlformats.org/officeDocument/2006/relationships/image" Target="../media/image30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4.emf"/><Relationship Id="rId5" Type="http://schemas.openxmlformats.org/officeDocument/2006/relationships/customXml" Target="../ink/ink361.xml"/><Relationship Id="rId10" Type="http://schemas.openxmlformats.org/officeDocument/2006/relationships/image" Target="../media/image306.emf"/><Relationship Id="rId4" Type="http://schemas.openxmlformats.org/officeDocument/2006/relationships/image" Target="../media/image303.emf"/><Relationship Id="rId9" Type="http://schemas.openxmlformats.org/officeDocument/2006/relationships/customXml" Target="../ink/ink36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customXml" Target="../ink/ink369.xml"/><Relationship Id="rId18" Type="http://schemas.openxmlformats.org/officeDocument/2006/relationships/image" Target="../media/image315.emf"/><Relationship Id="rId3" Type="http://schemas.openxmlformats.org/officeDocument/2006/relationships/customXml" Target="../ink/ink364.xml"/><Relationship Id="rId7" Type="http://schemas.openxmlformats.org/officeDocument/2006/relationships/customXml" Target="../ink/ink366.xml"/><Relationship Id="rId12" Type="http://schemas.openxmlformats.org/officeDocument/2006/relationships/image" Target="../media/image312.emf"/><Relationship Id="rId17" Type="http://schemas.openxmlformats.org/officeDocument/2006/relationships/customXml" Target="../ink/ink371.xml"/><Relationship Id="rId2" Type="http://schemas.openxmlformats.org/officeDocument/2006/relationships/image" Target="../media/image307.png"/><Relationship Id="rId16" Type="http://schemas.openxmlformats.org/officeDocument/2006/relationships/image" Target="../media/image314.emf"/><Relationship Id="rId20" Type="http://schemas.openxmlformats.org/officeDocument/2006/relationships/image" Target="../media/image316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9.emf"/><Relationship Id="rId11" Type="http://schemas.openxmlformats.org/officeDocument/2006/relationships/customXml" Target="../ink/ink368.xml"/><Relationship Id="rId5" Type="http://schemas.openxmlformats.org/officeDocument/2006/relationships/customXml" Target="../ink/ink365.xml"/><Relationship Id="rId15" Type="http://schemas.openxmlformats.org/officeDocument/2006/relationships/customXml" Target="../ink/ink370.xml"/><Relationship Id="rId10" Type="http://schemas.openxmlformats.org/officeDocument/2006/relationships/image" Target="../media/image311.emf"/><Relationship Id="rId19" Type="http://schemas.openxmlformats.org/officeDocument/2006/relationships/customXml" Target="../ink/ink372.xml"/><Relationship Id="rId4" Type="http://schemas.openxmlformats.org/officeDocument/2006/relationships/image" Target="../media/image308.emf"/><Relationship Id="rId9" Type="http://schemas.openxmlformats.org/officeDocument/2006/relationships/customXml" Target="../ink/ink367.xml"/><Relationship Id="rId14" Type="http://schemas.openxmlformats.org/officeDocument/2006/relationships/image" Target="../media/image3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1.emf"/><Relationship Id="rId21" Type="http://schemas.openxmlformats.org/officeDocument/2006/relationships/customXml" Target="../ink/ink11.xml"/><Relationship Id="rId42" Type="http://schemas.openxmlformats.org/officeDocument/2006/relationships/image" Target="../media/image13.emf"/><Relationship Id="rId47" Type="http://schemas.openxmlformats.org/officeDocument/2006/relationships/customXml" Target="../ink/ink31.xml"/><Relationship Id="rId63" Type="http://schemas.openxmlformats.org/officeDocument/2006/relationships/customXml" Target="../ink/ink39.xml"/><Relationship Id="rId68" Type="http://schemas.openxmlformats.org/officeDocument/2006/relationships/image" Target="../media/image26.emf"/><Relationship Id="rId84" Type="http://schemas.openxmlformats.org/officeDocument/2006/relationships/image" Target="../media/image34.emf"/><Relationship Id="rId16" Type="http://schemas.openxmlformats.org/officeDocument/2006/relationships/image" Target="../media/image7.emf"/><Relationship Id="rId11" Type="http://schemas.openxmlformats.org/officeDocument/2006/relationships/customXml" Target="../ink/ink6.xml"/><Relationship Id="rId32" Type="http://schemas.openxmlformats.org/officeDocument/2006/relationships/customXml" Target="../ink/ink20.xml"/><Relationship Id="rId37" Type="http://schemas.openxmlformats.org/officeDocument/2006/relationships/customXml" Target="../ink/ink25.xml"/><Relationship Id="rId53" Type="http://schemas.openxmlformats.org/officeDocument/2006/relationships/customXml" Target="../ink/ink34.xml"/><Relationship Id="rId58" Type="http://schemas.openxmlformats.org/officeDocument/2006/relationships/image" Target="../media/image21.emf"/><Relationship Id="rId74" Type="http://schemas.openxmlformats.org/officeDocument/2006/relationships/image" Target="../media/image29.emf"/><Relationship Id="rId79" Type="http://schemas.openxmlformats.org/officeDocument/2006/relationships/customXml" Target="../ink/ink47.xml"/><Relationship Id="rId5" Type="http://schemas.openxmlformats.org/officeDocument/2006/relationships/image" Target="../media/image2.emf"/><Relationship Id="rId19" Type="http://schemas.openxmlformats.org/officeDocument/2006/relationships/customXml" Target="../ink/ink10.xml"/><Relationship Id="rId14" Type="http://schemas.openxmlformats.org/officeDocument/2006/relationships/image" Target="../media/image6.emf"/><Relationship Id="rId22" Type="http://schemas.openxmlformats.org/officeDocument/2006/relationships/image" Target="../media/image10.emf"/><Relationship Id="rId27" Type="http://schemas.openxmlformats.org/officeDocument/2006/relationships/customXml" Target="../ink/ink15.xml"/><Relationship Id="rId30" Type="http://schemas.openxmlformats.org/officeDocument/2006/relationships/customXml" Target="../ink/ink18.xml"/><Relationship Id="rId35" Type="http://schemas.openxmlformats.org/officeDocument/2006/relationships/customXml" Target="../ink/ink23.xml"/><Relationship Id="rId43" Type="http://schemas.openxmlformats.org/officeDocument/2006/relationships/customXml" Target="../ink/ink29.xml"/><Relationship Id="rId48" Type="http://schemas.openxmlformats.org/officeDocument/2006/relationships/image" Target="../media/image16.emf"/><Relationship Id="rId56" Type="http://schemas.openxmlformats.org/officeDocument/2006/relationships/image" Target="../media/image20.emf"/><Relationship Id="rId64" Type="http://schemas.openxmlformats.org/officeDocument/2006/relationships/image" Target="../media/image24.emf"/><Relationship Id="rId69" Type="http://schemas.openxmlformats.org/officeDocument/2006/relationships/customXml" Target="../ink/ink42.xml"/><Relationship Id="rId77" Type="http://schemas.openxmlformats.org/officeDocument/2006/relationships/customXml" Target="../ink/ink46.xml"/><Relationship Id="rId8" Type="http://schemas.openxmlformats.org/officeDocument/2006/relationships/customXml" Target="../ink/ink4.xml"/><Relationship Id="rId51" Type="http://schemas.openxmlformats.org/officeDocument/2006/relationships/customXml" Target="../ink/ink33.xml"/><Relationship Id="rId72" Type="http://schemas.openxmlformats.org/officeDocument/2006/relationships/image" Target="../media/image28.emf"/><Relationship Id="rId80" Type="http://schemas.openxmlformats.org/officeDocument/2006/relationships/image" Target="../media/image32.emf"/><Relationship Id="rId85" Type="http://schemas.openxmlformats.org/officeDocument/2006/relationships/customXml" Target="../ink/ink50.xml"/><Relationship Id="rId3" Type="http://schemas.openxmlformats.org/officeDocument/2006/relationships/image" Target="../media/image1.emf"/><Relationship Id="rId12" Type="http://schemas.openxmlformats.org/officeDocument/2006/relationships/image" Target="../media/image5.emf"/><Relationship Id="rId17" Type="http://schemas.openxmlformats.org/officeDocument/2006/relationships/customXml" Target="../ink/ink9.xml"/><Relationship Id="rId25" Type="http://schemas.openxmlformats.org/officeDocument/2006/relationships/customXml" Target="../ink/ink14.xml"/><Relationship Id="rId33" Type="http://schemas.openxmlformats.org/officeDocument/2006/relationships/customXml" Target="../ink/ink21.xml"/><Relationship Id="rId38" Type="http://schemas.openxmlformats.org/officeDocument/2006/relationships/customXml" Target="../ink/ink26.xml"/><Relationship Id="rId46" Type="http://schemas.openxmlformats.org/officeDocument/2006/relationships/image" Target="../media/image15.emf"/><Relationship Id="rId59" Type="http://schemas.openxmlformats.org/officeDocument/2006/relationships/customXml" Target="../ink/ink37.xml"/><Relationship Id="rId67" Type="http://schemas.openxmlformats.org/officeDocument/2006/relationships/customXml" Target="../ink/ink41.xml"/><Relationship Id="rId20" Type="http://schemas.openxmlformats.org/officeDocument/2006/relationships/image" Target="../media/image9.emf"/><Relationship Id="rId41" Type="http://schemas.openxmlformats.org/officeDocument/2006/relationships/customXml" Target="../ink/ink28.xml"/><Relationship Id="rId54" Type="http://schemas.openxmlformats.org/officeDocument/2006/relationships/image" Target="../media/image19.emf"/><Relationship Id="rId62" Type="http://schemas.openxmlformats.org/officeDocument/2006/relationships/image" Target="../media/image23.emf"/><Relationship Id="rId70" Type="http://schemas.openxmlformats.org/officeDocument/2006/relationships/image" Target="../media/image27.emf"/><Relationship Id="rId75" Type="http://schemas.openxmlformats.org/officeDocument/2006/relationships/customXml" Target="../ink/ink45.xml"/><Relationship Id="rId83" Type="http://schemas.openxmlformats.org/officeDocument/2006/relationships/customXml" Target="../ink/ink49.xml"/><Relationship Id="rId88" Type="http://schemas.openxmlformats.org/officeDocument/2006/relationships/image" Target="../media/image36.emf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3.xml"/><Relationship Id="rId15" Type="http://schemas.openxmlformats.org/officeDocument/2006/relationships/customXml" Target="../ink/ink8.xml"/><Relationship Id="rId23" Type="http://schemas.openxmlformats.org/officeDocument/2006/relationships/customXml" Target="../ink/ink12.xml"/><Relationship Id="rId28" Type="http://schemas.openxmlformats.org/officeDocument/2006/relationships/customXml" Target="../ink/ink16.xml"/><Relationship Id="rId36" Type="http://schemas.openxmlformats.org/officeDocument/2006/relationships/customXml" Target="../ink/ink24.xml"/><Relationship Id="rId49" Type="http://schemas.openxmlformats.org/officeDocument/2006/relationships/customXml" Target="../ink/ink32.xml"/><Relationship Id="rId57" Type="http://schemas.openxmlformats.org/officeDocument/2006/relationships/customXml" Target="../ink/ink36.xml"/><Relationship Id="rId10" Type="http://schemas.openxmlformats.org/officeDocument/2006/relationships/image" Target="../media/image4.emf"/><Relationship Id="rId31" Type="http://schemas.openxmlformats.org/officeDocument/2006/relationships/customXml" Target="../ink/ink19.xml"/><Relationship Id="rId44" Type="http://schemas.openxmlformats.org/officeDocument/2006/relationships/image" Target="../media/image14.emf"/><Relationship Id="rId52" Type="http://schemas.openxmlformats.org/officeDocument/2006/relationships/image" Target="../media/image18.emf"/><Relationship Id="rId60" Type="http://schemas.openxmlformats.org/officeDocument/2006/relationships/image" Target="../media/image22.emf"/><Relationship Id="rId65" Type="http://schemas.openxmlformats.org/officeDocument/2006/relationships/customXml" Target="../ink/ink40.xml"/><Relationship Id="rId73" Type="http://schemas.openxmlformats.org/officeDocument/2006/relationships/customXml" Target="../ink/ink44.xml"/><Relationship Id="rId78" Type="http://schemas.openxmlformats.org/officeDocument/2006/relationships/image" Target="../media/image31.emf"/><Relationship Id="rId81" Type="http://schemas.openxmlformats.org/officeDocument/2006/relationships/customXml" Target="../ink/ink48.xml"/><Relationship Id="rId86" Type="http://schemas.openxmlformats.org/officeDocument/2006/relationships/image" Target="../media/image35.emf"/><Relationship Id="rId4" Type="http://schemas.openxmlformats.org/officeDocument/2006/relationships/customXml" Target="../ink/ink2.xml"/><Relationship Id="rId9" Type="http://schemas.openxmlformats.org/officeDocument/2006/relationships/customXml" Target="../ink/ink5.xml"/><Relationship Id="rId13" Type="http://schemas.openxmlformats.org/officeDocument/2006/relationships/customXml" Target="../ink/ink7.xml"/><Relationship Id="rId18" Type="http://schemas.openxmlformats.org/officeDocument/2006/relationships/image" Target="../media/image8.emf"/><Relationship Id="rId39" Type="http://schemas.openxmlformats.org/officeDocument/2006/relationships/customXml" Target="../ink/ink27.xml"/><Relationship Id="rId34" Type="http://schemas.openxmlformats.org/officeDocument/2006/relationships/customXml" Target="../ink/ink22.xml"/><Relationship Id="rId50" Type="http://schemas.openxmlformats.org/officeDocument/2006/relationships/image" Target="../media/image17.emf"/><Relationship Id="rId55" Type="http://schemas.openxmlformats.org/officeDocument/2006/relationships/customXml" Target="../ink/ink35.xml"/><Relationship Id="rId76" Type="http://schemas.openxmlformats.org/officeDocument/2006/relationships/image" Target="../media/image30.emf"/><Relationship Id="rId7" Type="http://schemas.openxmlformats.org/officeDocument/2006/relationships/image" Target="../media/image3.emf"/><Relationship Id="rId71" Type="http://schemas.openxmlformats.org/officeDocument/2006/relationships/customXml" Target="../ink/ink43.xml"/><Relationship Id="rId2" Type="http://schemas.openxmlformats.org/officeDocument/2006/relationships/customXml" Target="../ink/ink1.xml"/><Relationship Id="rId29" Type="http://schemas.openxmlformats.org/officeDocument/2006/relationships/customXml" Target="../ink/ink17.xml"/><Relationship Id="rId24" Type="http://schemas.openxmlformats.org/officeDocument/2006/relationships/customXml" Target="../ink/ink13.xml"/><Relationship Id="rId40" Type="http://schemas.openxmlformats.org/officeDocument/2006/relationships/image" Target="../media/image12.emf"/><Relationship Id="rId45" Type="http://schemas.openxmlformats.org/officeDocument/2006/relationships/customXml" Target="../ink/ink30.xml"/><Relationship Id="rId66" Type="http://schemas.openxmlformats.org/officeDocument/2006/relationships/image" Target="../media/image25.emf"/><Relationship Id="rId87" Type="http://schemas.openxmlformats.org/officeDocument/2006/relationships/customXml" Target="../ink/ink51.xml"/><Relationship Id="rId61" Type="http://schemas.openxmlformats.org/officeDocument/2006/relationships/customXml" Target="../ink/ink38.xml"/><Relationship Id="rId82" Type="http://schemas.openxmlformats.org/officeDocument/2006/relationships/image" Target="../media/image33.e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2.emf"/><Relationship Id="rId18" Type="http://schemas.openxmlformats.org/officeDocument/2006/relationships/customXml" Target="../ink/ink60.xml"/><Relationship Id="rId26" Type="http://schemas.openxmlformats.org/officeDocument/2006/relationships/customXml" Target="../ink/ink64.xml"/><Relationship Id="rId3" Type="http://schemas.openxmlformats.org/officeDocument/2006/relationships/image" Target="../media/image37.emf"/><Relationship Id="rId21" Type="http://schemas.openxmlformats.org/officeDocument/2006/relationships/image" Target="../media/image46.emf"/><Relationship Id="rId34" Type="http://schemas.openxmlformats.org/officeDocument/2006/relationships/customXml" Target="../ink/ink68.xml"/><Relationship Id="rId7" Type="http://schemas.openxmlformats.org/officeDocument/2006/relationships/image" Target="../media/image39.emf"/><Relationship Id="rId12" Type="http://schemas.openxmlformats.org/officeDocument/2006/relationships/customXml" Target="../ink/ink57.xml"/><Relationship Id="rId17" Type="http://schemas.openxmlformats.org/officeDocument/2006/relationships/image" Target="../media/image44.emf"/><Relationship Id="rId25" Type="http://schemas.openxmlformats.org/officeDocument/2006/relationships/image" Target="../media/image48.emf"/><Relationship Id="rId33" Type="http://schemas.openxmlformats.org/officeDocument/2006/relationships/image" Target="../media/image52.emf"/><Relationship Id="rId2" Type="http://schemas.openxmlformats.org/officeDocument/2006/relationships/customXml" Target="../ink/ink52.xml"/><Relationship Id="rId16" Type="http://schemas.openxmlformats.org/officeDocument/2006/relationships/customXml" Target="../ink/ink59.xml"/><Relationship Id="rId20" Type="http://schemas.openxmlformats.org/officeDocument/2006/relationships/customXml" Target="../ink/ink61.xml"/><Relationship Id="rId29" Type="http://schemas.openxmlformats.org/officeDocument/2006/relationships/image" Target="../media/image50.emf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54.xml"/><Relationship Id="rId11" Type="http://schemas.openxmlformats.org/officeDocument/2006/relationships/image" Target="../media/image41.emf"/><Relationship Id="rId24" Type="http://schemas.openxmlformats.org/officeDocument/2006/relationships/customXml" Target="../ink/ink63.xml"/><Relationship Id="rId32" Type="http://schemas.openxmlformats.org/officeDocument/2006/relationships/customXml" Target="../ink/ink67.xml"/><Relationship Id="rId5" Type="http://schemas.openxmlformats.org/officeDocument/2006/relationships/image" Target="../media/image38.emf"/><Relationship Id="rId15" Type="http://schemas.openxmlformats.org/officeDocument/2006/relationships/image" Target="../media/image43.emf"/><Relationship Id="rId23" Type="http://schemas.openxmlformats.org/officeDocument/2006/relationships/image" Target="../media/image47.emf"/><Relationship Id="rId28" Type="http://schemas.openxmlformats.org/officeDocument/2006/relationships/customXml" Target="../ink/ink65.xml"/><Relationship Id="rId10" Type="http://schemas.openxmlformats.org/officeDocument/2006/relationships/customXml" Target="../ink/ink56.xml"/><Relationship Id="rId19" Type="http://schemas.openxmlformats.org/officeDocument/2006/relationships/image" Target="../media/image45.emf"/><Relationship Id="rId31" Type="http://schemas.openxmlformats.org/officeDocument/2006/relationships/image" Target="../media/image51.emf"/><Relationship Id="rId4" Type="http://schemas.openxmlformats.org/officeDocument/2006/relationships/customXml" Target="../ink/ink53.xml"/><Relationship Id="rId9" Type="http://schemas.openxmlformats.org/officeDocument/2006/relationships/image" Target="../media/image40.emf"/><Relationship Id="rId14" Type="http://schemas.openxmlformats.org/officeDocument/2006/relationships/customXml" Target="../ink/ink58.xml"/><Relationship Id="rId22" Type="http://schemas.openxmlformats.org/officeDocument/2006/relationships/customXml" Target="../ink/ink62.xml"/><Relationship Id="rId27" Type="http://schemas.openxmlformats.org/officeDocument/2006/relationships/image" Target="../media/image49.emf"/><Relationship Id="rId30" Type="http://schemas.openxmlformats.org/officeDocument/2006/relationships/customXml" Target="../ink/ink66.xml"/><Relationship Id="rId35" Type="http://schemas.openxmlformats.org/officeDocument/2006/relationships/image" Target="../media/image53.emf"/><Relationship Id="rId8" Type="http://schemas.openxmlformats.org/officeDocument/2006/relationships/customXml" Target="../ink/ink55.xml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84.xml"/><Relationship Id="rId21" Type="http://schemas.openxmlformats.org/officeDocument/2006/relationships/customXml" Target="../ink/ink80.xml"/><Relationship Id="rId42" Type="http://schemas.openxmlformats.org/officeDocument/2006/relationships/image" Target="../media/image15.emf"/><Relationship Id="rId47" Type="http://schemas.openxmlformats.org/officeDocument/2006/relationships/customXml" Target="../ink/ink99.xml"/><Relationship Id="rId63" Type="http://schemas.openxmlformats.org/officeDocument/2006/relationships/customXml" Target="../ink/ink107.xml"/><Relationship Id="rId68" Type="http://schemas.openxmlformats.org/officeDocument/2006/relationships/image" Target="../media/image36.emf"/><Relationship Id="rId84" Type="http://schemas.openxmlformats.org/officeDocument/2006/relationships/image" Target="../media/image61.emf"/><Relationship Id="rId89" Type="http://schemas.openxmlformats.org/officeDocument/2006/relationships/customXml" Target="../ink/ink120.xml"/><Relationship Id="rId16" Type="http://schemas.openxmlformats.org/officeDocument/2006/relationships/image" Target="../media/image9.emf"/><Relationship Id="rId11" Type="http://schemas.openxmlformats.org/officeDocument/2006/relationships/customXml" Target="../ink/ink74.xml"/><Relationship Id="rId32" Type="http://schemas.openxmlformats.org/officeDocument/2006/relationships/customXml" Target="../ink/ink90.xml"/><Relationship Id="rId37" Type="http://schemas.openxmlformats.org/officeDocument/2006/relationships/customXml" Target="../ink/ink94.xml"/><Relationship Id="rId53" Type="http://schemas.openxmlformats.org/officeDocument/2006/relationships/customXml" Target="../ink/ink102.xml"/><Relationship Id="rId58" Type="http://schemas.openxmlformats.org/officeDocument/2006/relationships/image" Target="../media/image30.emf"/><Relationship Id="rId74" Type="http://schemas.openxmlformats.org/officeDocument/2006/relationships/image" Target="../media/image56.emf"/><Relationship Id="rId79" Type="http://schemas.openxmlformats.org/officeDocument/2006/relationships/customXml" Target="../ink/ink115.xml"/><Relationship Id="rId5" Type="http://schemas.openxmlformats.org/officeDocument/2006/relationships/customXml" Target="../ink/ink71.xml"/><Relationship Id="rId90" Type="http://schemas.openxmlformats.org/officeDocument/2006/relationships/image" Target="../media/image64.emf"/><Relationship Id="rId95" Type="http://schemas.openxmlformats.org/officeDocument/2006/relationships/customXml" Target="../ink/ink123.xml"/><Relationship Id="rId22" Type="http://schemas.openxmlformats.org/officeDocument/2006/relationships/image" Target="../media/image11.emf"/><Relationship Id="rId27" Type="http://schemas.openxmlformats.org/officeDocument/2006/relationships/customXml" Target="../ink/ink85.xml"/><Relationship Id="rId43" Type="http://schemas.openxmlformats.org/officeDocument/2006/relationships/customXml" Target="../ink/ink97.xml"/><Relationship Id="rId48" Type="http://schemas.openxmlformats.org/officeDocument/2006/relationships/image" Target="../media/image18.emf"/><Relationship Id="rId64" Type="http://schemas.openxmlformats.org/officeDocument/2006/relationships/image" Target="../media/image33.emf"/><Relationship Id="rId69" Type="http://schemas.openxmlformats.org/officeDocument/2006/relationships/customXml" Target="../ink/ink110.xml"/><Relationship Id="rId80" Type="http://schemas.openxmlformats.org/officeDocument/2006/relationships/image" Target="../media/image59.emf"/><Relationship Id="rId85" Type="http://schemas.openxmlformats.org/officeDocument/2006/relationships/customXml" Target="../ink/ink118.xml"/><Relationship Id="rId3" Type="http://schemas.openxmlformats.org/officeDocument/2006/relationships/image" Target="../media/image3.emf"/><Relationship Id="rId12" Type="http://schemas.openxmlformats.org/officeDocument/2006/relationships/image" Target="../media/image7.emf"/><Relationship Id="rId17" Type="http://schemas.openxmlformats.org/officeDocument/2006/relationships/customXml" Target="../ink/ink77.xml"/><Relationship Id="rId25" Type="http://schemas.openxmlformats.org/officeDocument/2006/relationships/customXml" Target="../ink/ink83.xml"/><Relationship Id="rId33" Type="http://schemas.openxmlformats.org/officeDocument/2006/relationships/customXml" Target="../ink/ink91.xml"/><Relationship Id="rId38" Type="http://schemas.openxmlformats.org/officeDocument/2006/relationships/image" Target="../media/image13.emf"/><Relationship Id="rId46" Type="http://schemas.openxmlformats.org/officeDocument/2006/relationships/image" Target="../media/image17.emf"/><Relationship Id="rId59" Type="http://schemas.openxmlformats.org/officeDocument/2006/relationships/customXml" Target="../ink/ink105.xml"/><Relationship Id="rId67" Type="http://schemas.openxmlformats.org/officeDocument/2006/relationships/customXml" Target="../ink/ink109.xml"/><Relationship Id="rId20" Type="http://schemas.openxmlformats.org/officeDocument/2006/relationships/customXml" Target="../ink/ink79.xml"/><Relationship Id="rId41" Type="http://schemas.openxmlformats.org/officeDocument/2006/relationships/customXml" Target="../ink/ink96.xml"/><Relationship Id="rId54" Type="http://schemas.openxmlformats.org/officeDocument/2006/relationships/image" Target="../media/image21.emf"/><Relationship Id="rId62" Type="http://schemas.openxmlformats.org/officeDocument/2006/relationships/image" Target="../media/image32.emf"/><Relationship Id="rId70" Type="http://schemas.openxmlformats.org/officeDocument/2006/relationships/image" Target="../media/image54.emf"/><Relationship Id="rId75" Type="http://schemas.openxmlformats.org/officeDocument/2006/relationships/customXml" Target="../ink/ink113.xml"/><Relationship Id="rId83" Type="http://schemas.openxmlformats.org/officeDocument/2006/relationships/customXml" Target="../ink/ink117.xml"/><Relationship Id="rId88" Type="http://schemas.openxmlformats.org/officeDocument/2006/relationships/image" Target="../media/image63.emf"/><Relationship Id="rId91" Type="http://schemas.openxmlformats.org/officeDocument/2006/relationships/customXml" Target="../ink/ink121.xml"/><Relationship Id="rId96" Type="http://schemas.openxmlformats.org/officeDocument/2006/relationships/image" Target="../media/image67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emf"/><Relationship Id="rId15" Type="http://schemas.openxmlformats.org/officeDocument/2006/relationships/customXml" Target="../ink/ink76.xml"/><Relationship Id="rId23" Type="http://schemas.openxmlformats.org/officeDocument/2006/relationships/customXml" Target="../ink/ink81.xml"/><Relationship Id="rId28" Type="http://schemas.openxmlformats.org/officeDocument/2006/relationships/customXml" Target="../ink/ink86.xml"/><Relationship Id="rId36" Type="http://schemas.openxmlformats.org/officeDocument/2006/relationships/image" Target="../media/image12.emf"/><Relationship Id="rId49" Type="http://schemas.openxmlformats.org/officeDocument/2006/relationships/customXml" Target="../ink/ink100.xml"/><Relationship Id="rId57" Type="http://schemas.openxmlformats.org/officeDocument/2006/relationships/customXml" Target="../ink/ink104.xml"/><Relationship Id="rId10" Type="http://schemas.openxmlformats.org/officeDocument/2006/relationships/image" Target="../media/image6.emf"/><Relationship Id="rId31" Type="http://schemas.openxmlformats.org/officeDocument/2006/relationships/customXml" Target="../ink/ink89.xml"/><Relationship Id="rId44" Type="http://schemas.openxmlformats.org/officeDocument/2006/relationships/image" Target="../media/image16.emf"/><Relationship Id="rId52" Type="http://schemas.openxmlformats.org/officeDocument/2006/relationships/image" Target="../media/image20.emf"/><Relationship Id="rId60" Type="http://schemas.openxmlformats.org/officeDocument/2006/relationships/image" Target="../media/image31.emf"/><Relationship Id="rId65" Type="http://schemas.openxmlformats.org/officeDocument/2006/relationships/customXml" Target="../ink/ink108.xml"/><Relationship Id="rId73" Type="http://schemas.openxmlformats.org/officeDocument/2006/relationships/customXml" Target="../ink/ink112.xml"/><Relationship Id="rId78" Type="http://schemas.openxmlformats.org/officeDocument/2006/relationships/image" Target="../media/image58.emf"/><Relationship Id="rId81" Type="http://schemas.openxmlformats.org/officeDocument/2006/relationships/customXml" Target="../ink/ink116.xml"/><Relationship Id="rId86" Type="http://schemas.openxmlformats.org/officeDocument/2006/relationships/image" Target="../media/image62.emf"/><Relationship Id="rId94" Type="http://schemas.openxmlformats.org/officeDocument/2006/relationships/image" Target="../media/image66.emf"/><Relationship Id="rId4" Type="http://schemas.openxmlformats.org/officeDocument/2006/relationships/customXml" Target="../ink/ink70.xml"/><Relationship Id="rId9" Type="http://schemas.openxmlformats.org/officeDocument/2006/relationships/customXml" Target="../ink/ink73.xml"/><Relationship Id="rId13" Type="http://schemas.openxmlformats.org/officeDocument/2006/relationships/customXml" Target="../ink/ink75.xml"/><Relationship Id="rId18" Type="http://schemas.openxmlformats.org/officeDocument/2006/relationships/image" Target="../media/image10.emf"/><Relationship Id="rId39" Type="http://schemas.openxmlformats.org/officeDocument/2006/relationships/customXml" Target="../ink/ink95.xml"/><Relationship Id="rId34" Type="http://schemas.openxmlformats.org/officeDocument/2006/relationships/customXml" Target="../ink/ink92.xml"/><Relationship Id="rId50" Type="http://schemas.openxmlformats.org/officeDocument/2006/relationships/image" Target="../media/image19.emf"/><Relationship Id="rId55" Type="http://schemas.openxmlformats.org/officeDocument/2006/relationships/customXml" Target="../ink/ink103.xml"/><Relationship Id="rId76" Type="http://schemas.openxmlformats.org/officeDocument/2006/relationships/image" Target="../media/image57.emf"/><Relationship Id="rId97" Type="http://schemas.openxmlformats.org/officeDocument/2006/relationships/customXml" Target="../ink/ink124.xml"/><Relationship Id="rId7" Type="http://schemas.openxmlformats.org/officeDocument/2006/relationships/customXml" Target="../ink/ink72.xml"/><Relationship Id="rId71" Type="http://schemas.openxmlformats.org/officeDocument/2006/relationships/customXml" Target="../ink/ink111.xml"/><Relationship Id="rId92" Type="http://schemas.openxmlformats.org/officeDocument/2006/relationships/image" Target="../media/image65.emf"/><Relationship Id="rId2" Type="http://schemas.openxmlformats.org/officeDocument/2006/relationships/customXml" Target="../ink/ink69.xml"/><Relationship Id="rId29" Type="http://schemas.openxmlformats.org/officeDocument/2006/relationships/customXml" Target="../ink/ink87.xml"/><Relationship Id="rId24" Type="http://schemas.openxmlformats.org/officeDocument/2006/relationships/customXml" Target="../ink/ink82.xml"/><Relationship Id="rId40" Type="http://schemas.openxmlformats.org/officeDocument/2006/relationships/image" Target="../media/image14.emf"/><Relationship Id="rId45" Type="http://schemas.openxmlformats.org/officeDocument/2006/relationships/customXml" Target="../ink/ink98.xml"/><Relationship Id="rId66" Type="http://schemas.openxmlformats.org/officeDocument/2006/relationships/image" Target="../media/image35.emf"/><Relationship Id="rId87" Type="http://schemas.openxmlformats.org/officeDocument/2006/relationships/customXml" Target="../ink/ink119.xml"/><Relationship Id="rId61" Type="http://schemas.openxmlformats.org/officeDocument/2006/relationships/customXml" Target="../ink/ink106.xml"/><Relationship Id="rId82" Type="http://schemas.openxmlformats.org/officeDocument/2006/relationships/image" Target="../media/image60.emf"/><Relationship Id="rId19" Type="http://schemas.openxmlformats.org/officeDocument/2006/relationships/customXml" Target="../ink/ink78.xml"/><Relationship Id="rId14" Type="http://schemas.openxmlformats.org/officeDocument/2006/relationships/image" Target="../media/image8.emf"/><Relationship Id="rId30" Type="http://schemas.openxmlformats.org/officeDocument/2006/relationships/customXml" Target="../ink/ink88.xml"/><Relationship Id="rId35" Type="http://schemas.openxmlformats.org/officeDocument/2006/relationships/customXml" Target="../ink/ink93.xml"/><Relationship Id="rId56" Type="http://schemas.openxmlformats.org/officeDocument/2006/relationships/image" Target="../media/image22.emf"/><Relationship Id="rId77" Type="http://schemas.openxmlformats.org/officeDocument/2006/relationships/customXml" Target="../ink/ink114.xml"/><Relationship Id="rId8" Type="http://schemas.openxmlformats.org/officeDocument/2006/relationships/image" Target="../media/image5.emf"/><Relationship Id="rId51" Type="http://schemas.openxmlformats.org/officeDocument/2006/relationships/customXml" Target="../ink/ink101.xml"/><Relationship Id="rId72" Type="http://schemas.openxmlformats.org/officeDocument/2006/relationships/image" Target="../media/image55.emf"/><Relationship Id="rId93" Type="http://schemas.openxmlformats.org/officeDocument/2006/relationships/customXml" Target="../ink/ink122.xml"/><Relationship Id="rId98" Type="http://schemas.openxmlformats.org/officeDocument/2006/relationships/image" Target="../media/image68.emf"/></Relationships>
</file>

<file path=ppt/slides/_rels/slide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8.xml"/><Relationship Id="rId21" Type="http://schemas.openxmlformats.org/officeDocument/2006/relationships/image" Target="../media/image77.emf"/><Relationship Id="rId42" Type="http://schemas.openxmlformats.org/officeDocument/2006/relationships/customXml" Target="../ink/ink146.xml"/><Relationship Id="rId47" Type="http://schemas.openxmlformats.org/officeDocument/2006/relationships/image" Target="../media/image90.emf"/><Relationship Id="rId63" Type="http://schemas.openxmlformats.org/officeDocument/2006/relationships/image" Target="../media/image98.emf"/><Relationship Id="rId68" Type="http://schemas.openxmlformats.org/officeDocument/2006/relationships/customXml" Target="../ink/ink159.xml"/><Relationship Id="rId2" Type="http://schemas.openxmlformats.org/officeDocument/2006/relationships/image" Target="../media/image69.png"/><Relationship Id="rId16" Type="http://schemas.openxmlformats.org/officeDocument/2006/relationships/customXml" Target="../ink/ink133.xml"/><Relationship Id="rId29" Type="http://schemas.openxmlformats.org/officeDocument/2006/relationships/image" Target="../media/image81.emf"/><Relationship Id="rId11" Type="http://schemas.openxmlformats.org/officeDocument/2006/relationships/customXml" Target="../ink/ink129.xml"/><Relationship Id="rId24" Type="http://schemas.openxmlformats.org/officeDocument/2006/relationships/customXml" Target="../ink/ink137.xml"/><Relationship Id="rId32" Type="http://schemas.openxmlformats.org/officeDocument/2006/relationships/customXml" Target="../ink/ink141.xml"/><Relationship Id="rId37" Type="http://schemas.openxmlformats.org/officeDocument/2006/relationships/image" Target="../media/image85.emf"/><Relationship Id="rId40" Type="http://schemas.openxmlformats.org/officeDocument/2006/relationships/customXml" Target="../ink/ink145.xml"/><Relationship Id="rId45" Type="http://schemas.openxmlformats.org/officeDocument/2006/relationships/image" Target="../media/image89.emf"/><Relationship Id="rId53" Type="http://schemas.openxmlformats.org/officeDocument/2006/relationships/image" Target="../media/image93.emf"/><Relationship Id="rId58" Type="http://schemas.openxmlformats.org/officeDocument/2006/relationships/customXml" Target="../ink/ink154.xml"/><Relationship Id="rId66" Type="http://schemas.openxmlformats.org/officeDocument/2006/relationships/customXml" Target="../ink/ink158.xml"/><Relationship Id="rId74" Type="http://schemas.openxmlformats.org/officeDocument/2006/relationships/customXml" Target="../ink/ink162.xml"/><Relationship Id="rId5" Type="http://schemas.openxmlformats.org/officeDocument/2006/relationships/customXml" Target="../ink/ink126.xml"/><Relationship Id="rId61" Type="http://schemas.openxmlformats.org/officeDocument/2006/relationships/image" Target="../media/image97.emf"/><Relationship Id="rId19" Type="http://schemas.openxmlformats.org/officeDocument/2006/relationships/image" Target="../media/image76.emf"/><Relationship Id="rId14" Type="http://schemas.openxmlformats.org/officeDocument/2006/relationships/customXml" Target="../ink/ink132.xml"/><Relationship Id="rId22" Type="http://schemas.openxmlformats.org/officeDocument/2006/relationships/customXml" Target="../ink/ink136.xml"/><Relationship Id="rId27" Type="http://schemas.openxmlformats.org/officeDocument/2006/relationships/image" Target="../media/image80.emf"/><Relationship Id="rId30" Type="http://schemas.openxmlformats.org/officeDocument/2006/relationships/customXml" Target="../ink/ink140.xml"/><Relationship Id="rId35" Type="http://schemas.openxmlformats.org/officeDocument/2006/relationships/image" Target="../media/image84.emf"/><Relationship Id="rId43" Type="http://schemas.openxmlformats.org/officeDocument/2006/relationships/image" Target="../media/image88.emf"/><Relationship Id="rId48" Type="http://schemas.openxmlformats.org/officeDocument/2006/relationships/customXml" Target="../ink/ink149.xml"/><Relationship Id="rId56" Type="http://schemas.openxmlformats.org/officeDocument/2006/relationships/customXml" Target="../ink/ink153.xml"/><Relationship Id="rId64" Type="http://schemas.openxmlformats.org/officeDocument/2006/relationships/customXml" Target="../ink/ink157.xml"/><Relationship Id="rId69" Type="http://schemas.openxmlformats.org/officeDocument/2006/relationships/image" Target="../media/image101.emf"/><Relationship Id="rId8" Type="http://schemas.openxmlformats.org/officeDocument/2006/relationships/image" Target="../media/image72.emf"/><Relationship Id="rId51" Type="http://schemas.openxmlformats.org/officeDocument/2006/relationships/image" Target="../media/image92.emf"/><Relationship Id="rId72" Type="http://schemas.openxmlformats.org/officeDocument/2006/relationships/customXml" Target="../ink/ink161.xml"/><Relationship Id="rId3" Type="http://schemas.openxmlformats.org/officeDocument/2006/relationships/customXml" Target="../ink/ink125.xml"/><Relationship Id="rId12" Type="http://schemas.openxmlformats.org/officeDocument/2006/relationships/customXml" Target="../ink/ink130.xml"/><Relationship Id="rId17" Type="http://schemas.openxmlformats.org/officeDocument/2006/relationships/image" Target="../media/image75.emf"/><Relationship Id="rId25" Type="http://schemas.openxmlformats.org/officeDocument/2006/relationships/image" Target="../media/image79.emf"/><Relationship Id="rId33" Type="http://schemas.openxmlformats.org/officeDocument/2006/relationships/image" Target="../media/image83.emf"/><Relationship Id="rId38" Type="http://schemas.openxmlformats.org/officeDocument/2006/relationships/customXml" Target="../ink/ink144.xml"/><Relationship Id="rId46" Type="http://schemas.openxmlformats.org/officeDocument/2006/relationships/customXml" Target="../ink/ink148.xml"/><Relationship Id="rId59" Type="http://schemas.openxmlformats.org/officeDocument/2006/relationships/image" Target="../media/image96.emf"/><Relationship Id="rId67" Type="http://schemas.openxmlformats.org/officeDocument/2006/relationships/image" Target="../media/image100.emf"/><Relationship Id="rId20" Type="http://schemas.openxmlformats.org/officeDocument/2006/relationships/customXml" Target="../ink/ink135.xml"/><Relationship Id="rId41" Type="http://schemas.openxmlformats.org/officeDocument/2006/relationships/image" Target="../media/image87.emf"/><Relationship Id="rId54" Type="http://schemas.openxmlformats.org/officeDocument/2006/relationships/customXml" Target="../ink/ink152.xml"/><Relationship Id="rId62" Type="http://schemas.openxmlformats.org/officeDocument/2006/relationships/customXml" Target="../ink/ink156.xml"/><Relationship Id="rId70" Type="http://schemas.openxmlformats.org/officeDocument/2006/relationships/customXml" Target="../ink/ink160.xml"/><Relationship Id="rId75" Type="http://schemas.openxmlformats.org/officeDocument/2006/relationships/image" Target="../media/image104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1.emf"/><Relationship Id="rId15" Type="http://schemas.openxmlformats.org/officeDocument/2006/relationships/image" Target="../media/image74.emf"/><Relationship Id="rId23" Type="http://schemas.openxmlformats.org/officeDocument/2006/relationships/image" Target="../media/image78.emf"/><Relationship Id="rId28" Type="http://schemas.openxmlformats.org/officeDocument/2006/relationships/customXml" Target="../ink/ink139.xml"/><Relationship Id="rId36" Type="http://schemas.openxmlformats.org/officeDocument/2006/relationships/customXml" Target="../ink/ink143.xml"/><Relationship Id="rId49" Type="http://schemas.openxmlformats.org/officeDocument/2006/relationships/image" Target="../media/image91.emf"/><Relationship Id="rId57" Type="http://schemas.openxmlformats.org/officeDocument/2006/relationships/image" Target="../media/image95.emf"/><Relationship Id="rId10" Type="http://schemas.openxmlformats.org/officeDocument/2006/relationships/image" Target="../media/image73.emf"/><Relationship Id="rId31" Type="http://schemas.openxmlformats.org/officeDocument/2006/relationships/image" Target="../media/image82.emf"/><Relationship Id="rId44" Type="http://schemas.openxmlformats.org/officeDocument/2006/relationships/customXml" Target="../ink/ink147.xml"/><Relationship Id="rId52" Type="http://schemas.openxmlformats.org/officeDocument/2006/relationships/customXml" Target="../ink/ink151.xml"/><Relationship Id="rId60" Type="http://schemas.openxmlformats.org/officeDocument/2006/relationships/customXml" Target="../ink/ink155.xml"/><Relationship Id="rId65" Type="http://schemas.openxmlformats.org/officeDocument/2006/relationships/image" Target="../media/image99.emf"/><Relationship Id="rId73" Type="http://schemas.openxmlformats.org/officeDocument/2006/relationships/image" Target="../media/image103.emf"/><Relationship Id="rId4" Type="http://schemas.openxmlformats.org/officeDocument/2006/relationships/image" Target="../media/image70.emf"/><Relationship Id="rId9" Type="http://schemas.openxmlformats.org/officeDocument/2006/relationships/customXml" Target="../ink/ink128.xml"/><Relationship Id="rId13" Type="http://schemas.openxmlformats.org/officeDocument/2006/relationships/customXml" Target="../ink/ink131.xml"/><Relationship Id="rId18" Type="http://schemas.openxmlformats.org/officeDocument/2006/relationships/customXml" Target="../ink/ink134.xml"/><Relationship Id="rId39" Type="http://schemas.openxmlformats.org/officeDocument/2006/relationships/image" Target="../media/image86.emf"/><Relationship Id="rId34" Type="http://schemas.openxmlformats.org/officeDocument/2006/relationships/customXml" Target="../ink/ink142.xml"/><Relationship Id="rId50" Type="http://schemas.openxmlformats.org/officeDocument/2006/relationships/customXml" Target="../ink/ink150.xml"/><Relationship Id="rId55" Type="http://schemas.openxmlformats.org/officeDocument/2006/relationships/image" Target="../media/image94.emf"/><Relationship Id="rId7" Type="http://schemas.openxmlformats.org/officeDocument/2006/relationships/customXml" Target="../ink/ink127.xml"/><Relationship Id="rId71" Type="http://schemas.openxmlformats.org/officeDocument/2006/relationships/image" Target="../media/image102.emf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68.xml"/><Relationship Id="rId18" Type="http://schemas.openxmlformats.org/officeDocument/2006/relationships/image" Target="../media/image113.emf"/><Relationship Id="rId26" Type="http://schemas.openxmlformats.org/officeDocument/2006/relationships/image" Target="../media/image117.emf"/><Relationship Id="rId39" Type="http://schemas.openxmlformats.org/officeDocument/2006/relationships/customXml" Target="../ink/ink181.xml"/><Relationship Id="rId21" Type="http://schemas.openxmlformats.org/officeDocument/2006/relationships/customXml" Target="../ink/ink172.xml"/><Relationship Id="rId34" Type="http://schemas.openxmlformats.org/officeDocument/2006/relationships/image" Target="../media/image121.emf"/><Relationship Id="rId42" Type="http://schemas.openxmlformats.org/officeDocument/2006/relationships/image" Target="../media/image125.emf"/><Relationship Id="rId47" Type="http://schemas.openxmlformats.org/officeDocument/2006/relationships/customXml" Target="../ink/ink185.xml"/><Relationship Id="rId7" Type="http://schemas.openxmlformats.org/officeDocument/2006/relationships/customXml" Target="../ink/ink165.xml"/><Relationship Id="rId2" Type="http://schemas.openxmlformats.org/officeDocument/2006/relationships/image" Target="../media/image105.png"/><Relationship Id="rId16" Type="http://schemas.openxmlformats.org/officeDocument/2006/relationships/image" Target="../media/image112.emf"/><Relationship Id="rId29" Type="http://schemas.openxmlformats.org/officeDocument/2006/relationships/customXml" Target="../ink/ink17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7.emf"/><Relationship Id="rId11" Type="http://schemas.openxmlformats.org/officeDocument/2006/relationships/customXml" Target="../ink/ink167.xml"/><Relationship Id="rId24" Type="http://schemas.openxmlformats.org/officeDocument/2006/relationships/image" Target="../media/image116.emf"/><Relationship Id="rId32" Type="http://schemas.openxmlformats.org/officeDocument/2006/relationships/image" Target="../media/image120.emf"/><Relationship Id="rId37" Type="http://schemas.openxmlformats.org/officeDocument/2006/relationships/customXml" Target="../ink/ink180.xml"/><Relationship Id="rId40" Type="http://schemas.openxmlformats.org/officeDocument/2006/relationships/image" Target="../media/image124.emf"/><Relationship Id="rId45" Type="http://schemas.openxmlformats.org/officeDocument/2006/relationships/customXml" Target="../ink/ink184.xml"/><Relationship Id="rId5" Type="http://schemas.openxmlformats.org/officeDocument/2006/relationships/customXml" Target="../ink/ink164.xml"/><Relationship Id="rId15" Type="http://schemas.openxmlformats.org/officeDocument/2006/relationships/customXml" Target="../ink/ink169.xml"/><Relationship Id="rId23" Type="http://schemas.openxmlformats.org/officeDocument/2006/relationships/customXml" Target="../ink/ink173.xml"/><Relationship Id="rId28" Type="http://schemas.openxmlformats.org/officeDocument/2006/relationships/image" Target="../media/image118.emf"/><Relationship Id="rId36" Type="http://schemas.openxmlformats.org/officeDocument/2006/relationships/image" Target="../media/image122.emf"/><Relationship Id="rId10" Type="http://schemas.openxmlformats.org/officeDocument/2006/relationships/image" Target="../media/image109.emf"/><Relationship Id="rId19" Type="http://schemas.openxmlformats.org/officeDocument/2006/relationships/customXml" Target="../ink/ink171.xml"/><Relationship Id="rId31" Type="http://schemas.openxmlformats.org/officeDocument/2006/relationships/customXml" Target="../ink/ink177.xml"/><Relationship Id="rId44" Type="http://schemas.openxmlformats.org/officeDocument/2006/relationships/image" Target="../media/image126.emf"/><Relationship Id="rId4" Type="http://schemas.openxmlformats.org/officeDocument/2006/relationships/image" Target="../media/image106.emf"/><Relationship Id="rId9" Type="http://schemas.openxmlformats.org/officeDocument/2006/relationships/customXml" Target="../ink/ink166.xml"/><Relationship Id="rId14" Type="http://schemas.openxmlformats.org/officeDocument/2006/relationships/image" Target="../media/image111.emf"/><Relationship Id="rId22" Type="http://schemas.openxmlformats.org/officeDocument/2006/relationships/image" Target="../media/image115.emf"/><Relationship Id="rId27" Type="http://schemas.openxmlformats.org/officeDocument/2006/relationships/customXml" Target="../ink/ink175.xml"/><Relationship Id="rId30" Type="http://schemas.openxmlformats.org/officeDocument/2006/relationships/image" Target="../media/image119.emf"/><Relationship Id="rId35" Type="http://schemas.openxmlformats.org/officeDocument/2006/relationships/customXml" Target="../ink/ink179.xml"/><Relationship Id="rId43" Type="http://schemas.openxmlformats.org/officeDocument/2006/relationships/customXml" Target="../ink/ink183.xml"/><Relationship Id="rId48" Type="http://schemas.openxmlformats.org/officeDocument/2006/relationships/image" Target="../media/image128.emf"/><Relationship Id="rId8" Type="http://schemas.openxmlformats.org/officeDocument/2006/relationships/image" Target="../media/image108.emf"/><Relationship Id="rId3" Type="http://schemas.openxmlformats.org/officeDocument/2006/relationships/customXml" Target="../ink/ink163.xml"/><Relationship Id="rId12" Type="http://schemas.openxmlformats.org/officeDocument/2006/relationships/image" Target="../media/image110.emf"/><Relationship Id="rId17" Type="http://schemas.openxmlformats.org/officeDocument/2006/relationships/customXml" Target="../ink/ink170.xml"/><Relationship Id="rId25" Type="http://schemas.openxmlformats.org/officeDocument/2006/relationships/customXml" Target="../ink/ink174.xml"/><Relationship Id="rId33" Type="http://schemas.openxmlformats.org/officeDocument/2006/relationships/customXml" Target="../ink/ink178.xml"/><Relationship Id="rId38" Type="http://schemas.openxmlformats.org/officeDocument/2006/relationships/image" Target="../media/image123.emf"/><Relationship Id="rId46" Type="http://schemas.openxmlformats.org/officeDocument/2006/relationships/image" Target="../media/image127.emf"/><Relationship Id="rId20" Type="http://schemas.openxmlformats.org/officeDocument/2006/relationships/image" Target="../media/image114.emf"/><Relationship Id="rId41" Type="http://schemas.openxmlformats.org/officeDocument/2006/relationships/customXml" Target="../ink/ink18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A6397E9-B0C8-42C1-B68F-CF6E3207A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作业问题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F44BD8C-670C-4BB4-AEC7-B8D597F40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基础作业 错误较多我会讲解一下</a:t>
            </a:r>
            <a:endParaRPr lang="en-US" altLang="zh-CN"/>
          </a:p>
          <a:p>
            <a:r>
              <a:rPr lang="zh-CN" altLang="en-US"/>
              <a:t>基础作业 阅后删除</a:t>
            </a:r>
            <a:endParaRPr lang="en-US" altLang="zh-CN"/>
          </a:p>
          <a:p>
            <a:r>
              <a:rPr lang="zh-CN" altLang="en-US"/>
              <a:t>测试作业 每天请</a:t>
            </a:r>
            <a:r>
              <a:rPr lang="zh-CN" altLang="en-US">
                <a:solidFill>
                  <a:srgbClr val="FF0000"/>
                </a:solidFill>
              </a:rPr>
              <a:t>务必</a:t>
            </a:r>
            <a:r>
              <a:rPr lang="zh-CN" altLang="en-US"/>
              <a:t>完成</a:t>
            </a:r>
          </a:p>
        </p:txBody>
      </p:sp>
    </p:spTree>
    <p:extLst>
      <p:ext uri="{BB962C8B-B14F-4D97-AF65-F5344CB8AC3E}">
        <p14:creationId xmlns:p14="http://schemas.microsoft.com/office/powerpoint/2010/main" val="3715537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9A347-BA89-4705-B22F-27642744A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二级指针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7" name="墨迹 56">
                <a:extLst>
                  <a:ext uri="{FF2B5EF4-FFF2-40B4-BE49-F238E27FC236}">
                    <a16:creationId xmlns:a16="http://schemas.microsoft.com/office/drawing/2014/main" id="{B6EFB4A4-8C48-498E-83CF-0A7921611D26}"/>
                  </a:ext>
                </a:extLst>
              </p14:cNvPr>
              <p14:cNvContentPartPr/>
              <p14:nvPr/>
            </p14:nvContentPartPr>
            <p14:xfrm>
              <a:off x="2907400" y="3616758"/>
              <a:ext cx="1807200" cy="216720"/>
            </p14:xfrm>
          </p:contentPart>
        </mc:Choice>
        <mc:Fallback>
          <p:pic>
            <p:nvPicPr>
              <p:cNvPr id="57" name="墨迹 56">
                <a:extLst>
                  <a:ext uri="{FF2B5EF4-FFF2-40B4-BE49-F238E27FC236}">
                    <a16:creationId xmlns:a16="http://schemas.microsoft.com/office/drawing/2014/main" id="{B6EFB4A4-8C48-498E-83CF-0A7921611D2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98400" y="3607758"/>
                <a:ext cx="182484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1" name="墨迹 110">
                <a:extLst>
                  <a:ext uri="{FF2B5EF4-FFF2-40B4-BE49-F238E27FC236}">
                    <a16:creationId xmlns:a16="http://schemas.microsoft.com/office/drawing/2014/main" id="{9C158331-4333-4818-9E04-AFC59959BB8C}"/>
                  </a:ext>
                </a:extLst>
              </p14:cNvPr>
              <p14:cNvContentPartPr/>
              <p14:nvPr/>
            </p14:nvContentPartPr>
            <p14:xfrm>
              <a:off x="2846200" y="1888758"/>
              <a:ext cx="2918880" cy="2639880"/>
            </p14:xfrm>
          </p:contentPart>
        </mc:Choice>
        <mc:Fallback>
          <p:pic>
            <p:nvPicPr>
              <p:cNvPr id="111" name="墨迹 110">
                <a:extLst>
                  <a:ext uri="{FF2B5EF4-FFF2-40B4-BE49-F238E27FC236}">
                    <a16:creationId xmlns:a16="http://schemas.microsoft.com/office/drawing/2014/main" id="{9C158331-4333-4818-9E04-AFC59959BB8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37200" y="1879758"/>
                <a:ext cx="2936520" cy="265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2" name="墨迹 111">
                <a:extLst>
                  <a:ext uri="{FF2B5EF4-FFF2-40B4-BE49-F238E27FC236}">
                    <a16:creationId xmlns:a16="http://schemas.microsoft.com/office/drawing/2014/main" id="{98F141AA-CD0E-489E-99EB-30FEFFDA2119}"/>
                  </a:ext>
                </a:extLst>
              </p14:cNvPr>
              <p14:cNvContentPartPr/>
              <p14:nvPr/>
            </p14:nvContentPartPr>
            <p14:xfrm>
              <a:off x="3034120" y="3107358"/>
              <a:ext cx="1247760" cy="456480"/>
            </p14:xfrm>
          </p:contentPart>
        </mc:Choice>
        <mc:Fallback>
          <p:pic>
            <p:nvPicPr>
              <p:cNvPr id="112" name="墨迹 111">
                <a:extLst>
                  <a:ext uri="{FF2B5EF4-FFF2-40B4-BE49-F238E27FC236}">
                    <a16:creationId xmlns:a16="http://schemas.microsoft.com/office/drawing/2014/main" id="{98F141AA-CD0E-489E-99EB-30FEFFDA21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25120" y="3098358"/>
                <a:ext cx="1265400" cy="47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3" name="墨迹 132">
                <a:extLst>
                  <a:ext uri="{FF2B5EF4-FFF2-40B4-BE49-F238E27FC236}">
                    <a16:creationId xmlns:a16="http://schemas.microsoft.com/office/drawing/2014/main" id="{F8346B2D-1F1F-4DBE-8ED3-063382E8F241}"/>
                  </a:ext>
                </a:extLst>
              </p14:cNvPr>
              <p14:cNvContentPartPr/>
              <p14:nvPr/>
            </p14:nvContentPartPr>
            <p14:xfrm>
              <a:off x="6469600" y="1117638"/>
              <a:ext cx="1630800" cy="383040"/>
            </p14:xfrm>
          </p:contentPart>
        </mc:Choice>
        <mc:Fallback>
          <p:pic>
            <p:nvPicPr>
              <p:cNvPr id="133" name="墨迹 132">
                <a:extLst>
                  <a:ext uri="{FF2B5EF4-FFF2-40B4-BE49-F238E27FC236}">
                    <a16:creationId xmlns:a16="http://schemas.microsoft.com/office/drawing/2014/main" id="{F8346B2D-1F1F-4DBE-8ED3-063382E8F2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60600" y="1108638"/>
                <a:ext cx="1648440" cy="40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49" name="墨迹 148">
                <a:extLst>
                  <a:ext uri="{FF2B5EF4-FFF2-40B4-BE49-F238E27FC236}">
                    <a16:creationId xmlns:a16="http://schemas.microsoft.com/office/drawing/2014/main" id="{2E37BDB5-61C3-4B0A-9F95-1BC69CA5A95A}"/>
                  </a:ext>
                </a:extLst>
              </p14:cNvPr>
              <p14:cNvContentPartPr/>
              <p14:nvPr/>
            </p14:nvContentPartPr>
            <p14:xfrm>
              <a:off x="8296240" y="1147158"/>
              <a:ext cx="1780200" cy="321840"/>
            </p14:xfrm>
          </p:contentPart>
        </mc:Choice>
        <mc:Fallback>
          <p:pic>
            <p:nvPicPr>
              <p:cNvPr id="149" name="墨迹 148">
                <a:extLst>
                  <a:ext uri="{FF2B5EF4-FFF2-40B4-BE49-F238E27FC236}">
                    <a16:creationId xmlns:a16="http://schemas.microsoft.com/office/drawing/2014/main" id="{2E37BDB5-61C3-4B0A-9F95-1BC69CA5A95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87240" y="1138158"/>
                <a:ext cx="1797840" cy="3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52" name="墨迹 151">
                <a:extLst>
                  <a:ext uri="{FF2B5EF4-FFF2-40B4-BE49-F238E27FC236}">
                    <a16:creationId xmlns:a16="http://schemas.microsoft.com/office/drawing/2014/main" id="{CC986BFD-818D-48AB-9BCA-C08C37DE5D82}"/>
                  </a:ext>
                </a:extLst>
              </p14:cNvPr>
              <p14:cNvContentPartPr/>
              <p14:nvPr/>
            </p14:nvContentPartPr>
            <p14:xfrm>
              <a:off x="6562480" y="1866798"/>
              <a:ext cx="273960" cy="343800"/>
            </p14:xfrm>
          </p:contentPart>
        </mc:Choice>
        <mc:Fallback>
          <p:pic>
            <p:nvPicPr>
              <p:cNvPr id="152" name="墨迹 151">
                <a:extLst>
                  <a:ext uri="{FF2B5EF4-FFF2-40B4-BE49-F238E27FC236}">
                    <a16:creationId xmlns:a16="http://schemas.microsoft.com/office/drawing/2014/main" id="{CC986BFD-818D-48AB-9BCA-C08C37DE5D8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53480" y="1857798"/>
                <a:ext cx="29160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93" name="墨迹 192">
                <a:extLst>
                  <a:ext uri="{FF2B5EF4-FFF2-40B4-BE49-F238E27FC236}">
                    <a16:creationId xmlns:a16="http://schemas.microsoft.com/office/drawing/2014/main" id="{6853FC8D-05D7-4EAC-8932-125F361D49E4}"/>
                  </a:ext>
                </a:extLst>
              </p14:cNvPr>
              <p14:cNvContentPartPr/>
              <p14:nvPr/>
            </p14:nvContentPartPr>
            <p14:xfrm>
              <a:off x="1255720" y="5155758"/>
              <a:ext cx="2463840" cy="421200"/>
            </p14:xfrm>
          </p:contentPart>
        </mc:Choice>
        <mc:Fallback>
          <p:pic>
            <p:nvPicPr>
              <p:cNvPr id="193" name="墨迹 192">
                <a:extLst>
                  <a:ext uri="{FF2B5EF4-FFF2-40B4-BE49-F238E27FC236}">
                    <a16:creationId xmlns:a16="http://schemas.microsoft.com/office/drawing/2014/main" id="{6853FC8D-05D7-4EAC-8932-125F361D49E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6720" y="5146758"/>
                <a:ext cx="2481480" cy="438840"/>
              </a:xfrm>
              <a:prstGeom prst="rect">
                <a:avLst/>
              </a:prstGeom>
            </p:spPr>
          </p:pic>
        </mc:Fallback>
      </mc:AlternateContent>
      <p:pic>
        <p:nvPicPr>
          <p:cNvPr id="224" name="图片 223">
            <a:extLst>
              <a:ext uri="{FF2B5EF4-FFF2-40B4-BE49-F238E27FC236}">
                <a16:creationId xmlns:a16="http://schemas.microsoft.com/office/drawing/2014/main" id="{5F5CC8CA-A71F-414A-B81D-D6246B7D8A9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941671" y="2038698"/>
            <a:ext cx="4180952" cy="77142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40" name="墨迹 239">
                <a:extLst>
                  <a:ext uri="{FF2B5EF4-FFF2-40B4-BE49-F238E27FC236}">
                    <a16:creationId xmlns:a16="http://schemas.microsoft.com/office/drawing/2014/main" id="{E7FC1FD0-E3F6-4FAA-934D-DB16634FC327}"/>
                  </a:ext>
                </a:extLst>
              </p14:cNvPr>
              <p14:cNvContentPartPr/>
              <p14:nvPr/>
            </p14:nvContentPartPr>
            <p14:xfrm>
              <a:off x="7199680" y="3037158"/>
              <a:ext cx="527400" cy="1335960"/>
            </p14:xfrm>
          </p:contentPart>
        </mc:Choice>
        <mc:Fallback>
          <p:pic>
            <p:nvPicPr>
              <p:cNvPr id="240" name="墨迹 239">
                <a:extLst>
                  <a:ext uri="{FF2B5EF4-FFF2-40B4-BE49-F238E27FC236}">
                    <a16:creationId xmlns:a16="http://schemas.microsoft.com/office/drawing/2014/main" id="{E7FC1FD0-E3F6-4FAA-934D-DB16634FC327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190680" y="3028158"/>
                <a:ext cx="545040" cy="135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46" name="墨迹 245">
                <a:extLst>
                  <a:ext uri="{FF2B5EF4-FFF2-40B4-BE49-F238E27FC236}">
                    <a16:creationId xmlns:a16="http://schemas.microsoft.com/office/drawing/2014/main" id="{224F99E0-CAA0-44E2-91E3-19A902B7853E}"/>
                  </a:ext>
                </a:extLst>
              </p14:cNvPr>
              <p14:cNvContentPartPr/>
              <p14:nvPr/>
            </p14:nvContentPartPr>
            <p14:xfrm>
              <a:off x="8265640" y="2987478"/>
              <a:ext cx="461520" cy="372960"/>
            </p14:xfrm>
          </p:contentPart>
        </mc:Choice>
        <mc:Fallback>
          <p:pic>
            <p:nvPicPr>
              <p:cNvPr id="246" name="墨迹 245">
                <a:extLst>
                  <a:ext uri="{FF2B5EF4-FFF2-40B4-BE49-F238E27FC236}">
                    <a16:creationId xmlns:a16="http://schemas.microsoft.com/office/drawing/2014/main" id="{224F99E0-CAA0-44E2-91E3-19A902B7853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256640" y="2978478"/>
                <a:ext cx="479160" cy="39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58" name="墨迹 257">
                <a:extLst>
                  <a:ext uri="{FF2B5EF4-FFF2-40B4-BE49-F238E27FC236}">
                    <a16:creationId xmlns:a16="http://schemas.microsoft.com/office/drawing/2014/main" id="{1E32829A-24F0-445B-B2FC-3C14860F99F1}"/>
                  </a:ext>
                </a:extLst>
              </p14:cNvPr>
              <p14:cNvContentPartPr/>
              <p14:nvPr/>
            </p14:nvContentPartPr>
            <p14:xfrm>
              <a:off x="8293360" y="3347838"/>
              <a:ext cx="496800" cy="1134720"/>
            </p14:xfrm>
          </p:contentPart>
        </mc:Choice>
        <mc:Fallback>
          <p:pic>
            <p:nvPicPr>
              <p:cNvPr id="258" name="墨迹 257">
                <a:extLst>
                  <a:ext uri="{FF2B5EF4-FFF2-40B4-BE49-F238E27FC236}">
                    <a16:creationId xmlns:a16="http://schemas.microsoft.com/office/drawing/2014/main" id="{1E32829A-24F0-445B-B2FC-3C14860F99F1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284360" y="3338838"/>
                <a:ext cx="514440" cy="1152360"/>
              </a:xfrm>
              <a:prstGeom prst="rect">
                <a:avLst/>
              </a:prstGeom>
            </p:spPr>
          </p:pic>
        </mc:Fallback>
      </mc:AlternateContent>
      <p:pic>
        <p:nvPicPr>
          <p:cNvPr id="259" name="图片 258">
            <a:extLst>
              <a:ext uri="{FF2B5EF4-FFF2-40B4-BE49-F238E27FC236}">
                <a16:creationId xmlns:a16="http://schemas.microsoft.com/office/drawing/2014/main" id="{D3B317A8-195D-47F6-88BE-9A2F8FDDC4F9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8970242" y="2614889"/>
            <a:ext cx="2152381" cy="39047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62" name="墨迹 261">
                <a:extLst>
                  <a:ext uri="{FF2B5EF4-FFF2-40B4-BE49-F238E27FC236}">
                    <a16:creationId xmlns:a16="http://schemas.microsoft.com/office/drawing/2014/main" id="{87E73C79-3217-4D6C-9EE6-2723734C3C7C}"/>
                  </a:ext>
                </a:extLst>
              </p14:cNvPr>
              <p14:cNvContentPartPr/>
              <p14:nvPr/>
            </p14:nvContentPartPr>
            <p14:xfrm>
              <a:off x="8129560" y="3827358"/>
              <a:ext cx="797040" cy="568440"/>
            </p14:xfrm>
          </p:contentPart>
        </mc:Choice>
        <mc:Fallback>
          <p:pic>
            <p:nvPicPr>
              <p:cNvPr id="262" name="墨迹 261">
                <a:extLst>
                  <a:ext uri="{FF2B5EF4-FFF2-40B4-BE49-F238E27FC236}">
                    <a16:creationId xmlns:a16="http://schemas.microsoft.com/office/drawing/2014/main" id="{87E73C79-3217-4D6C-9EE6-2723734C3C7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120560" y="3818358"/>
                <a:ext cx="814680" cy="58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63" name="墨迹 262">
                <a:extLst>
                  <a:ext uri="{FF2B5EF4-FFF2-40B4-BE49-F238E27FC236}">
                    <a16:creationId xmlns:a16="http://schemas.microsoft.com/office/drawing/2014/main" id="{490B01AF-AA37-41C1-A4CA-27F6E40F9D42}"/>
                  </a:ext>
                </a:extLst>
              </p14:cNvPr>
              <p14:cNvContentPartPr/>
              <p14:nvPr/>
            </p14:nvContentPartPr>
            <p14:xfrm>
              <a:off x="7235680" y="4003038"/>
              <a:ext cx="457920" cy="176040"/>
            </p14:xfrm>
          </p:contentPart>
        </mc:Choice>
        <mc:Fallback>
          <p:pic>
            <p:nvPicPr>
              <p:cNvPr id="263" name="墨迹 262">
                <a:extLst>
                  <a:ext uri="{FF2B5EF4-FFF2-40B4-BE49-F238E27FC236}">
                    <a16:creationId xmlns:a16="http://schemas.microsoft.com/office/drawing/2014/main" id="{490B01AF-AA37-41C1-A4CA-27F6E40F9D4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199680" y="3931038"/>
                <a:ext cx="529560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65" name="墨迹 264">
                <a:extLst>
                  <a:ext uri="{FF2B5EF4-FFF2-40B4-BE49-F238E27FC236}">
                    <a16:creationId xmlns:a16="http://schemas.microsoft.com/office/drawing/2014/main" id="{93EE14F4-BA1F-46A1-9239-7D8793C46B3D}"/>
                  </a:ext>
                </a:extLst>
              </p14:cNvPr>
              <p14:cNvContentPartPr/>
              <p14:nvPr/>
            </p14:nvContentPartPr>
            <p14:xfrm>
              <a:off x="8319280" y="3954798"/>
              <a:ext cx="444240" cy="241200"/>
            </p14:xfrm>
          </p:contentPart>
        </mc:Choice>
        <mc:Fallback>
          <p:pic>
            <p:nvPicPr>
              <p:cNvPr id="265" name="墨迹 264">
                <a:extLst>
                  <a:ext uri="{FF2B5EF4-FFF2-40B4-BE49-F238E27FC236}">
                    <a16:creationId xmlns:a16="http://schemas.microsoft.com/office/drawing/2014/main" id="{93EE14F4-BA1F-46A1-9239-7D8793C46B3D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283280" y="3882798"/>
                <a:ext cx="51588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68" name="墨迹 267">
                <a:extLst>
                  <a:ext uri="{FF2B5EF4-FFF2-40B4-BE49-F238E27FC236}">
                    <a16:creationId xmlns:a16="http://schemas.microsoft.com/office/drawing/2014/main" id="{E718A8A9-2F23-46EB-AC22-1A0DA6D22944}"/>
                  </a:ext>
                </a:extLst>
              </p14:cNvPr>
              <p14:cNvContentPartPr/>
              <p14:nvPr/>
            </p14:nvContentPartPr>
            <p14:xfrm>
              <a:off x="8419000" y="3468438"/>
              <a:ext cx="196200" cy="161640"/>
            </p14:xfrm>
          </p:contentPart>
        </mc:Choice>
        <mc:Fallback>
          <p:pic>
            <p:nvPicPr>
              <p:cNvPr id="268" name="墨迹 267">
                <a:extLst>
                  <a:ext uri="{FF2B5EF4-FFF2-40B4-BE49-F238E27FC236}">
                    <a16:creationId xmlns:a16="http://schemas.microsoft.com/office/drawing/2014/main" id="{E718A8A9-2F23-46EB-AC22-1A0DA6D22944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410000" y="3459438"/>
                <a:ext cx="21384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69" name="墨迹 268">
                <a:extLst>
                  <a:ext uri="{FF2B5EF4-FFF2-40B4-BE49-F238E27FC236}">
                    <a16:creationId xmlns:a16="http://schemas.microsoft.com/office/drawing/2014/main" id="{FFE60F4F-4C52-4880-A0CD-5895D50DE65C}"/>
                  </a:ext>
                </a:extLst>
              </p14:cNvPr>
              <p14:cNvContentPartPr/>
              <p14:nvPr/>
            </p14:nvContentPartPr>
            <p14:xfrm>
              <a:off x="7549960" y="3400038"/>
              <a:ext cx="846000" cy="415800"/>
            </p14:xfrm>
          </p:contentPart>
        </mc:Choice>
        <mc:Fallback>
          <p:pic>
            <p:nvPicPr>
              <p:cNvPr id="269" name="墨迹 268">
                <a:extLst>
                  <a:ext uri="{FF2B5EF4-FFF2-40B4-BE49-F238E27FC236}">
                    <a16:creationId xmlns:a16="http://schemas.microsoft.com/office/drawing/2014/main" id="{FFE60F4F-4C52-4880-A0CD-5895D50DE65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40960" y="3391038"/>
                <a:ext cx="863640" cy="4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72" name="墨迹 271">
                <a:extLst>
                  <a:ext uri="{FF2B5EF4-FFF2-40B4-BE49-F238E27FC236}">
                    <a16:creationId xmlns:a16="http://schemas.microsoft.com/office/drawing/2014/main" id="{26A38026-4F86-493F-8BCC-75F18913345E}"/>
                  </a:ext>
                </a:extLst>
              </p14:cNvPr>
              <p14:cNvContentPartPr/>
              <p14:nvPr/>
            </p14:nvContentPartPr>
            <p14:xfrm>
              <a:off x="8597560" y="3059838"/>
              <a:ext cx="96840" cy="157320"/>
            </p14:xfrm>
          </p:contentPart>
        </mc:Choice>
        <mc:Fallback>
          <p:pic>
            <p:nvPicPr>
              <p:cNvPr id="272" name="墨迹 271">
                <a:extLst>
                  <a:ext uri="{FF2B5EF4-FFF2-40B4-BE49-F238E27FC236}">
                    <a16:creationId xmlns:a16="http://schemas.microsoft.com/office/drawing/2014/main" id="{26A38026-4F86-493F-8BCC-75F18913345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588560" y="3050838"/>
                <a:ext cx="11448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75" name="墨迹 274">
                <a:extLst>
                  <a:ext uri="{FF2B5EF4-FFF2-40B4-BE49-F238E27FC236}">
                    <a16:creationId xmlns:a16="http://schemas.microsoft.com/office/drawing/2014/main" id="{BFE97EA0-CD3C-4345-8E6A-464832EA89B7}"/>
                  </a:ext>
                </a:extLst>
              </p14:cNvPr>
              <p14:cNvContentPartPr/>
              <p14:nvPr/>
            </p14:nvContentPartPr>
            <p14:xfrm>
              <a:off x="7371760" y="2894598"/>
              <a:ext cx="129600" cy="126000"/>
            </p14:xfrm>
          </p:contentPart>
        </mc:Choice>
        <mc:Fallback>
          <p:pic>
            <p:nvPicPr>
              <p:cNvPr id="275" name="墨迹 274">
                <a:extLst>
                  <a:ext uri="{FF2B5EF4-FFF2-40B4-BE49-F238E27FC236}">
                    <a16:creationId xmlns:a16="http://schemas.microsoft.com/office/drawing/2014/main" id="{BFE97EA0-CD3C-4345-8E6A-464832EA89B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362760" y="2885598"/>
                <a:ext cx="14724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78" name="墨迹 277">
                <a:extLst>
                  <a:ext uri="{FF2B5EF4-FFF2-40B4-BE49-F238E27FC236}">
                    <a16:creationId xmlns:a16="http://schemas.microsoft.com/office/drawing/2014/main" id="{C10E01CE-07AA-4505-A353-C40D07BD0E38}"/>
                  </a:ext>
                </a:extLst>
              </p14:cNvPr>
              <p14:cNvContentPartPr/>
              <p14:nvPr/>
            </p14:nvContentPartPr>
            <p14:xfrm>
              <a:off x="1122880" y="4777398"/>
              <a:ext cx="5684760" cy="915120"/>
            </p14:xfrm>
          </p:contentPart>
        </mc:Choice>
        <mc:Fallback>
          <p:pic>
            <p:nvPicPr>
              <p:cNvPr id="278" name="墨迹 277">
                <a:extLst>
                  <a:ext uri="{FF2B5EF4-FFF2-40B4-BE49-F238E27FC236}">
                    <a16:creationId xmlns:a16="http://schemas.microsoft.com/office/drawing/2014/main" id="{C10E01CE-07AA-4505-A353-C40D07BD0E38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113880" y="4768398"/>
                <a:ext cx="5702400" cy="9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06" name="墨迹 305">
                <a:extLst>
                  <a:ext uri="{FF2B5EF4-FFF2-40B4-BE49-F238E27FC236}">
                    <a16:creationId xmlns:a16="http://schemas.microsoft.com/office/drawing/2014/main" id="{458F7743-3D2D-4A05-9147-C5BD651B675A}"/>
                  </a:ext>
                </a:extLst>
              </p14:cNvPr>
              <p14:cNvContentPartPr/>
              <p14:nvPr/>
            </p14:nvContentPartPr>
            <p14:xfrm>
              <a:off x="3843040" y="5136678"/>
              <a:ext cx="3192840" cy="417240"/>
            </p14:xfrm>
          </p:contentPart>
        </mc:Choice>
        <mc:Fallback>
          <p:pic>
            <p:nvPicPr>
              <p:cNvPr id="306" name="墨迹 305">
                <a:extLst>
                  <a:ext uri="{FF2B5EF4-FFF2-40B4-BE49-F238E27FC236}">
                    <a16:creationId xmlns:a16="http://schemas.microsoft.com/office/drawing/2014/main" id="{458F7743-3D2D-4A05-9147-C5BD651B675A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834040" y="5127678"/>
                <a:ext cx="321048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07" name="墨迹 306">
                <a:extLst>
                  <a:ext uri="{FF2B5EF4-FFF2-40B4-BE49-F238E27FC236}">
                    <a16:creationId xmlns:a16="http://schemas.microsoft.com/office/drawing/2014/main" id="{6E8921D1-8C04-4581-A79A-2B93EC98B709}"/>
                  </a:ext>
                </a:extLst>
              </p14:cNvPr>
              <p14:cNvContentPartPr/>
              <p14:nvPr/>
            </p14:nvContentPartPr>
            <p14:xfrm>
              <a:off x="6773800" y="4858398"/>
              <a:ext cx="322200" cy="814320"/>
            </p14:xfrm>
          </p:contentPart>
        </mc:Choice>
        <mc:Fallback>
          <p:pic>
            <p:nvPicPr>
              <p:cNvPr id="307" name="墨迹 306">
                <a:extLst>
                  <a:ext uri="{FF2B5EF4-FFF2-40B4-BE49-F238E27FC236}">
                    <a16:creationId xmlns:a16="http://schemas.microsoft.com/office/drawing/2014/main" id="{6E8921D1-8C04-4581-A79A-2B93EC98B709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764800" y="4849398"/>
                <a:ext cx="339840" cy="83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4939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D4EB0D-732A-4ECB-9786-26D155B66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二级指针的偏移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AF2855A2-0BE2-4CC8-A3D5-AB9CBD7A6ABE}"/>
                  </a:ext>
                </a:extLst>
              </p14:cNvPr>
              <p14:cNvContentPartPr/>
              <p14:nvPr/>
            </p14:nvContentPartPr>
            <p14:xfrm>
              <a:off x="3038440" y="2008638"/>
              <a:ext cx="939240" cy="180144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AF2855A2-0BE2-4CC8-A3D5-AB9CBD7A6AB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29440" y="1999638"/>
                <a:ext cx="956880" cy="18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850B34F2-0C87-4876-B831-339ADFE2357D}"/>
                  </a:ext>
                </a:extLst>
              </p14:cNvPr>
              <p14:cNvContentPartPr/>
              <p14:nvPr/>
            </p14:nvContentPartPr>
            <p14:xfrm>
              <a:off x="3075880" y="2040678"/>
              <a:ext cx="842400" cy="181476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850B34F2-0C87-4876-B831-339ADFE2357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66880" y="2031678"/>
                <a:ext cx="860040" cy="18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9" name="墨迹 148">
                <a:extLst>
                  <a:ext uri="{FF2B5EF4-FFF2-40B4-BE49-F238E27FC236}">
                    <a16:creationId xmlns:a16="http://schemas.microsoft.com/office/drawing/2014/main" id="{F569D914-A732-4567-98CE-4410F83A78B9}"/>
                  </a:ext>
                </a:extLst>
              </p14:cNvPr>
              <p14:cNvContentPartPr/>
              <p14:nvPr/>
            </p14:nvContentPartPr>
            <p14:xfrm>
              <a:off x="2995240" y="1046358"/>
              <a:ext cx="4678200" cy="3605400"/>
            </p14:xfrm>
          </p:contentPart>
        </mc:Choice>
        <mc:Fallback>
          <p:pic>
            <p:nvPicPr>
              <p:cNvPr id="149" name="墨迹 148">
                <a:extLst>
                  <a:ext uri="{FF2B5EF4-FFF2-40B4-BE49-F238E27FC236}">
                    <a16:creationId xmlns:a16="http://schemas.microsoft.com/office/drawing/2014/main" id="{F569D914-A732-4567-98CE-4410F83A78B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86240" y="1037358"/>
                <a:ext cx="4695840" cy="36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9" name="墨迹 168">
                <a:extLst>
                  <a:ext uri="{FF2B5EF4-FFF2-40B4-BE49-F238E27FC236}">
                    <a16:creationId xmlns:a16="http://schemas.microsoft.com/office/drawing/2014/main" id="{AF30D2BA-CB51-485B-B261-93A12A8C6981}"/>
                  </a:ext>
                </a:extLst>
              </p14:cNvPr>
              <p14:cNvContentPartPr/>
              <p14:nvPr/>
            </p14:nvContentPartPr>
            <p14:xfrm>
              <a:off x="3130600" y="1525878"/>
              <a:ext cx="577440" cy="405360"/>
            </p14:xfrm>
          </p:contentPart>
        </mc:Choice>
        <mc:Fallback>
          <p:pic>
            <p:nvPicPr>
              <p:cNvPr id="169" name="墨迹 168">
                <a:extLst>
                  <a:ext uri="{FF2B5EF4-FFF2-40B4-BE49-F238E27FC236}">
                    <a16:creationId xmlns:a16="http://schemas.microsoft.com/office/drawing/2014/main" id="{AF30D2BA-CB51-485B-B261-93A12A8C698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21600" y="1516878"/>
                <a:ext cx="595080" cy="42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75" name="墨迹 174">
                <a:extLst>
                  <a:ext uri="{FF2B5EF4-FFF2-40B4-BE49-F238E27FC236}">
                    <a16:creationId xmlns:a16="http://schemas.microsoft.com/office/drawing/2014/main" id="{3C2A28AC-7C54-4E9F-9DA1-12D1DC236BB6}"/>
                  </a:ext>
                </a:extLst>
              </p14:cNvPr>
              <p14:cNvContentPartPr/>
              <p14:nvPr/>
            </p14:nvContentPartPr>
            <p14:xfrm>
              <a:off x="1664320" y="1968318"/>
              <a:ext cx="1270800" cy="291240"/>
            </p14:xfrm>
          </p:contentPart>
        </mc:Choice>
        <mc:Fallback>
          <p:pic>
            <p:nvPicPr>
              <p:cNvPr id="175" name="墨迹 174">
                <a:extLst>
                  <a:ext uri="{FF2B5EF4-FFF2-40B4-BE49-F238E27FC236}">
                    <a16:creationId xmlns:a16="http://schemas.microsoft.com/office/drawing/2014/main" id="{3C2A28AC-7C54-4E9F-9DA1-12D1DC236BB6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55320" y="1959318"/>
                <a:ext cx="1288440" cy="3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87" name="墨迹 186">
                <a:extLst>
                  <a:ext uri="{FF2B5EF4-FFF2-40B4-BE49-F238E27FC236}">
                    <a16:creationId xmlns:a16="http://schemas.microsoft.com/office/drawing/2014/main" id="{941FC5BE-6C76-4D28-9A78-83294732BD24}"/>
                  </a:ext>
                </a:extLst>
              </p14:cNvPr>
              <p14:cNvContentPartPr/>
              <p14:nvPr/>
            </p14:nvContentPartPr>
            <p14:xfrm>
              <a:off x="698800" y="1602918"/>
              <a:ext cx="652680" cy="295560"/>
            </p14:xfrm>
          </p:contentPart>
        </mc:Choice>
        <mc:Fallback>
          <p:pic>
            <p:nvPicPr>
              <p:cNvPr id="187" name="墨迹 186">
                <a:extLst>
                  <a:ext uri="{FF2B5EF4-FFF2-40B4-BE49-F238E27FC236}">
                    <a16:creationId xmlns:a16="http://schemas.microsoft.com/office/drawing/2014/main" id="{941FC5BE-6C76-4D28-9A78-83294732BD2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9800" y="1593918"/>
                <a:ext cx="67032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95" name="墨迹 194">
                <a:extLst>
                  <a:ext uri="{FF2B5EF4-FFF2-40B4-BE49-F238E27FC236}">
                    <a16:creationId xmlns:a16="http://schemas.microsoft.com/office/drawing/2014/main" id="{98C80299-D231-4771-8B27-53022C60ECB9}"/>
                  </a:ext>
                </a:extLst>
              </p14:cNvPr>
              <p14:cNvContentPartPr/>
              <p14:nvPr/>
            </p14:nvContentPartPr>
            <p14:xfrm>
              <a:off x="1674040" y="4649598"/>
              <a:ext cx="664920" cy="421920"/>
            </p14:xfrm>
          </p:contentPart>
        </mc:Choice>
        <mc:Fallback>
          <p:pic>
            <p:nvPicPr>
              <p:cNvPr id="195" name="墨迹 194">
                <a:extLst>
                  <a:ext uri="{FF2B5EF4-FFF2-40B4-BE49-F238E27FC236}">
                    <a16:creationId xmlns:a16="http://schemas.microsoft.com/office/drawing/2014/main" id="{98C80299-D231-4771-8B27-53022C60ECB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65040" y="4640598"/>
                <a:ext cx="682560" cy="43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02" name="墨迹 201">
                <a:extLst>
                  <a:ext uri="{FF2B5EF4-FFF2-40B4-BE49-F238E27FC236}">
                    <a16:creationId xmlns:a16="http://schemas.microsoft.com/office/drawing/2014/main" id="{97202994-A392-4D6C-A201-D890EB366617}"/>
                  </a:ext>
                </a:extLst>
              </p14:cNvPr>
              <p14:cNvContentPartPr/>
              <p14:nvPr/>
            </p14:nvContentPartPr>
            <p14:xfrm>
              <a:off x="1642360" y="2400678"/>
              <a:ext cx="1275480" cy="238680"/>
            </p14:xfrm>
          </p:contentPart>
        </mc:Choice>
        <mc:Fallback>
          <p:pic>
            <p:nvPicPr>
              <p:cNvPr id="202" name="墨迹 201">
                <a:extLst>
                  <a:ext uri="{FF2B5EF4-FFF2-40B4-BE49-F238E27FC236}">
                    <a16:creationId xmlns:a16="http://schemas.microsoft.com/office/drawing/2014/main" id="{97202994-A392-4D6C-A201-D890EB366617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633360" y="2391678"/>
                <a:ext cx="129312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09" name="墨迹 208">
                <a:extLst>
                  <a:ext uri="{FF2B5EF4-FFF2-40B4-BE49-F238E27FC236}">
                    <a16:creationId xmlns:a16="http://schemas.microsoft.com/office/drawing/2014/main" id="{544DE9A4-43A9-4A3C-A7ED-E73DDDFD7D5F}"/>
                  </a:ext>
                </a:extLst>
              </p14:cNvPr>
              <p14:cNvContentPartPr/>
              <p14:nvPr/>
            </p14:nvContentPartPr>
            <p14:xfrm>
              <a:off x="2591320" y="3333798"/>
              <a:ext cx="6120" cy="109080"/>
            </p14:xfrm>
          </p:contentPart>
        </mc:Choice>
        <mc:Fallback>
          <p:pic>
            <p:nvPicPr>
              <p:cNvPr id="209" name="墨迹 208">
                <a:extLst>
                  <a:ext uri="{FF2B5EF4-FFF2-40B4-BE49-F238E27FC236}">
                    <a16:creationId xmlns:a16="http://schemas.microsoft.com/office/drawing/2014/main" id="{544DE9A4-43A9-4A3C-A7ED-E73DDDFD7D5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82320" y="3324798"/>
                <a:ext cx="2376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10" name="墨迹 209">
                <a:extLst>
                  <a:ext uri="{FF2B5EF4-FFF2-40B4-BE49-F238E27FC236}">
                    <a16:creationId xmlns:a16="http://schemas.microsoft.com/office/drawing/2014/main" id="{73269530-F4A3-47A2-95CD-A34FD8C50C12}"/>
                  </a:ext>
                </a:extLst>
              </p14:cNvPr>
              <p14:cNvContentPartPr/>
              <p14:nvPr/>
            </p14:nvContentPartPr>
            <p14:xfrm>
              <a:off x="2584840" y="3593718"/>
              <a:ext cx="5760" cy="55440"/>
            </p14:xfrm>
          </p:contentPart>
        </mc:Choice>
        <mc:Fallback>
          <p:pic>
            <p:nvPicPr>
              <p:cNvPr id="210" name="墨迹 209">
                <a:extLst>
                  <a:ext uri="{FF2B5EF4-FFF2-40B4-BE49-F238E27FC236}">
                    <a16:creationId xmlns:a16="http://schemas.microsoft.com/office/drawing/2014/main" id="{73269530-F4A3-47A2-95CD-A34FD8C50C1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575840" y="3584718"/>
                <a:ext cx="2340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21" name="墨迹 220">
                <a:extLst>
                  <a:ext uri="{FF2B5EF4-FFF2-40B4-BE49-F238E27FC236}">
                    <a16:creationId xmlns:a16="http://schemas.microsoft.com/office/drawing/2014/main" id="{0D05C010-6E62-455E-A0E9-7ECF0FEED514}"/>
                  </a:ext>
                </a:extLst>
              </p14:cNvPr>
              <p14:cNvContentPartPr/>
              <p14:nvPr/>
            </p14:nvContentPartPr>
            <p14:xfrm>
              <a:off x="4196200" y="3590478"/>
              <a:ext cx="3600" cy="50400"/>
            </p14:xfrm>
          </p:contentPart>
        </mc:Choice>
        <mc:Fallback>
          <p:pic>
            <p:nvPicPr>
              <p:cNvPr id="221" name="墨迹 220">
                <a:extLst>
                  <a:ext uri="{FF2B5EF4-FFF2-40B4-BE49-F238E27FC236}">
                    <a16:creationId xmlns:a16="http://schemas.microsoft.com/office/drawing/2014/main" id="{0D05C010-6E62-455E-A0E9-7ECF0FEED51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187200" y="3581478"/>
                <a:ext cx="2124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22" name="墨迹 221">
                <a:extLst>
                  <a:ext uri="{FF2B5EF4-FFF2-40B4-BE49-F238E27FC236}">
                    <a16:creationId xmlns:a16="http://schemas.microsoft.com/office/drawing/2014/main" id="{E2D363E1-1B53-4432-B6F6-7733F88B691A}"/>
                  </a:ext>
                </a:extLst>
              </p14:cNvPr>
              <p14:cNvContentPartPr/>
              <p14:nvPr/>
            </p14:nvContentPartPr>
            <p14:xfrm>
              <a:off x="4204120" y="3280518"/>
              <a:ext cx="7200" cy="119880"/>
            </p14:xfrm>
          </p:contentPart>
        </mc:Choice>
        <mc:Fallback>
          <p:pic>
            <p:nvPicPr>
              <p:cNvPr id="222" name="墨迹 221">
                <a:extLst>
                  <a:ext uri="{FF2B5EF4-FFF2-40B4-BE49-F238E27FC236}">
                    <a16:creationId xmlns:a16="http://schemas.microsoft.com/office/drawing/2014/main" id="{E2D363E1-1B53-4432-B6F6-7733F88B691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195120" y="3271518"/>
                <a:ext cx="2484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23" name="墨迹 222">
                <a:extLst>
                  <a:ext uri="{FF2B5EF4-FFF2-40B4-BE49-F238E27FC236}">
                    <a16:creationId xmlns:a16="http://schemas.microsoft.com/office/drawing/2014/main" id="{B4343439-D37C-47C2-B1AC-F07A57BC70EB}"/>
                  </a:ext>
                </a:extLst>
              </p14:cNvPr>
              <p14:cNvContentPartPr/>
              <p14:nvPr/>
            </p14:nvContentPartPr>
            <p14:xfrm>
              <a:off x="4192600" y="2971278"/>
              <a:ext cx="14400" cy="100440"/>
            </p14:xfrm>
          </p:contentPart>
        </mc:Choice>
        <mc:Fallback>
          <p:pic>
            <p:nvPicPr>
              <p:cNvPr id="223" name="墨迹 222">
                <a:extLst>
                  <a:ext uri="{FF2B5EF4-FFF2-40B4-BE49-F238E27FC236}">
                    <a16:creationId xmlns:a16="http://schemas.microsoft.com/office/drawing/2014/main" id="{B4343439-D37C-47C2-B1AC-F07A57BC70E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183600" y="2962278"/>
                <a:ext cx="32040" cy="11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24" name="墨迹 223">
                <a:extLst>
                  <a:ext uri="{FF2B5EF4-FFF2-40B4-BE49-F238E27FC236}">
                    <a16:creationId xmlns:a16="http://schemas.microsoft.com/office/drawing/2014/main" id="{D645845B-3B5E-46DA-A2B8-8FB0CBC95540}"/>
                  </a:ext>
                </a:extLst>
              </p14:cNvPr>
              <p14:cNvContentPartPr/>
              <p14:nvPr/>
            </p14:nvContentPartPr>
            <p14:xfrm>
              <a:off x="4177840" y="2685438"/>
              <a:ext cx="17640" cy="114840"/>
            </p14:xfrm>
          </p:contentPart>
        </mc:Choice>
        <mc:Fallback>
          <p:pic>
            <p:nvPicPr>
              <p:cNvPr id="224" name="墨迹 223">
                <a:extLst>
                  <a:ext uri="{FF2B5EF4-FFF2-40B4-BE49-F238E27FC236}">
                    <a16:creationId xmlns:a16="http://schemas.microsoft.com/office/drawing/2014/main" id="{D645845B-3B5E-46DA-A2B8-8FB0CBC9554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68840" y="2676438"/>
                <a:ext cx="3528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34" name="墨迹 233">
                <a:extLst>
                  <a:ext uri="{FF2B5EF4-FFF2-40B4-BE49-F238E27FC236}">
                    <a16:creationId xmlns:a16="http://schemas.microsoft.com/office/drawing/2014/main" id="{7563C69D-CA89-4385-BF2C-C28CE0FD4018}"/>
                  </a:ext>
                </a:extLst>
              </p14:cNvPr>
              <p14:cNvContentPartPr/>
              <p14:nvPr/>
            </p14:nvContentPartPr>
            <p14:xfrm>
              <a:off x="2632000" y="1871838"/>
              <a:ext cx="1536480" cy="570960"/>
            </p14:xfrm>
          </p:contentPart>
        </mc:Choice>
        <mc:Fallback>
          <p:pic>
            <p:nvPicPr>
              <p:cNvPr id="234" name="墨迹 233">
                <a:extLst>
                  <a:ext uri="{FF2B5EF4-FFF2-40B4-BE49-F238E27FC236}">
                    <a16:creationId xmlns:a16="http://schemas.microsoft.com/office/drawing/2014/main" id="{7563C69D-CA89-4385-BF2C-C28CE0FD401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623000" y="1862838"/>
                <a:ext cx="1554120" cy="58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35" name="墨迹 234">
                <a:extLst>
                  <a:ext uri="{FF2B5EF4-FFF2-40B4-BE49-F238E27FC236}">
                    <a16:creationId xmlns:a16="http://schemas.microsoft.com/office/drawing/2014/main" id="{070D1D3B-2E46-4BD3-A5D2-5253A9515AB5}"/>
                  </a:ext>
                </a:extLst>
              </p14:cNvPr>
              <p14:cNvContentPartPr/>
              <p14:nvPr/>
            </p14:nvContentPartPr>
            <p14:xfrm>
              <a:off x="2562880" y="3780558"/>
              <a:ext cx="1638720" cy="272160"/>
            </p14:xfrm>
          </p:contentPart>
        </mc:Choice>
        <mc:Fallback>
          <p:pic>
            <p:nvPicPr>
              <p:cNvPr id="235" name="墨迹 234">
                <a:extLst>
                  <a:ext uri="{FF2B5EF4-FFF2-40B4-BE49-F238E27FC236}">
                    <a16:creationId xmlns:a16="http://schemas.microsoft.com/office/drawing/2014/main" id="{070D1D3B-2E46-4BD3-A5D2-5253A9515AB5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553880" y="3771558"/>
                <a:ext cx="1656360" cy="2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36" name="墨迹 235">
                <a:extLst>
                  <a:ext uri="{FF2B5EF4-FFF2-40B4-BE49-F238E27FC236}">
                    <a16:creationId xmlns:a16="http://schemas.microsoft.com/office/drawing/2014/main" id="{27A834C3-07DC-4A85-86CB-FD9C15089246}"/>
                  </a:ext>
                </a:extLst>
              </p14:cNvPr>
              <p14:cNvContentPartPr/>
              <p14:nvPr/>
            </p14:nvContentPartPr>
            <p14:xfrm>
              <a:off x="2595640" y="2620278"/>
              <a:ext cx="31680" cy="518400"/>
            </p14:xfrm>
          </p:contentPart>
        </mc:Choice>
        <mc:Fallback>
          <p:pic>
            <p:nvPicPr>
              <p:cNvPr id="236" name="墨迹 235">
                <a:extLst>
                  <a:ext uri="{FF2B5EF4-FFF2-40B4-BE49-F238E27FC236}">
                    <a16:creationId xmlns:a16="http://schemas.microsoft.com/office/drawing/2014/main" id="{27A834C3-07DC-4A85-86CB-FD9C15089246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586640" y="2611278"/>
                <a:ext cx="49320" cy="53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24" name="墨迹 323">
                <a:extLst>
                  <a:ext uri="{FF2B5EF4-FFF2-40B4-BE49-F238E27FC236}">
                    <a16:creationId xmlns:a16="http://schemas.microsoft.com/office/drawing/2014/main" id="{5DBE4918-2CEA-4569-8A79-093E7211C062}"/>
                  </a:ext>
                </a:extLst>
              </p14:cNvPr>
              <p14:cNvContentPartPr/>
              <p14:nvPr/>
            </p14:nvContentPartPr>
            <p14:xfrm>
              <a:off x="3616240" y="4198518"/>
              <a:ext cx="7107120" cy="1196640"/>
            </p14:xfrm>
          </p:contentPart>
        </mc:Choice>
        <mc:Fallback>
          <p:pic>
            <p:nvPicPr>
              <p:cNvPr id="324" name="墨迹 323">
                <a:extLst>
                  <a:ext uri="{FF2B5EF4-FFF2-40B4-BE49-F238E27FC236}">
                    <a16:creationId xmlns:a16="http://schemas.microsoft.com/office/drawing/2014/main" id="{5DBE4918-2CEA-4569-8A79-093E7211C062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607240" y="4189518"/>
                <a:ext cx="7124760" cy="121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25" name="墨迹 324">
                <a:extLst>
                  <a:ext uri="{FF2B5EF4-FFF2-40B4-BE49-F238E27FC236}">
                    <a16:creationId xmlns:a16="http://schemas.microsoft.com/office/drawing/2014/main" id="{2E4DF569-D625-4ED2-B301-9E14D3E8AC8B}"/>
                  </a:ext>
                </a:extLst>
              </p14:cNvPr>
              <p14:cNvContentPartPr/>
              <p14:nvPr/>
            </p14:nvContentPartPr>
            <p14:xfrm>
              <a:off x="4163080" y="4905198"/>
              <a:ext cx="2667600" cy="540720"/>
            </p14:xfrm>
          </p:contentPart>
        </mc:Choice>
        <mc:Fallback>
          <p:pic>
            <p:nvPicPr>
              <p:cNvPr id="325" name="墨迹 324">
                <a:extLst>
                  <a:ext uri="{FF2B5EF4-FFF2-40B4-BE49-F238E27FC236}">
                    <a16:creationId xmlns:a16="http://schemas.microsoft.com/office/drawing/2014/main" id="{2E4DF569-D625-4ED2-B301-9E14D3E8AC8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127080" y="4833198"/>
                <a:ext cx="2739240" cy="68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26" name="墨迹 325">
                <a:extLst>
                  <a:ext uri="{FF2B5EF4-FFF2-40B4-BE49-F238E27FC236}">
                    <a16:creationId xmlns:a16="http://schemas.microsoft.com/office/drawing/2014/main" id="{C0344F1A-B135-42C5-B8E7-61604AF64E12}"/>
                  </a:ext>
                </a:extLst>
              </p14:cNvPr>
              <p14:cNvContentPartPr/>
              <p14:nvPr/>
            </p14:nvContentPartPr>
            <p14:xfrm>
              <a:off x="6752920" y="4751838"/>
              <a:ext cx="1585080" cy="619560"/>
            </p14:xfrm>
          </p:contentPart>
        </mc:Choice>
        <mc:Fallback>
          <p:pic>
            <p:nvPicPr>
              <p:cNvPr id="326" name="墨迹 325">
                <a:extLst>
                  <a:ext uri="{FF2B5EF4-FFF2-40B4-BE49-F238E27FC236}">
                    <a16:creationId xmlns:a16="http://schemas.microsoft.com/office/drawing/2014/main" id="{C0344F1A-B135-42C5-B8E7-61604AF64E12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716920" y="4679838"/>
                <a:ext cx="1656720" cy="76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27" name="墨迹 326">
                <a:extLst>
                  <a:ext uri="{FF2B5EF4-FFF2-40B4-BE49-F238E27FC236}">
                    <a16:creationId xmlns:a16="http://schemas.microsoft.com/office/drawing/2014/main" id="{5C851341-1457-4C33-9838-0458E7FB5BBA}"/>
                  </a:ext>
                </a:extLst>
              </p14:cNvPr>
              <p14:cNvContentPartPr/>
              <p14:nvPr/>
            </p14:nvContentPartPr>
            <p14:xfrm>
              <a:off x="8199400" y="4828878"/>
              <a:ext cx="1821240" cy="555840"/>
            </p14:xfrm>
          </p:contentPart>
        </mc:Choice>
        <mc:Fallback>
          <p:pic>
            <p:nvPicPr>
              <p:cNvPr id="327" name="墨迹 326">
                <a:extLst>
                  <a:ext uri="{FF2B5EF4-FFF2-40B4-BE49-F238E27FC236}">
                    <a16:creationId xmlns:a16="http://schemas.microsoft.com/office/drawing/2014/main" id="{5C851341-1457-4C33-9838-0458E7FB5BBA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163400" y="4756878"/>
                <a:ext cx="1892880" cy="69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28" name="墨迹 327">
                <a:extLst>
                  <a:ext uri="{FF2B5EF4-FFF2-40B4-BE49-F238E27FC236}">
                    <a16:creationId xmlns:a16="http://schemas.microsoft.com/office/drawing/2014/main" id="{450787EE-933C-46A8-A5AA-56209D91B4D1}"/>
                  </a:ext>
                </a:extLst>
              </p14:cNvPr>
              <p14:cNvContentPartPr/>
              <p14:nvPr/>
            </p14:nvContentPartPr>
            <p14:xfrm>
              <a:off x="9396400" y="4838238"/>
              <a:ext cx="1385640" cy="443160"/>
            </p14:xfrm>
          </p:contentPart>
        </mc:Choice>
        <mc:Fallback>
          <p:pic>
            <p:nvPicPr>
              <p:cNvPr id="328" name="墨迹 327">
                <a:extLst>
                  <a:ext uri="{FF2B5EF4-FFF2-40B4-BE49-F238E27FC236}">
                    <a16:creationId xmlns:a16="http://schemas.microsoft.com/office/drawing/2014/main" id="{450787EE-933C-46A8-A5AA-56209D91B4D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360400" y="4766238"/>
                <a:ext cx="1457280" cy="58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29" name="墨迹 328">
                <a:extLst>
                  <a:ext uri="{FF2B5EF4-FFF2-40B4-BE49-F238E27FC236}">
                    <a16:creationId xmlns:a16="http://schemas.microsoft.com/office/drawing/2014/main" id="{18787098-2495-4976-8B96-95D7A28F758E}"/>
                  </a:ext>
                </a:extLst>
              </p14:cNvPr>
              <p14:cNvContentPartPr/>
              <p14:nvPr/>
            </p14:nvContentPartPr>
            <p14:xfrm>
              <a:off x="4216720" y="5043798"/>
              <a:ext cx="1793520" cy="245520"/>
            </p14:xfrm>
          </p:contentPart>
        </mc:Choice>
        <mc:Fallback>
          <p:pic>
            <p:nvPicPr>
              <p:cNvPr id="329" name="墨迹 328">
                <a:extLst>
                  <a:ext uri="{FF2B5EF4-FFF2-40B4-BE49-F238E27FC236}">
                    <a16:creationId xmlns:a16="http://schemas.microsoft.com/office/drawing/2014/main" id="{18787098-2495-4976-8B96-95D7A28F758E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180720" y="4971798"/>
                <a:ext cx="1865160" cy="38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30" name="墨迹 329">
                <a:extLst>
                  <a:ext uri="{FF2B5EF4-FFF2-40B4-BE49-F238E27FC236}">
                    <a16:creationId xmlns:a16="http://schemas.microsoft.com/office/drawing/2014/main" id="{23FA926A-F81C-4CFD-81CE-646DABF14D5B}"/>
                  </a:ext>
                </a:extLst>
              </p14:cNvPr>
              <p14:cNvContentPartPr/>
              <p14:nvPr/>
            </p14:nvContentPartPr>
            <p14:xfrm>
              <a:off x="6775240" y="5168718"/>
              <a:ext cx="306720" cy="135720"/>
            </p14:xfrm>
          </p:contentPart>
        </mc:Choice>
        <mc:Fallback>
          <p:pic>
            <p:nvPicPr>
              <p:cNvPr id="330" name="墨迹 329">
                <a:extLst>
                  <a:ext uri="{FF2B5EF4-FFF2-40B4-BE49-F238E27FC236}">
                    <a16:creationId xmlns:a16="http://schemas.microsoft.com/office/drawing/2014/main" id="{23FA926A-F81C-4CFD-81CE-646DABF14D5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739240" y="5096718"/>
                <a:ext cx="37836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31" name="墨迹 330">
                <a:extLst>
                  <a:ext uri="{FF2B5EF4-FFF2-40B4-BE49-F238E27FC236}">
                    <a16:creationId xmlns:a16="http://schemas.microsoft.com/office/drawing/2014/main" id="{BECC4995-0CE9-4961-8CFC-A6507B2A5B7D}"/>
                  </a:ext>
                </a:extLst>
              </p14:cNvPr>
              <p14:cNvContentPartPr/>
              <p14:nvPr/>
            </p14:nvContentPartPr>
            <p14:xfrm>
              <a:off x="7162240" y="5115078"/>
              <a:ext cx="387720" cy="25560"/>
            </p14:xfrm>
          </p:contentPart>
        </mc:Choice>
        <mc:Fallback>
          <p:pic>
            <p:nvPicPr>
              <p:cNvPr id="331" name="墨迹 330">
                <a:extLst>
                  <a:ext uri="{FF2B5EF4-FFF2-40B4-BE49-F238E27FC236}">
                    <a16:creationId xmlns:a16="http://schemas.microsoft.com/office/drawing/2014/main" id="{BECC4995-0CE9-4961-8CFC-A6507B2A5B7D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126240" y="5043078"/>
                <a:ext cx="45936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58" name="墨迹 357">
                <a:extLst>
                  <a:ext uri="{FF2B5EF4-FFF2-40B4-BE49-F238E27FC236}">
                    <a16:creationId xmlns:a16="http://schemas.microsoft.com/office/drawing/2014/main" id="{92403799-A212-4D9B-BF5B-DEA8550B320A}"/>
                  </a:ext>
                </a:extLst>
              </p14:cNvPr>
              <p14:cNvContentPartPr/>
              <p14:nvPr/>
            </p14:nvContentPartPr>
            <p14:xfrm>
              <a:off x="8323600" y="373158"/>
              <a:ext cx="1755000" cy="2562120"/>
            </p14:xfrm>
          </p:contentPart>
        </mc:Choice>
        <mc:Fallback>
          <p:pic>
            <p:nvPicPr>
              <p:cNvPr id="358" name="墨迹 357">
                <a:extLst>
                  <a:ext uri="{FF2B5EF4-FFF2-40B4-BE49-F238E27FC236}">
                    <a16:creationId xmlns:a16="http://schemas.microsoft.com/office/drawing/2014/main" id="{92403799-A212-4D9B-BF5B-DEA8550B320A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314600" y="364163"/>
                <a:ext cx="1772640" cy="2579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75" name="墨迹 374">
                <a:extLst>
                  <a:ext uri="{FF2B5EF4-FFF2-40B4-BE49-F238E27FC236}">
                    <a16:creationId xmlns:a16="http://schemas.microsoft.com/office/drawing/2014/main" id="{F5232682-4F02-49D1-9399-97023B29ADD6}"/>
                  </a:ext>
                </a:extLst>
              </p14:cNvPr>
              <p14:cNvContentPartPr/>
              <p14:nvPr/>
            </p14:nvContentPartPr>
            <p14:xfrm>
              <a:off x="8645440" y="1496358"/>
              <a:ext cx="457200" cy="257760"/>
            </p14:xfrm>
          </p:contentPart>
        </mc:Choice>
        <mc:Fallback>
          <p:pic>
            <p:nvPicPr>
              <p:cNvPr id="375" name="墨迹 374">
                <a:extLst>
                  <a:ext uri="{FF2B5EF4-FFF2-40B4-BE49-F238E27FC236}">
                    <a16:creationId xmlns:a16="http://schemas.microsoft.com/office/drawing/2014/main" id="{F5232682-4F02-49D1-9399-97023B29ADD6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636440" y="1487358"/>
                <a:ext cx="47484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76" name="墨迹 375">
                <a:extLst>
                  <a:ext uri="{FF2B5EF4-FFF2-40B4-BE49-F238E27FC236}">
                    <a16:creationId xmlns:a16="http://schemas.microsoft.com/office/drawing/2014/main" id="{482C8137-6C97-4C21-BC34-1C72F3B4E657}"/>
                  </a:ext>
                </a:extLst>
              </p14:cNvPr>
              <p14:cNvContentPartPr/>
              <p14:nvPr/>
            </p14:nvContentPartPr>
            <p14:xfrm>
              <a:off x="8744080" y="2446398"/>
              <a:ext cx="363240" cy="261720"/>
            </p14:xfrm>
          </p:contentPart>
        </mc:Choice>
        <mc:Fallback>
          <p:pic>
            <p:nvPicPr>
              <p:cNvPr id="376" name="墨迹 375">
                <a:extLst>
                  <a:ext uri="{FF2B5EF4-FFF2-40B4-BE49-F238E27FC236}">
                    <a16:creationId xmlns:a16="http://schemas.microsoft.com/office/drawing/2014/main" id="{482C8137-6C97-4C21-BC34-1C72F3B4E657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735080" y="2437398"/>
                <a:ext cx="38088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88" name="墨迹 387">
                <a:extLst>
                  <a:ext uri="{FF2B5EF4-FFF2-40B4-BE49-F238E27FC236}">
                    <a16:creationId xmlns:a16="http://schemas.microsoft.com/office/drawing/2014/main" id="{2A24670E-875F-4CF5-A8CB-1E2BA13E6588}"/>
                  </a:ext>
                </a:extLst>
              </p14:cNvPr>
              <p14:cNvContentPartPr/>
              <p14:nvPr/>
            </p14:nvContentPartPr>
            <p14:xfrm>
              <a:off x="9567760" y="812358"/>
              <a:ext cx="685800" cy="230760"/>
            </p14:xfrm>
          </p:contentPart>
        </mc:Choice>
        <mc:Fallback>
          <p:pic>
            <p:nvPicPr>
              <p:cNvPr id="388" name="墨迹 387">
                <a:extLst>
                  <a:ext uri="{FF2B5EF4-FFF2-40B4-BE49-F238E27FC236}">
                    <a16:creationId xmlns:a16="http://schemas.microsoft.com/office/drawing/2014/main" id="{2A24670E-875F-4CF5-A8CB-1E2BA13E6588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558760" y="803358"/>
                <a:ext cx="703440" cy="24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141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8F1062-AFB8-42C1-8033-8D96BEB3D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指针数组的实际场景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5" name="墨迹 24">
                <a:extLst>
                  <a:ext uri="{FF2B5EF4-FFF2-40B4-BE49-F238E27FC236}">
                    <a16:creationId xmlns:a16="http://schemas.microsoft.com/office/drawing/2014/main" id="{F3C103CB-FBA1-48CB-85D4-879321844990}"/>
                  </a:ext>
                </a:extLst>
              </p14:cNvPr>
              <p14:cNvContentPartPr/>
              <p14:nvPr/>
            </p14:nvContentPartPr>
            <p14:xfrm>
              <a:off x="2438519" y="2461872"/>
              <a:ext cx="132246" cy="21775"/>
            </p14:xfrm>
          </p:contentPart>
        </mc:Choice>
        <mc:Fallback>
          <p:pic>
            <p:nvPicPr>
              <p:cNvPr id="25" name="墨迹 24">
                <a:extLst>
                  <a:ext uri="{FF2B5EF4-FFF2-40B4-BE49-F238E27FC236}">
                    <a16:creationId xmlns:a16="http://schemas.microsoft.com/office/drawing/2014/main" id="{F3C103CB-FBA1-48CB-85D4-8793218449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29535" y="2452948"/>
                <a:ext cx="149855" cy="392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3" name="墨迹 32">
                <a:extLst>
                  <a:ext uri="{FF2B5EF4-FFF2-40B4-BE49-F238E27FC236}">
                    <a16:creationId xmlns:a16="http://schemas.microsoft.com/office/drawing/2014/main" id="{50F70AB5-27BF-4A0C-8DF3-D04FBCD10EB4}"/>
                  </a:ext>
                </a:extLst>
              </p14:cNvPr>
              <p14:cNvContentPartPr/>
              <p14:nvPr/>
            </p14:nvContentPartPr>
            <p14:xfrm>
              <a:off x="3515968" y="1748934"/>
              <a:ext cx="1106662" cy="1102898"/>
            </p14:xfrm>
          </p:contentPart>
        </mc:Choice>
        <mc:Fallback>
          <p:pic>
            <p:nvPicPr>
              <p:cNvPr id="33" name="墨迹 32">
                <a:extLst>
                  <a:ext uri="{FF2B5EF4-FFF2-40B4-BE49-F238E27FC236}">
                    <a16:creationId xmlns:a16="http://schemas.microsoft.com/office/drawing/2014/main" id="{50F70AB5-27BF-4A0C-8DF3-D04FBCD10EB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06971" y="1739935"/>
                <a:ext cx="1124297" cy="11205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4" name="墨迹 43">
                <a:extLst>
                  <a:ext uri="{FF2B5EF4-FFF2-40B4-BE49-F238E27FC236}">
                    <a16:creationId xmlns:a16="http://schemas.microsoft.com/office/drawing/2014/main" id="{2F4CFB90-517E-45B3-B2EA-97DC9067E92B}"/>
                  </a:ext>
                </a:extLst>
              </p14:cNvPr>
              <p14:cNvContentPartPr/>
              <p14:nvPr/>
            </p14:nvContentPartPr>
            <p14:xfrm>
              <a:off x="2486782" y="2510135"/>
              <a:ext cx="132246" cy="21775"/>
            </p14:xfrm>
          </p:contentPart>
        </mc:Choice>
        <mc:Fallback>
          <p:pic>
            <p:nvPicPr>
              <p:cNvPr id="44" name="墨迹 43">
                <a:extLst>
                  <a:ext uri="{FF2B5EF4-FFF2-40B4-BE49-F238E27FC236}">
                    <a16:creationId xmlns:a16="http://schemas.microsoft.com/office/drawing/2014/main" id="{2F4CFB90-517E-45B3-B2EA-97DC9067E92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77798" y="2501211"/>
                <a:ext cx="149855" cy="392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5" name="墨迹 44">
                <a:extLst>
                  <a:ext uri="{FF2B5EF4-FFF2-40B4-BE49-F238E27FC236}">
                    <a16:creationId xmlns:a16="http://schemas.microsoft.com/office/drawing/2014/main" id="{590B64C7-24E1-4264-AF77-3D61D486E061}"/>
                  </a:ext>
                </a:extLst>
              </p14:cNvPr>
              <p14:cNvContentPartPr/>
              <p14:nvPr/>
            </p14:nvContentPartPr>
            <p14:xfrm>
              <a:off x="2242240" y="1907958"/>
              <a:ext cx="804422" cy="801686"/>
            </p14:xfrm>
          </p:contentPart>
        </mc:Choice>
        <mc:Fallback>
          <p:pic>
            <p:nvPicPr>
              <p:cNvPr id="45" name="墨迹 44">
                <a:extLst>
                  <a:ext uri="{FF2B5EF4-FFF2-40B4-BE49-F238E27FC236}">
                    <a16:creationId xmlns:a16="http://schemas.microsoft.com/office/drawing/2014/main" id="{590B64C7-24E1-4264-AF77-3D61D486E06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233242" y="1898962"/>
                <a:ext cx="822058" cy="819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6" name="墨迹 45">
                <a:extLst>
                  <a:ext uri="{FF2B5EF4-FFF2-40B4-BE49-F238E27FC236}">
                    <a16:creationId xmlns:a16="http://schemas.microsoft.com/office/drawing/2014/main" id="{9C12BF30-B2FF-4FE6-B040-9C8CBA826767}"/>
                  </a:ext>
                </a:extLst>
              </p14:cNvPr>
              <p14:cNvContentPartPr/>
              <p14:nvPr/>
            </p14:nvContentPartPr>
            <p14:xfrm>
              <a:off x="6571070" y="2541390"/>
              <a:ext cx="186644" cy="30732"/>
            </p14:xfrm>
          </p:contentPart>
        </mc:Choice>
        <mc:Fallback>
          <p:pic>
            <p:nvPicPr>
              <p:cNvPr id="46" name="墨迹 45">
                <a:extLst>
                  <a:ext uri="{FF2B5EF4-FFF2-40B4-BE49-F238E27FC236}">
                    <a16:creationId xmlns:a16="http://schemas.microsoft.com/office/drawing/2014/main" id="{9C12BF30-B2FF-4FE6-B040-9C8CBA82676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562079" y="2532456"/>
                <a:ext cx="204265" cy="482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47" name="墨迹 46">
                <a:extLst>
                  <a:ext uri="{FF2B5EF4-FFF2-40B4-BE49-F238E27FC236}">
                    <a16:creationId xmlns:a16="http://schemas.microsoft.com/office/drawing/2014/main" id="{192C348C-3FAC-477A-883E-EC7FA052510D}"/>
                  </a:ext>
                </a:extLst>
              </p14:cNvPr>
              <p14:cNvContentPartPr/>
              <p14:nvPr/>
            </p14:nvContentPartPr>
            <p14:xfrm>
              <a:off x="6225940" y="1691517"/>
              <a:ext cx="1135310" cy="1131448"/>
            </p14:xfrm>
          </p:contentPart>
        </mc:Choice>
        <mc:Fallback>
          <p:pic>
            <p:nvPicPr>
              <p:cNvPr id="47" name="墨迹 46">
                <a:extLst>
                  <a:ext uri="{FF2B5EF4-FFF2-40B4-BE49-F238E27FC236}">
                    <a16:creationId xmlns:a16="http://schemas.microsoft.com/office/drawing/2014/main" id="{192C348C-3FAC-477A-883E-EC7FA052510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216941" y="1682517"/>
                <a:ext cx="1152948" cy="11490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8" name="墨迹 47">
                <a:extLst>
                  <a:ext uri="{FF2B5EF4-FFF2-40B4-BE49-F238E27FC236}">
                    <a16:creationId xmlns:a16="http://schemas.microsoft.com/office/drawing/2014/main" id="{1903C9F7-9E51-4E8F-B1ED-D4DA635F0295}"/>
                  </a:ext>
                </a:extLst>
              </p14:cNvPr>
              <p14:cNvContentPartPr/>
              <p14:nvPr/>
            </p14:nvContentPartPr>
            <p14:xfrm>
              <a:off x="5327208" y="2531910"/>
              <a:ext cx="150900" cy="24846"/>
            </p14:xfrm>
          </p:contentPart>
        </mc:Choice>
        <mc:Fallback>
          <p:pic>
            <p:nvPicPr>
              <p:cNvPr id="48" name="墨迹 47">
                <a:extLst>
                  <a:ext uri="{FF2B5EF4-FFF2-40B4-BE49-F238E27FC236}">
                    <a16:creationId xmlns:a16="http://schemas.microsoft.com/office/drawing/2014/main" id="{1903C9F7-9E51-4E8F-B1ED-D4DA635F029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318226" y="2523036"/>
                <a:ext cx="168505" cy="422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9" name="墨迹 48">
                <a:extLst>
                  <a:ext uri="{FF2B5EF4-FFF2-40B4-BE49-F238E27FC236}">
                    <a16:creationId xmlns:a16="http://schemas.microsoft.com/office/drawing/2014/main" id="{4D492150-E10E-458B-8770-336DCF96C388}"/>
                  </a:ext>
                </a:extLst>
              </p14:cNvPr>
              <p14:cNvContentPartPr/>
              <p14:nvPr/>
            </p14:nvContentPartPr>
            <p14:xfrm>
              <a:off x="5048173" y="1844794"/>
              <a:ext cx="917889" cy="914767"/>
            </p14:xfrm>
          </p:contentPart>
        </mc:Choice>
        <mc:Fallback>
          <p:pic>
            <p:nvPicPr>
              <p:cNvPr id="49" name="墨迹 48">
                <a:extLst>
                  <a:ext uri="{FF2B5EF4-FFF2-40B4-BE49-F238E27FC236}">
                    <a16:creationId xmlns:a16="http://schemas.microsoft.com/office/drawing/2014/main" id="{4D492150-E10E-458B-8770-336DCF96C38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039178" y="1835797"/>
                <a:ext cx="935520" cy="9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2" name="墨迹 51">
                <a:extLst>
                  <a:ext uri="{FF2B5EF4-FFF2-40B4-BE49-F238E27FC236}">
                    <a16:creationId xmlns:a16="http://schemas.microsoft.com/office/drawing/2014/main" id="{D67CB270-4D63-43E9-9D1A-B67A1664139D}"/>
                  </a:ext>
                </a:extLst>
              </p14:cNvPr>
              <p14:cNvContentPartPr/>
              <p14:nvPr/>
            </p14:nvContentPartPr>
            <p14:xfrm>
              <a:off x="4241614" y="2078024"/>
              <a:ext cx="117003" cy="131275"/>
            </p14:xfrm>
          </p:contentPart>
        </mc:Choice>
        <mc:Fallback>
          <p:pic>
            <p:nvPicPr>
              <p:cNvPr id="52" name="墨迹 51">
                <a:extLst>
                  <a:ext uri="{FF2B5EF4-FFF2-40B4-BE49-F238E27FC236}">
                    <a16:creationId xmlns:a16="http://schemas.microsoft.com/office/drawing/2014/main" id="{D67CB270-4D63-43E9-9D1A-B67A1664139D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32614" y="2069033"/>
                <a:ext cx="134643" cy="148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6" name="墨迹 55">
                <a:extLst>
                  <a:ext uri="{FF2B5EF4-FFF2-40B4-BE49-F238E27FC236}">
                    <a16:creationId xmlns:a16="http://schemas.microsoft.com/office/drawing/2014/main" id="{1199B722-DA4E-45E2-8121-09DFD11BEF0D}"/>
                  </a:ext>
                </a:extLst>
              </p14:cNvPr>
              <p14:cNvContentPartPr/>
              <p14:nvPr/>
            </p14:nvContentPartPr>
            <p14:xfrm>
              <a:off x="6996811" y="1988876"/>
              <a:ext cx="160900" cy="181495"/>
            </p14:xfrm>
          </p:contentPart>
        </mc:Choice>
        <mc:Fallback>
          <p:pic>
            <p:nvPicPr>
              <p:cNvPr id="56" name="墨迹 55">
                <a:extLst>
                  <a:ext uri="{FF2B5EF4-FFF2-40B4-BE49-F238E27FC236}">
                    <a16:creationId xmlns:a16="http://schemas.microsoft.com/office/drawing/2014/main" id="{1199B722-DA4E-45E2-8121-09DFD11BEF0D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987832" y="1979891"/>
                <a:ext cx="178498" cy="1991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89" name="墨迹 88">
                <a:extLst>
                  <a:ext uri="{FF2B5EF4-FFF2-40B4-BE49-F238E27FC236}">
                    <a16:creationId xmlns:a16="http://schemas.microsoft.com/office/drawing/2014/main" id="{44384C13-A542-4EF3-951A-205A905FF534}"/>
                  </a:ext>
                </a:extLst>
              </p14:cNvPr>
              <p14:cNvContentPartPr/>
              <p14:nvPr/>
            </p14:nvContentPartPr>
            <p14:xfrm>
              <a:off x="941080" y="973638"/>
              <a:ext cx="7729200" cy="2569320"/>
            </p14:xfrm>
          </p:contentPart>
        </mc:Choice>
        <mc:Fallback>
          <p:pic>
            <p:nvPicPr>
              <p:cNvPr id="89" name="墨迹 88">
                <a:extLst>
                  <a:ext uri="{FF2B5EF4-FFF2-40B4-BE49-F238E27FC236}">
                    <a16:creationId xmlns:a16="http://schemas.microsoft.com/office/drawing/2014/main" id="{44384C13-A542-4EF3-951A-205A905FF53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32080" y="964638"/>
                <a:ext cx="7746840" cy="258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35" name="墨迹 134">
                <a:extLst>
                  <a:ext uri="{FF2B5EF4-FFF2-40B4-BE49-F238E27FC236}">
                    <a16:creationId xmlns:a16="http://schemas.microsoft.com/office/drawing/2014/main" id="{711F9B44-2943-48B0-A716-FFE74BA540AE}"/>
                  </a:ext>
                </a:extLst>
              </p14:cNvPr>
              <p14:cNvContentPartPr/>
              <p14:nvPr/>
            </p14:nvContentPartPr>
            <p14:xfrm>
              <a:off x="1264000" y="3895758"/>
              <a:ext cx="2932200" cy="482400"/>
            </p14:xfrm>
          </p:contentPart>
        </mc:Choice>
        <mc:Fallback>
          <p:pic>
            <p:nvPicPr>
              <p:cNvPr id="135" name="墨迹 134">
                <a:extLst>
                  <a:ext uri="{FF2B5EF4-FFF2-40B4-BE49-F238E27FC236}">
                    <a16:creationId xmlns:a16="http://schemas.microsoft.com/office/drawing/2014/main" id="{711F9B44-2943-48B0-A716-FFE74BA540AE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255000" y="3886758"/>
                <a:ext cx="294984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67" name="墨迹 166">
                <a:extLst>
                  <a:ext uri="{FF2B5EF4-FFF2-40B4-BE49-F238E27FC236}">
                    <a16:creationId xmlns:a16="http://schemas.microsoft.com/office/drawing/2014/main" id="{F9DA12DA-00C9-49B7-81E2-7752C530F310}"/>
                  </a:ext>
                </a:extLst>
              </p14:cNvPr>
              <p14:cNvContentPartPr/>
              <p14:nvPr/>
            </p14:nvContentPartPr>
            <p14:xfrm>
              <a:off x="4881280" y="4020318"/>
              <a:ext cx="1620000" cy="442440"/>
            </p14:xfrm>
          </p:contentPart>
        </mc:Choice>
        <mc:Fallback>
          <p:pic>
            <p:nvPicPr>
              <p:cNvPr id="167" name="墨迹 166">
                <a:extLst>
                  <a:ext uri="{FF2B5EF4-FFF2-40B4-BE49-F238E27FC236}">
                    <a16:creationId xmlns:a16="http://schemas.microsoft.com/office/drawing/2014/main" id="{F9DA12DA-00C9-49B7-81E2-7752C530F310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872280" y="4011318"/>
                <a:ext cx="1637640" cy="46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68" name="墨迹 167">
                <a:extLst>
                  <a:ext uri="{FF2B5EF4-FFF2-40B4-BE49-F238E27FC236}">
                    <a16:creationId xmlns:a16="http://schemas.microsoft.com/office/drawing/2014/main" id="{3203EFAF-8919-45E8-A67F-88F73C81FC33}"/>
                  </a:ext>
                </a:extLst>
              </p14:cNvPr>
              <p14:cNvContentPartPr/>
              <p14:nvPr/>
            </p14:nvContentPartPr>
            <p14:xfrm>
              <a:off x="5876680" y="3996918"/>
              <a:ext cx="19080" cy="66600"/>
            </p14:xfrm>
          </p:contentPart>
        </mc:Choice>
        <mc:Fallback>
          <p:pic>
            <p:nvPicPr>
              <p:cNvPr id="168" name="墨迹 167">
                <a:extLst>
                  <a:ext uri="{FF2B5EF4-FFF2-40B4-BE49-F238E27FC236}">
                    <a16:creationId xmlns:a16="http://schemas.microsoft.com/office/drawing/2014/main" id="{3203EFAF-8919-45E8-A67F-88F73C81FC33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867680" y="3987918"/>
                <a:ext cx="3672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192" name="墨迹 191">
                <a:extLst>
                  <a:ext uri="{FF2B5EF4-FFF2-40B4-BE49-F238E27FC236}">
                    <a16:creationId xmlns:a16="http://schemas.microsoft.com/office/drawing/2014/main" id="{FC5C727F-F586-441C-AC00-2396BBABA5D6}"/>
                  </a:ext>
                </a:extLst>
              </p14:cNvPr>
              <p14:cNvContentPartPr/>
              <p14:nvPr/>
            </p14:nvContentPartPr>
            <p14:xfrm>
              <a:off x="6975760" y="4032918"/>
              <a:ext cx="1624680" cy="397080"/>
            </p14:xfrm>
          </p:contentPart>
        </mc:Choice>
        <mc:Fallback>
          <p:pic>
            <p:nvPicPr>
              <p:cNvPr id="192" name="墨迹 191">
                <a:extLst>
                  <a:ext uri="{FF2B5EF4-FFF2-40B4-BE49-F238E27FC236}">
                    <a16:creationId xmlns:a16="http://schemas.microsoft.com/office/drawing/2014/main" id="{FC5C727F-F586-441C-AC00-2396BBABA5D6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966760" y="4023918"/>
                <a:ext cx="164232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193" name="墨迹 192">
                <a:extLst>
                  <a:ext uri="{FF2B5EF4-FFF2-40B4-BE49-F238E27FC236}">
                    <a16:creationId xmlns:a16="http://schemas.microsoft.com/office/drawing/2014/main" id="{243686F1-EBD3-4F9E-8874-1202A3BF2D8C}"/>
                  </a:ext>
                </a:extLst>
              </p14:cNvPr>
              <p14:cNvContentPartPr/>
              <p14:nvPr/>
            </p14:nvContentPartPr>
            <p14:xfrm>
              <a:off x="5281240" y="2826918"/>
              <a:ext cx="238680" cy="1189440"/>
            </p14:xfrm>
          </p:contentPart>
        </mc:Choice>
        <mc:Fallback>
          <p:pic>
            <p:nvPicPr>
              <p:cNvPr id="193" name="墨迹 192">
                <a:extLst>
                  <a:ext uri="{FF2B5EF4-FFF2-40B4-BE49-F238E27FC236}">
                    <a16:creationId xmlns:a16="http://schemas.microsoft.com/office/drawing/2014/main" id="{243686F1-EBD3-4F9E-8874-1202A3BF2D8C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272240" y="2817918"/>
                <a:ext cx="256320" cy="120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94" name="墨迹 193">
                <a:extLst>
                  <a:ext uri="{FF2B5EF4-FFF2-40B4-BE49-F238E27FC236}">
                    <a16:creationId xmlns:a16="http://schemas.microsoft.com/office/drawing/2014/main" id="{364811B0-B1C1-40D2-B8CD-866EF8FA484C}"/>
                  </a:ext>
                </a:extLst>
              </p14:cNvPr>
              <p14:cNvContentPartPr/>
              <p14:nvPr/>
            </p14:nvContentPartPr>
            <p14:xfrm>
              <a:off x="2859520" y="2715678"/>
              <a:ext cx="2916000" cy="1280520"/>
            </p14:xfrm>
          </p:contentPart>
        </mc:Choice>
        <mc:Fallback>
          <p:pic>
            <p:nvPicPr>
              <p:cNvPr id="194" name="墨迹 193">
                <a:extLst>
                  <a:ext uri="{FF2B5EF4-FFF2-40B4-BE49-F238E27FC236}">
                    <a16:creationId xmlns:a16="http://schemas.microsoft.com/office/drawing/2014/main" id="{364811B0-B1C1-40D2-B8CD-866EF8FA484C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850520" y="2706678"/>
                <a:ext cx="2933640" cy="12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95" name="墨迹 194">
                <a:extLst>
                  <a:ext uri="{FF2B5EF4-FFF2-40B4-BE49-F238E27FC236}">
                    <a16:creationId xmlns:a16="http://schemas.microsoft.com/office/drawing/2014/main" id="{22DB9053-96A3-4060-AB02-A8B0E72950E6}"/>
                  </a:ext>
                </a:extLst>
              </p14:cNvPr>
              <p14:cNvContentPartPr/>
              <p14:nvPr/>
            </p14:nvContentPartPr>
            <p14:xfrm>
              <a:off x="6190240" y="2856078"/>
              <a:ext cx="498960" cy="1233360"/>
            </p14:xfrm>
          </p:contentPart>
        </mc:Choice>
        <mc:Fallback>
          <p:pic>
            <p:nvPicPr>
              <p:cNvPr id="195" name="墨迹 194">
                <a:extLst>
                  <a:ext uri="{FF2B5EF4-FFF2-40B4-BE49-F238E27FC236}">
                    <a16:creationId xmlns:a16="http://schemas.microsoft.com/office/drawing/2014/main" id="{22DB9053-96A3-4060-AB02-A8B0E72950E6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6181240" y="2847078"/>
                <a:ext cx="516600" cy="125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96" name="墨迹 195">
                <a:extLst>
                  <a:ext uri="{FF2B5EF4-FFF2-40B4-BE49-F238E27FC236}">
                    <a16:creationId xmlns:a16="http://schemas.microsoft.com/office/drawing/2014/main" id="{B35646D9-EC82-4949-9E8D-F7FE8AA2E0A6}"/>
                  </a:ext>
                </a:extLst>
              </p14:cNvPr>
              <p14:cNvContentPartPr/>
              <p14:nvPr/>
            </p14:nvContentPartPr>
            <p14:xfrm>
              <a:off x="4248760" y="2817918"/>
              <a:ext cx="808200" cy="1223640"/>
            </p14:xfrm>
          </p:contentPart>
        </mc:Choice>
        <mc:Fallback>
          <p:pic>
            <p:nvPicPr>
              <p:cNvPr id="196" name="墨迹 195">
                <a:extLst>
                  <a:ext uri="{FF2B5EF4-FFF2-40B4-BE49-F238E27FC236}">
                    <a16:creationId xmlns:a16="http://schemas.microsoft.com/office/drawing/2014/main" id="{B35646D9-EC82-4949-9E8D-F7FE8AA2E0A6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239760" y="2808918"/>
                <a:ext cx="825840" cy="124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17" name="墨迹 216">
                <a:extLst>
                  <a:ext uri="{FF2B5EF4-FFF2-40B4-BE49-F238E27FC236}">
                    <a16:creationId xmlns:a16="http://schemas.microsoft.com/office/drawing/2014/main" id="{5673A3E0-61CA-44D8-AAD6-060F4CB8A09E}"/>
                  </a:ext>
                </a:extLst>
              </p14:cNvPr>
              <p14:cNvContentPartPr/>
              <p14:nvPr/>
            </p14:nvContentPartPr>
            <p14:xfrm>
              <a:off x="5373760" y="4829958"/>
              <a:ext cx="1344960" cy="560880"/>
            </p14:xfrm>
          </p:contentPart>
        </mc:Choice>
        <mc:Fallback>
          <p:pic>
            <p:nvPicPr>
              <p:cNvPr id="217" name="墨迹 216">
                <a:extLst>
                  <a:ext uri="{FF2B5EF4-FFF2-40B4-BE49-F238E27FC236}">
                    <a16:creationId xmlns:a16="http://schemas.microsoft.com/office/drawing/2014/main" id="{5673A3E0-61CA-44D8-AAD6-060F4CB8A09E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364760" y="4820958"/>
                <a:ext cx="1362600" cy="57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22" name="墨迹 221">
                <a:extLst>
                  <a:ext uri="{FF2B5EF4-FFF2-40B4-BE49-F238E27FC236}">
                    <a16:creationId xmlns:a16="http://schemas.microsoft.com/office/drawing/2014/main" id="{3D890D61-B18C-468D-8280-9D8C355E9985}"/>
                  </a:ext>
                </a:extLst>
              </p14:cNvPr>
              <p14:cNvContentPartPr/>
              <p14:nvPr/>
            </p14:nvContentPartPr>
            <p14:xfrm>
              <a:off x="6910960" y="3940758"/>
              <a:ext cx="1550520" cy="587880"/>
            </p14:xfrm>
          </p:contentPart>
        </mc:Choice>
        <mc:Fallback>
          <p:pic>
            <p:nvPicPr>
              <p:cNvPr id="222" name="墨迹 221">
                <a:extLst>
                  <a:ext uri="{FF2B5EF4-FFF2-40B4-BE49-F238E27FC236}">
                    <a16:creationId xmlns:a16="http://schemas.microsoft.com/office/drawing/2014/main" id="{3D890D61-B18C-468D-8280-9D8C355E9985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6901960" y="3931758"/>
                <a:ext cx="1568160" cy="60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8006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2DAEF-09BF-42A7-9217-7B29136DE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使用指针数组排序字符串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861A40-F966-4176-9DA8-18C5AD26F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923" y="1508345"/>
            <a:ext cx="8123809" cy="48571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0" name="墨迹 19">
                <a:extLst>
                  <a:ext uri="{FF2B5EF4-FFF2-40B4-BE49-F238E27FC236}">
                    <a16:creationId xmlns:a16="http://schemas.microsoft.com/office/drawing/2014/main" id="{E2AC881B-90E6-4314-BBA3-B0977801E85A}"/>
                  </a:ext>
                </a:extLst>
              </p14:cNvPr>
              <p14:cNvContentPartPr/>
              <p14:nvPr/>
            </p14:nvContentPartPr>
            <p14:xfrm>
              <a:off x="275536" y="2505656"/>
              <a:ext cx="2279880" cy="460440"/>
            </p14:xfrm>
          </p:contentPart>
        </mc:Choice>
        <mc:Fallback>
          <p:pic>
            <p:nvPicPr>
              <p:cNvPr id="20" name="墨迹 19">
                <a:extLst>
                  <a:ext uri="{FF2B5EF4-FFF2-40B4-BE49-F238E27FC236}">
                    <a16:creationId xmlns:a16="http://schemas.microsoft.com/office/drawing/2014/main" id="{E2AC881B-90E6-4314-BBA3-B0977801E85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6536" y="2496656"/>
                <a:ext cx="229752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墨迹 20">
                <a:extLst>
                  <a:ext uri="{FF2B5EF4-FFF2-40B4-BE49-F238E27FC236}">
                    <a16:creationId xmlns:a16="http://schemas.microsoft.com/office/drawing/2014/main" id="{514773AE-B7E1-483C-A7E5-9E0A60E0B6B5}"/>
                  </a:ext>
                </a:extLst>
              </p14:cNvPr>
              <p14:cNvContentPartPr/>
              <p14:nvPr/>
            </p14:nvContentPartPr>
            <p14:xfrm>
              <a:off x="2555416" y="2505656"/>
              <a:ext cx="2279880" cy="460440"/>
            </p14:xfrm>
          </p:contentPart>
        </mc:Choice>
        <mc:Fallback>
          <p:pic>
            <p:nvPicPr>
              <p:cNvPr id="21" name="墨迹 20">
                <a:extLst>
                  <a:ext uri="{FF2B5EF4-FFF2-40B4-BE49-F238E27FC236}">
                    <a16:creationId xmlns:a16="http://schemas.microsoft.com/office/drawing/2014/main" id="{514773AE-B7E1-483C-A7E5-9E0A60E0B6B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46416" y="2496656"/>
                <a:ext cx="229752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" name="墨迹 21">
                <a:extLst>
                  <a:ext uri="{FF2B5EF4-FFF2-40B4-BE49-F238E27FC236}">
                    <a16:creationId xmlns:a16="http://schemas.microsoft.com/office/drawing/2014/main" id="{0419D7FE-1BB2-469D-A2A9-05091EDC6223}"/>
                  </a:ext>
                </a:extLst>
              </p14:cNvPr>
              <p14:cNvContentPartPr/>
              <p14:nvPr/>
            </p14:nvContentPartPr>
            <p14:xfrm>
              <a:off x="4835296" y="2505656"/>
              <a:ext cx="2279880" cy="460440"/>
            </p14:xfrm>
          </p:contentPart>
        </mc:Choice>
        <mc:Fallback>
          <p:pic>
            <p:nvPicPr>
              <p:cNvPr id="22" name="墨迹 21">
                <a:extLst>
                  <a:ext uri="{FF2B5EF4-FFF2-40B4-BE49-F238E27FC236}">
                    <a16:creationId xmlns:a16="http://schemas.microsoft.com/office/drawing/2014/main" id="{0419D7FE-1BB2-469D-A2A9-05091EDC622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26296" y="2496656"/>
                <a:ext cx="229752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" name="墨迹 22">
                <a:extLst>
                  <a:ext uri="{FF2B5EF4-FFF2-40B4-BE49-F238E27FC236}">
                    <a16:creationId xmlns:a16="http://schemas.microsoft.com/office/drawing/2014/main" id="{ABA1C9C4-53E6-407C-A337-F215DFB81C82}"/>
                  </a:ext>
                </a:extLst>
              </p14:cNvPr>
              <p14:cNvContentPartPr/>
              <p14:nvPr/>
            </p14:nvContentPartPr>
            <p14:xfrm>
              <a:off x="7115176" y="2504085"/>
              <a:ext cx="2279880" cy="460440"/>
            </p14:xfrm>
          </p:contentPart>
        </mc:Choice>
        <mc:Fallback>
          <p:pic>
            <p:nvPicPr>
              <p:cNvPr id="23" name="墨迹 22">
                <a:extLst>
                  <a:ext uri="{FF2B5EF4-FFF2-40B4-BE49-F238E27FC236}">
                    <a16:creationId xmlns:a16="http://schemas.microsoft.com/office/drawing/2014/main" id="{ABA1C9C4-53E6-407C-A337-F215DFB81C8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06176" y="2495085"/>
                <a:ext cx="229752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" name="墨迹 23">
                <a:extLst>
                  <a:ext uri="{FF2B5EF4-FFF2-40B4-BE49-F238E27FC236}">
                    <a16:creationId xmlns:a16="http://schemas.microsoft.com/office/drawing/2014/main" id="{A42971B9-CC73-4D71-BBB6-88C4FA2813AD}"/>
                  </a:ext>
                </a:extLst>
              </p14:cNvPr>
              <p14:cNvContentPartPr/>
              <p14:nvPr/>
            </p14:nvContentPartPr>
            <p14:xfrm>
              <a:off x="9395056" y="2542888"/>
              <a:ext cx="2279880" cy="460440"/>
            </p14:xfrm>
          </p:contentPart>
        </mc:Choice>
        <mc:Fallback>
          <p:pic>
            <p:nvPicPr>
              <p:cNvPr id="24" name="墨迹 23">
                <a:extLst>
                  <a:ext uri="{FF2B5EF4-FFF2-40B4-BE49-F238E27FC236}">
                    <a16:creationId xmlns:a16="http://schemas.microsoft.com/office/drawing/2014/main" id="{A42971B9-CC73-4D71-BBB6-88C4FA2813A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86056" y="2533888"/>
                <a:ext cx="229752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4" name="墨迹 43">
                <a:extLst>
                  <a:ext uri="{FF2B5EF4-FFF2-40B4-BE49-F238E27FC236}">
                    <a16:creationId xmlns:a16="http://schemas.microsoft.com/office/drawing/2014/main" id="{71A29077-E7A5-49ED-9157-B165C73A624C}"/>
                  </a:ext>
                </a:extLst>
              </p14:cNvPr>
              <p14:cNvContentPartPr/>
              <p14:nvPr/>
            </p14:nvContentPartPr>
            <p14:xfrm>
              <a:off x="370840" y="2629278"/>
              <a:ext cx="2107440" cy="235800"/>
            </p14:xfrm>
          </p:contentPart>
        </mc:Choice>
        <mc:Fallback>
          <p:pic>
            <p:nvPicPr>
              <p:cNvPr id="44" name="墨迹 43">
                <a:extLst>
                  <a:ext uri="{FF2B5EF4-FFF2-40B4-BE49-F238E27FC236}">
                    <a16:creationId xmlns:a16="http://schemas.microsoft.com/office/drawing/2014/main" id="{71A29077-E7A5-49ED-9157-B165C73A624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1840" y="2620278"/>
                <a:ext cx="212508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51" name="墨迹 50">
                <a:extLst>
                  <a:ext uri="{FF2B5EF4-FFF2-40B4-BE49-F238E27FC236}">
                    <a16:creationId xmlns:a16="http://schemas.microsoft.com/office/drawing/2014/main" id="{454B1984-64B9-4940-AB51-B6228D4E4A32}"/>
                  </a:ext>
                </a:extLst>
              </p14:cNvPr>
              <p14:cNvContentPartPr/>
              <p14:nvPr/>
            </p14:nvContentPartPr>
            <p14:xfrm>
              <a:off x="2685280" y="2618118"/>
              <a:ext cx="590040" cy="273600"/>
            </p14:xfrm>
          </p:contentPart>
        </mc:Choice>
        <mc:Fallback>
          <p:pic>
            <p:nvPicPr>
              <p:cNvPr id="51" name="墨迹 50">
                <a:extLst>
                  <a:ext uri="{FF2B5EF4-FFF2-40B4-BE49-F238E27FC236}">
                    <a16:creationId xmlns:a16="http://schemas.microsoft.com/office/drawing/2014/main" id="{454B1984-64B9-4940-AB51-B6228D4E4A3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676280" y="2609118"/>
                <a:ext cx="60768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52" name="墨迹 51">
                <a:extLst>
                  <a:ext uri="{FF2B5EF4-FFF2-40B4-BE49-F238E27FC236}">
                    <a16:creationId xmlns:a16="http://schemas.microsoft.com/office/drawing/2014/main" id="{FBED30D1-36A4-4E7F-B715-D7A7D6ACDDC8}"/>
                  </a:ext>
                </a:extLst>
              </p14:cNvPr>
              <p14:cNvContentPartPr/>
              <p14:nvPr/>
            </p14:nvContentPartPr>
            <p14:xfrm>
              <a:off x="4945000" y="2612358"/>
              <a:ext cx="26280" cy="227880"/>
            </p14:xfrm>
          </p:contentPart>
        </mc:Choice>
        <mc:Fallback>
          <p:pic>
            <p:nvPicPr>
              <p:cNvPr id="52" name="墨迹 51">
                <a:extLst>
                  <a:ext uri="{FF2B5EF4-FFF2-40B4-BE49-F238E27FC236}">
                    <a16:creationId xmlns:a16="http://schemas.microsoft.com/office/drawing/2014/main" id="{FBED30D1-36A4-4E7F-B715-D7A7D6ACDDC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936000" y="2603358"/>
                <a:ext cx="4392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57" name="墨迹 56">
                <a:extLst>
                  <a:ext uri="{FF2B5EF4-FFF2-40B4-BE49-F238E27FC236}">
                    <a16:creationId xmlns:a16="http://schemas.microsoft.com/office/drawing/2014/main" id="{DFA74BFC-1C86-4F46-BEF5-E18C817B71EF}"/>
                  </a:ext>
                </a:extLst>
              </p14:cNvPr>
              <p14:cNvContentPartPr/>
              <p14:nvPr/>
            </p14:nvContentPartPr>
            <p14:xfrm>
              <a:off x="5320480" y="2676078"/>
              <a:ext cx="45000" cy="208080"/>
            </p14:xfrm>
          </p:contentPart>
        </mc:Choice>
        <mc:Fallback>
          <p:pic>
            <p:nvPicPr>
              <p:cNvPr id="57" name="墨迹 56">
                <a:extLst>
                  <a:ext uri="{FF2B5EF4-FFF2-40B4-BE49-F238E27FC236}">
                    <a16:creationId xmlns:a16="http://schemas.microsoft.com/office/drawing/2014/main" id="{DFA74BFC-1C86-4F46-BEF5-E18C817B71E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311480" y="2667078"/>
                <a:ext cx="6264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1" name="墨迹 60">
                <a:extLst>
                  <a:ext uri="{FF2B5EF4-FFF2-40B4-BE49-F238E27FC236}">
                    <a16:creationId xmlns:a16="http://schemas.microsoft.com/office/drawing/2014/main" id="{81325F94-1608-4588-81F8-CC2394B94706}"/>
                  </a:ext>
                </a:extLst>
              </p14:cNvPr>
              <p14:cNvContentPartPr/>
              <p14:nvPr/>
            </p14:nvContentPartPr>
            <p14:xfrm>
              <a:off x="5479240" y="2609478"/>
              <a:ext cx="258480" cy="241920"/>
            </p14:xfrm>
          </p:contentPart>
        </mc:Choice>
        <mc:Fallback>
          <p:pic>
            <p:nvPicPr>
              <p:cNvPr id="61" name="墨迹 60">
                <a:extLst>
                  <a:ext uri="{FF2B5EF4-FFF2-40B4-BE49-F238E27FC236}">
                    <a16:creationId xmlns:a16="http://schemas.microsoft.com/office/drawing/2014/main" id="{81325F94-1608-4588-81F8-CC2394B9470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470240" y="2600478"/>
                <a:ext cx="27612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62" name="墨迹 61">
                <a:extLst>
                  <a:ext uri="{FF2B5EF4-FFF2-40B4-BE49-F238E27FC236}">
                    <a16:creationId xmlns:a16="http://schemas.microsoft.com/office/drawing/2014/main" id="{7326B17E-6E83-43BD-8486-CE83D070CB84}"/>
                  </a:ext>
                </a:extLst>
              </p14:cNvPr>
              <p14:cNvContentPartPr/>
              <p14:nvPr/>
            </p14:nvContentPartPr>
            <p14:xfrm>
              <a:off x="5138320" y="2623518"/>
              <a:ext cx="24480" cy="234000"/>
            </p14:xfrm>
          </p:contentPart>
        </mc:Choice>
        <mc:Fallback>
          <p:pic>
            <p:nvPicPr>
              <p:cNvPr id="62" name="墨迹 61">
                <a:extLst>
                  <a:ext uri="{FF2B5EF4-FFF2-40B4-BE49-F238E27FC236}">
                    <a16:creationId xmlns:a16="http://schemas.microsoft.com/office/drawing/2014/main" id="{7326B17E-6E83-43BD-8486-CE83D070CB84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129320" y="2614518"/>
                <a:ext cx="4212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63" name="墨迹 62">
                <a:extLst>
                  <a:ext uri="{FF2B5EF4-FFF2-40B4-BE49-F238E27FC236}">
                    <a16:creationId xmlns:a16="http://schemas.microsoft.com/office/drawing/2014/main" id="{16B1A601-5CBD-4C23-B7A4-32BEBFBFF884}"/>
                  </a:ext>
                </a:extLst>
              </p14:cNvPr>
              <p14:cNvContentPartPr/>
              <p14:nvPr/>
            </p14:nvContentPartPr>
            <p14:xfrm>
              <a:off x="7189600" y="2633238"/>
              <a:ext cx="95400" cy="190080"/>
            </p14:xfrm>
          </p:contentPart>
        </mc:Choice>
        <mc:Fallback>
          <p:pic>
            <p:nvPicPr>
              <p:cNvPr id="63" name="墨迹 62">
                <a:extLst>
                  <a:ext uri="{FF2B5EF4-FFF2-40B4-BE49-F238E27FC236}">
                    <a16:creationId xmlns:a16="http://schemas.microsoft.com/office/drawing/2014/main" id="{16B1A601-5CBD-4C23-B7A4-32BEBFBFF88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180600" y="2624238"/>
                <a:ext cx="11304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8" name="墨迹 67">
                <a:extLst>
                  <a:ext uri="{FF2B5EF4-FFF2-40B4-BE49-F238E27FC236}">
                    <a16:creationId xmlns:a16="http://schemas.microsoft.com/office/drawing/2014/main" id="{A7DF3164-1642-4353-A53E-94484EA4FC94}"/>
                  </a:ext>
                </a:extLst>
              </p14:cNvPr>
              <p14:cNvContentPartPr/>
              <p14:nvPr/>
            </p14:nvContentPartPr>
            <p14:xfrm>
              <a:off x="8254480" y="2752758"/>
              <a:ext cx="4320" cy="112680"/>
            </p14:xfrm>
          </p:contentPart>
        </mc:Choice>
        <mc:Fallback>
          <p:pic>
            <p:nvPicPr>
              <p:cNvPr id="68" name="墨迹 67">
                <a:extLst>
                  <a:ext uri="{FF2B5EF4-FFF2-40B4-BE49-F238E27FC236}">
                    <a16:creationId xmlns:a16="http://schemas.microsoft.com/office/drawing/2014/main" id="{A7DF3164-1642-4353-A53E-94484EA4FC94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245480" y="2743758"/>
                <a:ext cx="2196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9" name="墨迹 68">
                <a:extLst>
                  <a:ext uri="{FF2B5EF4-FFF2-40B4-BE49-F238E27FC236}">
                    <a16:creationId xmlns:a16="http://schemas.microsoft.com/office/drawing/2014/main" id="{146BB1AD-674C-4B83-AF53-64F7F3BD439A}"/>
                  </a:ext>
                </a:extLst>
              </p14:cNvPr>
              <p14:cNvContentPartPr/>
              <p14:nvPr/>
            </p14:nvContentPartPr>
            <p14:xfrm>
              <a:off x="8272840" y="2620278"/>
              <a:ext cx="25200" cy="36000"/>
            </p14:xfrm>
          </p:contentPart>
        </mc:Choice>
        <mc:Fallback>
          <p:pic>
            <p:nvPicPr>
              <p:cNvPr id="69" name="墨迹 68">
                <a:extLst>
                  <a:ext uri="{FF2B5EF4-FFF2-40B4-BE49-F238E27FC236}">
                    <a16:creationId xmlns:a16="http://schemas.microsoft.com/office/drawing/2014/main" id="{146BB1AD-674C-4B83-AF53-64F7F3BD439A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263840" y="2611278"/>
                <a:ext cx="4284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0" name="墨迹 69">
                <a:extLst>
                  <a:ext uri="{FF2B5EF4-FFF2-40B4-BE49-F238E27FC236}">
                    <a16:creationId xmlns:a16="http://schemas.microsoft.com/office/drawing/2014/main" id="{55039F01-29D5-4FE5-8980-B43BF09FE727}"/>
                  </a:ext>
                </a:extLst>
              </p14:cNvPr>
              <p14:cNvContentPartPr/>
              <p14:nvPr/>
            </p14:nvContentPartPr>
            <p14:xfrm>
              <a:off x="7439440" y="2691918"/>
              <a:ext cx="660600" cy="195480"/>
            </p14:xfrm>
          </p:contentPart>
        </mc:Choice>
        <mc:Fallback>
          <p:pic>
            <p:nvPicPr>
              <p:cNvPr id="70" name="墨迹 69">
                <a:extLst>
                  <a:ext uri="{FF2B5EF4-FFF2-40B4-BE49-F238E27FC236}">
                    <a16:creationId xmlns:a16="http://schemas.microsoft.com/office/drawing/2014/main" id="{55039F01-29D5-4FE5-8980-B43BF09FE727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430440" y="2682918"/>
                <a:ext cx="67824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5" name="墨迹 74">
                <a:extLst>
                  <a:ext uri="{FF2B5EF4-FFF2-40B4-BE49-F238E27FC236}">
                    <a16:creationId xmlns:a16="http://schemas.microsoft.com/office/drawing/2014/main" id="{350CFF38-BBEE-464F-B796-6095C9B1B37B}"/>
                  </a:ext>
                </a:extLst>
              </p14:cNvPr>
              <p14:cNvContentPartPr/>
              <p14:nvPr/>
            </p14:nvContentPartPr>
            <p14:xfrm>
              <a:off x="8557240" y="2646198"/>
              <a:ext cx="487440" cy="197640"/>
            </p14:xfrm>
          </p:contentPart>
        </mc:Choice>
        <mc:Fallback>
          <p:pic>
            <p:nvPicPr>
              <p:cNvPr id="75" name="墨迹 74">
                <a:extLst>
                  <a:ext uri="{FF2B5EF4-FFF2-40B4-BE49-F238E27FC236}">
                    <a16:creationId xmlns:a16="http://schemas.microsoft.com/office/drawing/2014/main" id="{350CFF38-BBEE-464F-B796-6095C9B1B37B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548240" y="2637198"/>
                <a:ext cx="50508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0" name="墨迹 79">
                <a:extLst>
                  <a:ext uri="{FF2B5EF4-FFF2-40B4-BE49-F238E27FC236}">
                    <a16:creationId xmlns:a16="http://schemas.microsoft.com/office/drawing/2014/main" id="{EEA9790D-574F-41D6-9A9D-0B1FC6E10C6C}"/>
                  </a:ext>
                </a:extLst>
              </p14:cNvPr>
              <p14:cNvContentPartPr/>
              <p14:nvPr/>
            </p14:nvContentPartPr>
            <p14:xfrm>
              <a:off x="10278760" y="2739078"/>
              <a:ext cx="114840" cy="149760"/>
            </p14:xfrm>
          </p:contentPart>
        </mc:Choice>
        <mc:Fallback>
          <p:pic>
            <p:nvPicPr>
              <p:cNvPr id="80" name="墨迹 79">
                <a:extLst>
                  <a:ext uri="{FF2B5EF4-FFF2-40B4-BE49-F238E27FC236}">
                    <a16:creationId xmlns:a16="http://schemas.microsoft.com/office/drawing/2014/main" id="{EEA9790D-574F-41D6-9A9D-0B1FC6E10C6C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0269760" y="2730078"/>
                <a:ext cx="1324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1" name="墨迹 80">
                <a:extLst>
                  <a:ext uri="{FF2B5EF4-FFF2-40B4-BE49-F238E27FC236}">
                    <a16:creationId xmlns:a16="http://schemas.microsoft.com/office/drawing/2014/main" id="{C12ACF4C-AB7E-4018-AF61-25BA45A4ECE0}"/>
                  </a:ext>
                </a:extLst>
              </p14:cNvPr>
              <p14:cNvContentPartPr/>
              <p14:nvPr/>
            </p14:nvContentPartPr>
            <p14:xfrm>
              <a:off x="9452920" y="2701278"/>
              <a:ext cx="689400" cy="205920"/>
            </p14:xfrm>
          </p:contentPart>
        </mc:Choice>
        <mc:Fallback>
          <p:pic>
            <p:nvPicPr>
              <p:cNvPr id="81" name="墨迹 80">
                <a:extLst>
                  <a:ext uri="{FF2B5EF4-FFF2-40B4-BE49-F238E27FC236}">
                    <a16:creationId xmlns:a16="http://schemas.microsoft.com/office/drawing/2014/main" id="{C12ACF4C-AB7E-4018-AF61-25BA45A4ECE0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9443920" y="2692278"/>
                <a:ext cx="70704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2" name="墨迹 81">
                <a:extLst>
                  <a:ext uri="{FF2B5EF4-FFF2-40B4-BE49-F238E27FC236}">
                    <a16:creationId xmlns:a16="http://schemas.microsoft.com/office/drawing/2014/main" id="{E80C39D3-7595-4B88-9AF2-A014AE7EA2D2}"/>
                  </a:ext>
                </a:extLst>
              </p14:cNvPr>
              <p14:cNvContentPartPr/>
              <p14:nvPr/>
            </p14:nvContentPartPr>
            <p14:xfrm>
              <a:off x="10552000" y="2753838"/>
              <a:ext cx="20160" cy="121680"/>
            </p14:xfrm>
          </p:contentPart>
        </mc:Choice>
        <mc:Fallback>
          <p:pic>
            <p:nvPicPr>
              <p:cNvPr id="82" name="墨迹 81">
                <a:extLst>
                  <a:ext uri="{FF2B5EF4-FFF2-40B4-BE49-F238E27FC236}">
                    <a16:creationId xmlns:a16="http://schemas.microsoft.com/office/drawing/2014/main" id="{E80C39D3-7595-4B88-9AF2-A014AE7EA2D2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0543000" y="2744838"/>
                <a:ext cx="3780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3" name="墨迹 82">
                <a:extLst>
                  <a:ext uri="{FF2B5EF4-FFF2-40B4-BE49-F238E27FC236}">
                    <a16:creationId xmlns:a16="http://schemas.microsoft.com/office/drawing/2014/main" id="{80E1A30E-D49B-4E57-AD16-4F5D12CF9840}"/>
                  </a:ext>
                </a:extLst>
              </p14:cNvPr>
              <p14:cNvContentPartPr/>
              <p14:nvPr/>
            </p14:nvContentPartPr>
            <p14:xfrm>
              <a:off x="10561000" y="2630358"/>
              <a:ext cx="22680" cy="30600"/>
            </p14:xfrm>
          </p:contentPart>
        </mc:Choice>
        <mc:Fallback>
          <p:pic>
            <p:nvPicPr>
              <p:cNvPr id="83" name="墨迹 82">
                <a:extLst>
                  <a:ext uri="{FF2B5EF4-FFF2-40B4-BE49-F238E27FC236}">
                    <a16:creationId xmlns:a16="http://schemas.microsoft.com/office/drawing/2014/main" id="{80E1A30E-D49B-4E57-AD16-4F5D12CF9840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0552000" y="2621358"/>
                <a:ext cx="4032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10" name="墨迹 109">
                <a:extLst>
                  <a:ext uri="{FF2B5EF4-FFF2-40B4-BE49-F238E27FC236}">
                    <a16:creationId xmlns:a16="http://schemas.microsoft.com/office/drawing/2014/main" id="{5EF126E8-ED27-41B5-A9AA-EEA0725BA03F}"/>
                  </a:ext>
                </a:extLst>
              </p14:cNvPr>
              <p14:cNvContentPartPr/>
              <p14:nvPr/>
            </p14:nvContentPartPr>
            <p14:xfrm>
              <a:off x="607720" y="3074958"/>
              <a:ext cx="656640" cy="214560"/>
            </p14:xfrm>
          </p:contentPart>
        </mc:Choice>
        <mc:Fallback>
          <p:pic>
            <p:nvPicPr>
              <p:cNvPr id="110" name="墨迹 109">
                <a:extLst>
                  <a:ext uri="{FF2B5EF4-FFF2-40B4-BE49-F238E27FC236}">
                    <a16:creationId xmlns:a16="http://schemas.microsoft.com/office/drawing/2014/main" id="{5EF126E8-ED27-41B5-A9AA-EEA0725BA03F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98720" y="3065958"/>
                <a:ext cx="67428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18" name="墨迹 117">
                <a:extLst>
                  <a:ext uri="{FF2B5EF4-FFF2-40B4-BE49-F238E27FC236}">
                    <a16:creationId xmlns:a16="http://schemas.microsoft.com/office/drawing/2014/main" id="{77FAD84E-ECA7-4009-BC2A-947925B55CBE}"/>
                  </a:ext>
                </a:extLst>
              </p14:cNvPr>
              <p14:cNvContentPartPr/>
              <p14:nvPr/>
            </p14:nvContentPartPr>
            <p14:xfrm>
              <a:off x="892480" y="4598838"/>
              <a:ext cx="715320" cy="242640"/>
            </p14:xfrm>
          </p:contentPart>
        </mc:Choice>
        <mc:Fallback>
          <p:pic>
            <p:nvPicPr>
              <p:cNvPr id="118" name="墨迹 117">
                <a:extLst>
                  <a:ext uri="{FF2B5EF4-FFF2-40B4-BE49-F238E27FC236}">
                    <a16:creationId xmlns:a16="http://schemas.microsoft.com/office/drawing/2014/main" id="{77FAD84E-ECA7-4009-BC2A-947925B55CBE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883480" y="4589838"/>
                <a:ext cx="73296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26" name="墨迹 125">
                <a:extLst>
                  <a:ext uri="{FF2B5EF4-FFF2-40B4-BE49-F238E27FC236}">
                    <a16:creationId xmlns:a16="http://schemas.microsoft.com/office/drawing/2014/main" id="{18DA7EAD-B7F5-4A83-BDA7-FD6AFA3C22F5}"/>
                  </a:ext>
                </a:extLst>
              </p14:cNvPr>
              <p14:cNvContentPartPr/>
              <p14:nvPr/>
            </p14:nvContentPartPr>
            <p14:xfrm>
              <a:off x="2572600" y="5459238"/>
              <a:ext cx="702720" cy="290160"/>
            </p14:xfrm>
          </p:contentPart>
        </mc:Choice>
        <mc:Fallback>
          <p:pic>
            <p:nvPicPr>
              <p:cNvPr id="126" name="墨迹 125">
                <a:extLst>
                  <a:ext uri="{FF2B5EF4-FFF2-40B4-BE49-F238E27FC236}">
                    <a16:creationId xmlns:a16="http://schemas.microsoft.com/office/drawing/2014/main" id="{18DA7EAD-B7F5-4A83-BDA7-FD6AFA3C22F5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2563600" y="5450238"/>
                <a:ext cx="72036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32" name="墨迹 131">
                <a:extLst>
                  <a:ext uri="{FF2B5EF4-FFF2-40B4-BE49-F238E27FC236}">
                    <a16:creationId xmlns:a16="http://schemas.microsoft.com/office/drawing/2014/main" id="{08F45DD2-B53C-4B13-A3D1-9CBB04AFA4F8}"/>
                  </a:ext>
                </a:extLst>
              </p14:cNvPr>
              <p14:cNvContentPartPr/>
              <p14:nvPr/>
            </p14:nvContentPartPr>
            <p14:xfrm>
              <a:off x="3639640" y="5565078"/>
              <a:ext cx="345600" cy="253440"/>
            </p14:xfrm>
          </p:contentPart>
        </mc:Choice>
        <mc:Fallback>
          <p:pic>
            <p:nvPicPr>
              <p:cNvPr id="132" name="墨迹 131">
                <a:extLst>
                  <a:ext uri="{FF2B5EF4-FFF2-40B4-BE49-F238E27FC236}">
                    <a16:creationId xmlns:a16="http://schemas.microsoft.com/office/drawing/2014/main" id="{08F45DD2-B53C-4B13-A3D1-9CBB04AFA4F8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630640" y="5556078"/>
                <a:ext cx="363240" cy="2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33" name="墨迹 132">
                <a:extLst>
                  <a:ext uri="{FF2B5EF4-FFF2-40B4-BE49-F238E27FC236}">
                    <a16:creationId xmlns:a16="http://schemas.microsoft.com/office/drawing/2014/main" id="{80CE0656-45A8-4940-868E-2BEFE1DAAC9B}"/>
                  </a:ext>
                </a:extLst>
              </p14:cNvPr>
              <p14:cNvContentPartPr/>
              <p14:nvPr/>
            </p14:nvContentPartPr>
            <p14:xfrm>
              <a:off x="2574040" y="5888718"/>
              <a:ext cx="5760" cy="5040"/>
            </p14:xfrm>
          </p:contentPart>
        </mc:Choice>
        <mc:Fallback>
          <p:pic>
            <p:nvPicPr>
              <p:cNvPr id="133" name="墨迹 132">
                <a:extLst>
                  <a:ext uri="{FF2B5EF4-FFF2-40B4-BE49-F238E27FC236}">
                    <a16:creationId xmlns:a16="http://schemas.microsoft.com/office/drawing/2014/main" id="{80CE0656-45A8-4940-868E-2BEFE1DAAC9B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2565040" y="5879718"/>
                <a:ext cx="234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58" name="墨迹 157">
                <a:extLst>
                  <a:ext uri="{FF2B5EF4-FFF2-40B4-BE49-F238E27FC236}">
                    <a16:creationId xmlns:a16="http://schemas.microsoft.com/office/drawing/2014/main" id="{7FD1F5CB-676E-48B2-AF9A-D61C22E0241F}"/>
                  </a:ext>
                </a:extLst>
              </p14:cNvPr>
              <p14:cNvContentPartPr/>
              <p14:nvPr/>
            </p14:nvContentPartPr>
            <p14:xfrm>
              <a:off x="8125600" y="637758"/>
              <a:ext cx="1540800" cy="397080"/>
            </p14:xfrm>
          </p:contentPart>
        </mc:Choice>
        <mc:Fallback>
          <p:pic>
            <p:nvPicPr>
              <p:cNvPr id="158" name="墨迹 157">
                <a:extLst>
                  <a:ext uri="{FF2B5EF4-FFF2-40B4-BE49-F238E27FC236}">
                    <a16:creationId xmlns:a16="http://schemas.microsoft.com/office/drawing/2014/main" id="{7FD1F5CB-676E-48B2-AF9A-D61C22E0241F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8116600" y="628758"/>
                <a:ext cx="155844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59" name="墨迹 158">
                <a:extLst>
                  <a:ext uri="{FF2B5EF4-FFF2-40B4-BE49-F238E27FC236}">
                    <a16:creationId xmlns:a16="http://schemas.microsoft.com/office/drawing/2014/main" id="{2BFBCFE7-D5D1-49A0-B742-C95360BBAC6E}"/>
                  </a:ext>
                </a:extLst>
              </p14:cNvPr>
              <p14:cNvContentPartPr/>
              <p14:nvPr/>
            </p14:nvContentPartPr>
            <p14:xfrm>
              <a:off x="2517520" y="2017638"/>
              <a:ext cx="136800" cy="276840"/>
            </p14:xfrm>
          </p:contentPart>
        </mc:Choice>
        <mc:Fallback>
          <p:pic>
            <p:nvPicPr>
              <p:cNvPr id="159" name="墨迹 158">
                <a:extLst>
                  <a:ext uri="{FF2B5EF4-FFF2-40B4-BE49-F238E27FC236}">
                    <a16:creationId xmlns:a16="http://schemas.microsoft.com/office/drawing/2014/main" id="{2BFBCFE7-D5D1-49A0-B742-C95360BBAC6E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2508520" y="2008638"/>
                <a:ext cx="15444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72" name="墨迹 171">
                <a:extLst>
                  <a:ext uri="{FF2B5EF4-FFF2-40B4-BE49-F238E27FC236}">
                    <a16:creationId xmlns:a16="http://schemas.microsoft.com/office/drawing/2014/main" id="{EE4BE9C5-E816-4869-AF6F-7D93A4FF6A9D}"/>
                  </a:ext>
                </a:extLst>
              </p14:cNvPr>
              <p14:cNvContentPartPr/>
              <p14:nvPr/>
            </p14:nvContentPartPr>
            <p14:xfrm>
              <a:off x="4502920" y="2015838"/>
              <a:ext cx="131400" cy="140400"/>
            </p14:xfrm>
          </p:contentPart>
        </mc:Choice>
        <mc:Fallback>
          <p:pic>
            <p:nvPicPr>
              <p:cNvPr id="172" name="墨迹 171">
                <a:extLst>
                  <a:ext uri="{FF2B5EF4-FFF2-40B4-BE49-F238E27FC236}">
                    <a16:creationId xmlns:a16="http://schemas.microsoft.com/office/drawing/2014/main" id="{EE4BE9C5-E816-4869-AF6F-7D93A4FF6A9D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4493920" y="2006838"/>
                <a:ext cx="14904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73" name="墨迹 172">
                <a:extLst>
                  <a:ext uri="{FF2B5EF4-FFF2-40B4-BE49-F238E27FC236}">
                    <a16:creationId xmlns:a16="http://schemas.microsoft.com/office/drawing/2014/main" id="{4848EC38-1C1B-45AD-B520-B97836575304}"/>
                  </a:ext>
                </a:extLst>
              </p14:cNvPr>
              <p14:cNvContentPartPr/>
              <p14:nvPr/>
            </p14:nvContentPartPr>
            <p14:xfrm>
              <a:off x="3526240" y="2026638"/>
              <a:ext cx="800640" cy="239040"/>
            </p14:xfrm>
          </p:contentPart>
        </mc:Choice>
        <mc:Fallback>
          <p:pic>
            <p:nvPicPr>
              <p:cNvPr id="173" name="墨迹 172">
                <a:extLst>
                  <a:ext uri="{FF2B5EF4-FFF2-40B4-BE49-F238E27FC236}">
                    <a16:creationId xmlns:a16="http://schemas.microsoft.com/office/drawing/2014/main" id="{4848EC38-1C1B-45AD-B520-B97836575304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3517240" y="2017638"/>
                <a:ext cx="81828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82" name="墨迹 181">
                <a:extLst>
                  <a:ext uri="{FF2B5EF4-FFF2-40B4-BE49-F238E27FC236}">
                    <a16:creationId xmlns:a16="http://schemas.microsoft.com/office/drawing/2014/main" id="{29C29B9C-8038-42DA-83FE-A10B071CAB7A}"/>
                  </a:ext>
                </a:extLst>
              </p14:cNvPr>
              <p14:cNvContentPartPr/>
              <p14:nvPr/>
            </p14:nvContentPartPr>
            <p14:xfrm>
              <a:off x="5841040" y="2039238"/>
              <a:ext cx="546840" cy="195480"/>
            </p14:xfrm>
          </p:contentPart>
        </mc:Choice>
        <mc:Fallback>
          <p:pic>
            <p:nvPicPr>
              <p:cNvPr id="182" name="墨迹 181">
                <a:extLst>
                  <a:ext uri="{FF2B5EF4-FFF2-40B4-BE49-F238E27FC236}">
                    <a16:creationId xmlns:a16="http://schemas.microsoft.com/office/drawing/2014/main" id="{29C29B9C-8038-42DA-83FE-A10B071CAB7A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5832040" y="2030238"/>
                <a:ext cx="56448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83" name="墨迹 182">
                <a:extLst>
                  <a:ext uri="{FF2B5EF4-FFF2-40B4-BE49-F238E27FC236}">
                    <a16:creationId xmlns:a16="http://schemas.microsoft.com/office/drawing/2014/main" id="{D589C9A6-C9CD-4F98-93CE-5D46334E5480}"/>
                  </a:ext>
                </a:extLst>
              </p14:cNvPr>
              <p14:cNvContentPartPr/>
              <p14:nvPr/>
            </p14:nvContentPartPr>
            <p14:xfrm>
              <a:off x="5190160" y="2050038"/>
              <a:ext cx="505800" cy="282240"/>
            </p14:xfrm>
          </p:contentPart>
        </mc:Choice>
        <mc:Fallback>
          <p:pic>
            <p:nvPicPr>
              <p:cNvPr id="183" name="墨迹 182">
                <a:extLst>
                  <a:ext uri="{FF2B5EF4-FFF2-40B4-BE49-F238E27FC236}">
                    <a16:creationId xmlns:a16="http://schemas.microsoft.com/office/drawing/2014/main" id="{D589C9A6-C9CD-4F98-93CE-5D46334E5480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5181160" y="2041038"/>
                <a:ext cx="52344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85" name="墨迹 184">
                <a:extLst>
                  <a:ext uri="{FF2B5EF4-FFF2-40B4-BE49-F238E27FC236}">
                    <a16:creationId xmlns:a16="http://schemas.microsoft.com/office/drawing/2014/main" id="{25FDE29A-BC95-47C5-92CF-C72EDBD6F06F}"/>
                  </a:ext>
                </a:extLst>
              </p14:cNvPr>
              <p14:cNvContentPartPr/>
              <p14:nvPr/>
            </p14:nvContentPartPr>
            <p14:xfrm>
              <a:off x="2767000" y="2026638"/>
              <a:ext cx="676800" cy="274320"/>
            </p14:xfrm>
          </p:contentPart>
        </mc:Choice>
        <mc:Fallback>
          <p:pic>
            <p:nvPicPr>
              <p:cNvPr id="185" name="墨迹 184">
                <a:extLst>
                  <a:ext uri="{FF2B5EF4-FFF2-40B4-BE49-F238E27FC236}">
                    <a16:creationId xmlns:a16="http://schemas.microsoft.com/office/drawing/2014/main" id="{25FDE29A-BC95-47C5-92CF-C72EDBD6F06F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2758000" y="2017638"/>
                <a:ext cx="69444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204" name="墨迹 203">
                <a:extLst>
                  <a:ext uri="{FF2B5EF4-FFF2-40B4-BE49-F238E27FC236}">
                    <a16:creationId xmlns:a16="http://schemas.microsoft.com/office/drawing/2014/main" id="{5881A698-9C99-4262-A099-3F3509ABD468}"/>
                  </a:ext>
                </a:extLst>
              </p14:cNvPr>
              <p14:cNvContentPartPr/>
              <p14:nvPr/>
            </p14:nvContentPartPr>
            <p14:xfrm>
              <a:off x="6503800" y="1927998"/>
              <a:ext cx="2121480" cy="359280"/>
            </p14:xfrm>
          </p:contentPart>
        </mc:Choice>
        <mc:Fallback>
          <p:pic>
            <p:nvPicPr>
              <p:cNvPr id="204" name="墨迹 203">
                <a:extLst>
                  <a:ext uri="{FF2B5EF4-FFF2-40B4-BE49-F238E27FC236}">
                    <a16:creationId xmlns:a16="http://schemas.microsoft.com/office/drawing/2014/main" id="{5881A698-9C99-4262-A099-3F3509ABD468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494800" y="1918998"/>
                <a:ext cx="213912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212" name="墨迹 211">
                <a:extLst>
                  <a:ext uri="{FF2B5EF4-FFF2-40B4-BE49-F238E27FC236}">
                    <a16:creationId xmlns:a16="http://schemas.microsoft.com/office/drawing/2014/main" id="{9BF2E213-5C15-4D41-A800-954D121B697C}"/>
                  </a:ext>
                </a:extLst>
              </p14:cNvPr>
              <p14:cNvContentPartPr/>
              <p14:nvPr/>
            </p14:nvContentPartPr>
            <p14:xfrm>
              <a:off x="2355520" y="4677678"/>
              <a:ext cx="869040" cy="284400"/>
            </p14:xfrm>
          </p:contentPart>
        </mc:Choice>
        <mc:Fallback>
          <p:pic>
            <p:nvPicPr>
              <p:cNvPr id="212" name="墨迹 211">
                <a:extLst>
                  <a:ext uri="{FF2B5EF4-FFF2-40B4-BE49-F238E27FC236}">
                    <a16:creationId xmlns:a16="http://schemas.microsoft.com/office/drawing/2014/main" id="{9BF2E213-5C15-4D41-A800-954D121B697C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2346520" y="4668678"/>
                <a:ext cx="88668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220" name="墨迹 219">
                <a:extLst>
                  <a:ext uri="{FF2B5EF4-FFF2-40B4-BE49-F238E27FC236}">
                    <a16:creationId xmlns:a16="http://schemas.microsoft.com/office/drawing/2014/main" id="{4E841ACE-F68E-4A7D-851D-3858735BEC81}"/>
                  </a:ext>
                </a:extLst>
              </p14:cNvPr>
              <p14:cNvContentPartPr/>
              <p14:nvPr/>
            </p14:nvContentPartPr>
            <p14:xfrm>
              <a:off x="4290880" y="4743558"/>
              <a:ext cx="829800" cy="354240"/>
            </p14:xfrm>
          </p:contentPart>
        </mc:Choice>
        <mc:Fallback>
          <p:pic>
            <p:nvPicPr>
              <p:cNvPr id="220" name="墨迹 219">
                <a:extLst>
                  <a:ext uri="{FF2B5EF4-FFF2-40B4-BE49-F238E27FC236}">
                    <a16:creationId xmlns:a16="http://schemas.microsoft.com/office/drawing/2014/main" id="{4E841ACE-F68E-4A7D-851D-3858735BEC81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4281880" y="4734558"/>
                <a:ext cx="84744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228" name="墨迹 227">
                <a:extLst>
                  <a:ext uri="{FF2B5EF4-FFF2-40B4-BE49-F238E27FC236}">
                    <a16:creationId xmlns:a16="http://schemas.microsoft.com/office/drawing/2014/main" id="{C7096DDB-3F85-4DA3-A4CC-43C7B2BEA115}"/>
                  </a:ext>
                </a:extLst>
              </p14:cNvPr>
              <p14:cNvContentPartPr/>
              <p14:nvPr/>
            </p14:nvContentPartPr>
            <p14:xfrm>
              <a:off x="6269080" y="4894038"/>
              <a:ext cx="942120" cy="336960"/>
            </p14:xfrm>
          </p:contentPart>
        </mc:Choice>
        <mc:Fallback>
          <p:pic>
            <p:nvPicPr>
              <p:cNvPr id="228" name="墨迹 227">
                <a:extLst>
                  <a:ext uri="{FF2B5EF4-FFF2-40B4-BE49-F238E27FC236}">
                    <a16:creationId xmlns:a16="http://schemas.microsoft.com/office/drawing/2014/main" id="{C7096DDB-3F85-4DA3-A4CC-43C7B2BEA115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6260080" y="4885038"/>
                <a:ext cx="959760" cy="3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236" name="墨迹 235">
                <a:extLst>
                  <a:ext uri="{FF2B5EF4-FFF2-40B4-BE49-F238E27FC236}">
                    <a16:creationId xmlns:a16="http://schemas.microsoft.com/office/drawing/2014/main" id="{9C6E224D-E2A5-4868-B28E-6ADC1C9A9D12}"/>
                  </a:ext>
                </a:extLst>
              </p14:cNvPr>
              <p14:cNvContentPartPr/>
              <p14:nvPr/>
            </p14:nvContentPartPr>
            <p14:xfrm>
              <a:off x="8079160" y="4946958"/>
              <a:ext cx="766440" cy="341280"/>
            </p14:xfrm>
          </p:contentPart>
        </mc:Choice>
        <mc:Fallback>
          <p:pic>
            <p:nvPicPr>
              <p:cNvPr id="236" name="墨迹 235">
                <a:extLst>
                  <a:ext uri="{FF2B5EF4-FFF2-40B4-BE49-F238E27FC236}">
                    <a16:creationId xmlns:a16="http://schemas.microsoft.com/office/drawing/2014/main" id="{9C6E224D-E2A5-4868-B28E-6ADC1C9A9D12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8070160" y="4937958"/>
                <a:ext cx="78408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237" name="墨迹 236">
                <a:extLst>
                  <a:ext uri="{FF2B5EF4-FFF2-40B4-BE49-F238E27FC236}">
                    <a16:creationId xmlns:a16="http://schemas.microsoft.com/office/drawing/2014/main" id="{CA12A1C8-A6B6-4FB8-A144-89CA464C94A4}"/>
                  </a:ext>
                </a:extLst>
              </p14:cNvPr>
              <p14:cNvContentPartPr/>
              <p14:nvPr/>
            </p14:nvContentPartPr>
            <p14:xfrm>
              <a:off x="1310800" y="5068998"/>
              <a:ext cx="146160" cy="280440"/>
            </p14:xfrm>
          </p:contentPart>
        </mc:Choice>
        <mc:Fallback>
          <p:pic>
            <p:nvPicPr>
              <p:cNvPr id="237" name="墨迹 236">
                <a:extLst>
                  <a:ext uri="{FF2B5EF4-FFF2-40B4-BE49-F238E27FC236}">
                    <a16:creationId xmlns:a16="http://schemas.microsoft.com/office/drawing/2014/main" id="{CA12A1C8-A6B6-4FB8-A144-89CA464C94A4}"/>
                  </a:ext>
                </a:extLst>
              </p:cNvPr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1301800" y="5059998"/>
                <a:ext cx="163800" cy="29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238" name="墨迹 237">
                <a:extLst>
                  <a:ext uri="{FF2B5EF4-FFF2-40B4-BE49-F238E27FC236}">
                    <a16:creationId xmlns:a16="http://schemas.microsoft.com/office/drawing/2014/main" id="{89FE3EC1-E99E-40B0-8355-AF91322309BA}"/>
                  </a:ext>
                </a:extLst>
              </p14:cNvPr>
              <p14:cNvContentPartPr/>
              <p14:nvPr/>
            </p14:nvContentPartPr>
            <p14:xfrm>
              <a:off x="2863480" y="5155038"/>
              <a:ext cx="184320" cy="243000"/>
            </p14:xfrm>
          </p:contentPart>
        </mc:Choice>
        <mc:Fallback>
          <p:pic>
            <p:nvPicPr>
              <p:cNvPr id="238" name="墨迹 237">
                <a:extLst>
                  <a:ext uri="{FF2B5EF4-FFF2-40B4-BE49-F238E27FC236}">
                    <a16:creationId xmlns:a16="http://schemas.microsoft.com/office/drawing/2014/main" id="{89FE3EC1-E99E-40B0-8355-AF91322309BA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2854480" y="5146038"/>
                <a:ext cx="20196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239" name="墨迹 238">
                <a:extLst>
                  <a:ext uri="{FF2B5EF4-FFF2-40B4-BE49-F238E27FC236}">
                    <a16:creationId xmlns:a16="http://schemas.microsoft.com/office/drawing/2014/main" id="{FD5C3C5B-7C8F-4298-929F-AB7B0EAD5862}"/>
                  </a:ext>
                </a:extLst>
              </p14:cNvPr>
              <p14:cNvContentPartPr/>
              <p14:nvPr/>
            </p14:nvContentPartPr>
            <p14:xfrm>
              <a:off x="4668520" y="5274198"/>
              <a:ext cx="181800" cy="171720"/>
            </p14:xfrm>
          </p:contentPart>
        </mc:Choice>
        <mc:Fallback>
          <p:pic>
            <p:nvPicPr>
              <p:cNvPr id="239" name="墨迹 238">
                <a:extLst>
                  <a:ext uri="{FF2B5EF4-FFF2-40B4-BE49-F238E27FC236}">
                    <a16:creationId xmlns:a16="http://schemas.microsoft.com/office/drawing/2014/main" id="{FD5C3C5B-7C8F-4298-929F-AB7B0EAD5862}"/>
                  </a:ext>
                </a:extLst>
              </p:cNvPr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4659520" y="5265198"/>
                <a:ext cx="19944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240" name="墨迹 239">
                <a:extLst>
                  <a:ext uri="{FF2B5EF4-FFF2-40B4-BE49-F238E27FC236}">
                    <a16:creationId xmlns:a16="http://schemas.microsoft.com/office/drawing/2014/main" id="{57E6338A-161B-4252-A21E-BC42B8241FF5}"/>
                  </a:ext>
                </a:extLst>
              </p14:cNvPr>
              <p14:cNvContentPartPr/>
              <p14:nvPr/>
            </p14:nvContentPartPr>
            <p14:xfrm>
              <a:off x="6781360" y="5413518"/>
              <a:ext cx="132840" cy="251280"/>
            </p14:xfrm>
          </p:contentPart>
        </mc:Choice>
        <mc:Fallback>
          <p:pic>
            <p:nvPicPr>
              <p:cNvPr id="240" name="墨迹 239">
                <a:extLst>
                  <a:ext uri="{FF2B5EF4-FFF2-40B4-BE49-F238E27FC236}">
                    <a16:creationId xmlns:a16="http://schemas.microsoft.com/office/drawing/2014/main" id="{57E6338A-161B-4252-A21E-BC42B8241FF5}"/>
                  </a:ext>
                </a:extLst>
              </p:cNvPr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772360" y="5404518"/>
                <a:ext cx="150480" cy="2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243" name="墨迹 242">
                <a:extLst>
                  <a:ext uri="{FF2B5EF4-FFF2-40B4-BE49-F238E27FC236}">
                    <a16:creationId xmlns:a16="http://schemas.microsoft.com/office/drawing/2014/main" id="{95684825-2EE7-42AE-9C9C-66A75210A2DE}"/>
                  </a:ext>
                </a:extLst>
              </p14:cNvPr>
              <p14:cNvContentPartPr/>
              <p14:nvPr/>
            </p14:nvContentPartPr>
            <p14:xfrm>
              <a:off x="8161240" y="5399118"/>
              <a:ext cx="237240" cy="436320"/>
            </p14:xfrm>
          </p:contentPart>
        </mc:Choice>
        <mc:Fallback>
          <p:pic>
            <p:nvPicPr>
              <p:cNvPr id="243" name="墨迹 242">
                <a:extLst>
                  <a:ext uri="{FF2B5EF4-FFF2-40B4-BE49-F238E27FC236}">
                    <a16:creationId xmlns:a16="http://schemas.microsoft.com/office/drawing/2014/main" id="{95684825-2EE7-42AE-9C9C-66A75210A2DE}"/>
                  </a:ext>
                </a:extLst>
              </p:cNvPr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8152240" y="5390118"/>
                <a:ext cx="254880" cy="45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244" name="墨迹 243">
                <a:extLst>
                  <a:ext uri="{FF2B5EF4-FFF2-40B4-BE49-F238E27FC236}">
                    <a16:creationId xmlns:a16="http://schemas.microsoft.com/office/drawing/2014/main" id="{4A741693-F949-4B6F-B522-E6F295B0FB90}"/>
                  </a:ext>
                </a:extLst>
              </p14:cNvPr>
              <p14:cNvContentPartPr/>
              <p14:nvPr/>
            </p14:nvContentPartPr>
            <p14:xfrm>
              <a:off x="1435720" y="5145318"/>
              <a:ext cx="188640" cy="1047600"/>
            </p14:xfrm>
          </p:contentPart>
        </mc:Choice>
        <mc:Fallback>
          <p:pic>
            <p:nvPicPr>
              <p:cNvPr id="244" name="墨迹 243">
                <a:extLst>
                  <a:ext uri="{FF2B5EF4-FFF2-40B4-BE49-F238E27FC236}">
                    <a16:creationId xmlns:a16="http://schemas.microsoft.com/office/drawing/2014/main" id="{4A741693-F949-4B6F-B522-E6F295B0FB90}"/>
                  </a:ext>
                </a:extLst>
              </p:cNvPr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1426720" y="5136318"/>
                <a:ext cx="206280" cy="10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248" name="墨迹 247">
                <a:extLst>
                  <a:ext uri="{FF2B5EF4-FFF2-40B4-BE49-F238E27FC236}">
                    <a16:creationId xmlns:a16="http://schemas.microsoft.com/office/drawing/2014/main" id="{BE557C46-3F9F-4B24-897D-773A64C71B4D}"/>
                  </a:ext>
                </a:extLst>
              </p14:cNvPr>
              <p14:cNvContentPartPr/>
              <p14:nvPr/>
            </p14:nvContentPartPr>
            <p14:xfrm>
              <a:off x="1871680" y="6531318"/>
              <a:ext cx="7560" cy="8640"/>
            </p14:xfrm>
          </p:contentPart>
        </mc:Choice>
        <mc:Fallback>
          <p:pic>
            <p:nvPicPr>
              <p:cNvPr id="248" name="墨迹 247">
                <a:extLst>
                  <a:ext uri="{FF2B5EF4-FFF2-40B4-BE49-F238E27FC236}">
                    <a16:creationId xmlns:a16="http://schemas.microsoft.com/office/drawing/2014/main" id="{BE557C46-3F9F-4B24-897D-773A64C71B4D}"/>
                  </a:ext>
                </a:extLst>
              </p:cNvPr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1862680" y="6522318"/>
                <a:ext cx="2520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249" name="墨迹 248">
                <a:extLst>
                  <a:ext uri="{FF2B5EF4-FFF2-40B4-BE49-F238E27FC236}">
                    <a16:creationId xmlns:a16="http://schemas.microsoft.com/office/drawing/2014/main" id="{E6C82269-E7BA-472C-B7FE-89D13558C9D2}"/>
                  </a:ext>
                </a:extLst>
              </p14:cNvPr>
              <p14:cNvContentPartPr/>
              <p14:nvPr/>
            </p14:nvContentPartPr>
            <p14:xfrm>
              <a:off x="1374160" y="6346278"/>
              <a:ext cx="342000" cy="320400"/>
            </p14:xfrm>
          </p:contentPart>
        </mc:Choice>
        <mc:Fallback>
          <p:pic>
            <p:nvPicPr>
              <p:cNvPr id="249" name="墨迹 248">
                <a:extLst>
                  <a:ext uri="{FF2B5EF4-FFF2-40B4-BE49-F238E27FC236}">
                    <a16:creationId xmlns:a16="http://schemas.microsoft.com/office/drawing/2014/main" id="{E6C82269-E7BA-472C-B7FE-89D13558C9D2}"/>
                  </a:ext>
                </a:extLst>
              </p:cNvPr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1365160" y="6337278"/>
                <a:ext cx="359640" cy="33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">
            <p14:nvContentPartPr>
              <p14:cNvPr id="260" name="墨迹 259">
                <a:extLst>
                  <a:ext uri="{FF2B5EF4-FFF2-40B4-BE49-F238E27FC236}">
                    <a16:creationId xmlns:a16="http://schemas.microsoft.com/office/drawing/2014/main" id="{B46762A4-29BF-4674-8421-E03B78A053A4}"/>
                  </a:ext>
                </a:extLst>
              </p14:cNvPr>
              <p14:cNvContentPartPr/>
              <p14:nvPr/>
            </p14:nvContentPartPr>
            <p14:xfrm>
              <a:off x="2158600" y="6346998"/>
              <a:ext cx="955440" cy="286920"/>
            </p14:xfrm>
          </p:contentPart>
        </mc:Choice>
        <mc:Fallback>
          <p:pic>
            <p:nvPicPr>
              <p:cNvPr id="260" name="墨迹 259">
                <a:extLst>
                  <a:ext uri="{FF2B5EF4-FFF2-40B4-BE49-F238E27FC236}">
                    <a16:creationId xmlns:a16="http://schemas.microsoft.com/office/drawing/2014/main" id="{B46762A4-29BF-4674-8421-E03B78A053A4}"/>
                  </a:ext>
                </a:extLst>
              </p:cNvPr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2149600" y="6337998"/>
                <a:ext cx="97308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">
            <p14:nvContentPartPr>
              <p14:cNvPr id="327" name="墨迹 326">
                <a:extLst>
                  <a:ext uri="{FF2B5EF4-FFF2-40B4-BE49-F238E27FC236}">
                    <a16:creationId xmlns:a16="http://schemas.microsoft.com/office/drawing/2014/main" id="{FDFE366F-7C31-4FBE-B33F-78D65DD83423}"/>
                  </a:ext>
                </a:extLst>
              </p14:cNvPr>
              <p14:cNvContentPartPr/>
              <p14:nvPr/>
            </p14:nvContentPartPr>
            <p14:xfrm>
              <a:off x="370480" y="2960478"/>
              <a:ext cx="9417240" cy="3923640"/>
            </p14:xfrm>
          </p:contentPart>
        </mc:Choice>
        <mc:Fallback>
          <p:pic>
            <p:nvPicPr>
              <p:cNvPr id="327" name="墨迹 326">
                <a:extLst>
                  <a:ext uri="{FF2B5EF4-FFF2-40B4-BE49-F238E27FC236}">
                    <a16:creationId xmlns:a16="http://schemas.microsoft.com/office/drawing/2014/main" id="{FDFE366F-7C31-4FBE-B33F-78D65DD83423}"/>
                  </a:ext>
                </a:extLst>
              </p:cNvPr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361480" y="2951478"/>
                <a:ext cx="9434880" cy="394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8221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DBD10B-0BCF-4DA4-907D-1BD79E533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冒泡排序法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43D043B4-04E0-456B-A380-EA87D034D9B4}"/>
                  </a:ext>
                </a:extLst>
              </p14:cNvPr>
              <p14:cNvContentPartPr/>
              <p14:nvPr/>
            </p14:nvContentPartPr>
            <p14:xfrm>
              <a:off x="955120" y="1978758"/>
              <a:ext cx="1748880" cy="212400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43D043B4-04E0-456B-A380-EA87D034D9B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6120" y="1969758"/>
                <a:ext cx="1766520" cy="21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9037336D-2F7C-4DC0-ADC8-0B089FCE8ED6}"/>
                  </a:ext>
                </a:extLst>
              </p14:cNvPr>
              <p14:cNvContentPartPr/>
              <p14:nvPr/>
            </p14:nvContentPartPr>
            <p14:xfrm>
              <a:off x="999400" y="2323278"/>
              <a:ext cx="1641240" cy="1637640"/>
            </p14:xfrm>
          </p:contentPart>
        </mc:Choice>
        <mc:Fallback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9037336D-2F7C-4DC0-ADC8-0B089FCE8ED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3400" y="2251278"/>
                <a:ext cx="1712880" cy="178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E65B60AD-7079-4F10-8C23-9FC1331411F0}"/>
                  </a:ext>
                </a:extLst>
              </p14:cNvPr>
              <p14:cNvContentPartPr/>
              <p14:nvPr/>
            </p14:nvContentPartPr>
            <p14:xfrm>
              <a:off x="2079400" y="3257118"/>
              <a:ext cx="326520" cy="39816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E65B60AD-7079-4F10-8C23-9FC1331411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43400" y="3185118"/>
                <a:ext cx="39816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墨迹 7">
                <a:extLst>
                  <a:ext uri="{FF2B5EF4-FFF2-40B4-BE49-F238E27FC236}">
                    <a16:creationId xmlns:a16="http://schemas.microsoft.com/office/drawing/2014/main" id="{43027E33-059F-4D8A-A99C-BE4D53A21D4F}"/>
                  </a:ext>
                </a:extLst>
              </p14:cNvPr>
              <p14:cNvContentPartPr/>
              <p14:nvPr/>
            </p14:nvContentPartPr>
            <p14:xfrm>
              <a:off x="2543440" y="3679758"/>
              <a:ext cx="3240" cy="27360"/>
            </p14:xfrm>
          </p:contentPart>
        </mc:Choice>
        <mc:Fallback>
          <p:pic>
            <p:nvPicPr>
              <p:cNvPr id="8" name="墨迹 7">
                <a:extLst>
                  <a:ext uri="{FF2B5EF4-FFF2-40B4-BE49-F238E27FC236}">
                    <a16:creationId xmlns:a16="http://schemas.microsoft.com/office/drawing/2014/main" id="{43027E33-059F-4D8A-A99C-BE4D53A21D4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07440" y="3607758"/>
                <a:ext cx="7488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ABDE8CED-5DD8-4D0B-8948-0D867AC78D98}"/>
                  </a:ext>
                </a:extLst>
              </p14:cNvPr>
              <p14:cNvContentPartPr/>
              <p14:nvPr/>
            </p14:nvContentPartPr>
            <p14:xfrm>
              <a:off x="2524000" y="3799278"/>
              <a:ext cx="10080" cy="360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ABDE8CED-5DD8-4D0B-8948-0D867AC78D9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88000" y="3727278"/>
                <a:ext cx="81720" cy="14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" name="墨迹 9">
                <a:extLst>
                  <a:ext uri="{FF2B5EF4-FFF2-40B4-BE49-F238E27FC236}">
                    <a16:creationId xmlns:a16="http://schemas.microsoft.com/office/drawing/2014/main" id="{0AA0817E-3106-4E9E-8E3C-AB86742F918F}"/>
                  </a:ext>
                </a:extLst>
              </p14:cNvPr>
              <p14:cNvContentPartPr/>
              <p14:nvPr/>
            </p14:nvContentPartPr>
            <p14:xfrm>
              <a:off x="2368299" y="2753838"/>
              <a:ext cx="196560" cy="197640"/>
            </p14:xfrm>
          </p:contentPart>
        </mc:Choice>
        <mc:Fallback>
          <p:pic>
            <p:nvPicPr>
              <p:cNvPr id="10" name="墨迹 9">
                <a:extLst>
                  <a:ext uri="{FF2B5EF4-FFF2-40B4-BE49-F238E27FC236}">
                    <a16:creationId xmlns:a16="http://schemas.microsoft.com/office/drawing/2014/main" id="{0AA0817E-3106-4E9E-8E3C-AB86742F918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59299" y="2744838"/>
                <a:ext cx="21420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84172EA3-ED8A-4647-9BA7-6C544A99813A}"/>
                  </a:ext>
                </a:extLst>
              </p14:cNvPr>
              <p14:cNvContentPartPr/>
              <p14:nvPr/>
            </p14:nvContentPartPr>
            <p14:xfrm>
              <a:off x="2281360" y="3336678"/>
              <a:ext cx="289080" cy="300600"/>
            </p14:xfrm>
          </p:contentPart>
        </mc:Choice>
        <mc:Fallback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84172EA3-ED8A-4647-9BA7-6C544A99813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45360" y="3264678"/>
                <a:ext cx="36072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3A592CB1-B45A-4FD1-B269-A85694DCD837}"/>
                  </a:ext>
                </a:extLst>
              </p14:cNvPr>
              <p14:cNvContentPartPr/>
              <p14:nvPr/>
            </p14:nvContentPartPr>
            <p14:xfrm>
              <a:off x="2161840" y="3706038"/>
              <a:ext cx="9000" cy="70200"/>
            </p14:xfrm>
          </p:contentPart>
        </mc:Choice>
        <mc:Fallback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3A592CB1-B45A-4FD1-B269-A85694DCD837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25840" y="3634038"/>
                <a:ext cx="8064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" name="墨迹 12">
                <a:extLst>
                  <a:ext uri="{FF2B5EF4-FFF2-40B4-BE49-F238E27FC236}">
                    <a16:creationId xmlns:a16="http://schemas.microsoft.com/office/drawing/2014/main" id="{C4613191-1729-4120-8F60-2BD6D57BE440}"/>
                  </a:ext>
                </a:extLst>
              </p14:cNvPr>
              <p14:cNvContentPartPr/>
              <p14:nvPr/>
            </p14:nvContentPartPr>
            <p14:xfrm>
              <a:off x="2171920" y="3046158"/>
              <a:ext cx="344880" cy="251640"/>
            </p14:xfrm>
          </p:contentPart>
        </mc:Choice>
        <mc:Fallback>
          <p:pic>
            <p:nvPicPr>
              <p:cNvPr id="13" name="墨迹 12">
                <a:extLst>
                  <a:ext uri="{FF2B5EF4-FFF2-40B4-BE49-F238E27FC236}">
                    <a16:creationId xmlns:a16="http://schemas.microsoft.com/office/drawing/2014/main" id="{C4613191-1729-4120-8F60-2BD6D57BE44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35920" y="2974158"/>
                <a:ext cx="416520" cy="39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7" name="墨迹 16">
                <a:extLst>
                  <a:ext uri="{FF2B5EF4-FFF2-40B4-BE49-F238E27FC236}">
                    <a16:creationId xmlns:a16="http://schemas.microsoft.com/office/drawing/2014/main" id="{3326B1F8-7AA0-44EC-A798-813E0A48BFDA}"/>
                  </a:ext>
                </a:extLst>
              </p14:cNvPr>
              <p14:cNvContentPartPr/>
              <p14:nvPr/>
            </p14:nvContentPartPr>
            <p14:xfrm>
              <a:off x="2337520" y="1955358"/>
              <a:ext cx="297360" cy="712800"/>
            </p14:xfrm>
          </p:contentPart>
        </mc:Choice>
        <mc:Fallback>
          <p:pic>
            <p:nvPicPr>
              <p:cNvPr id="17" name="墨迹 16">
                <a:extLst>
                  <a:ext uri="{FF2B5EF4-FFF2-40B4-BE49-F238E27FC236}">
                    <a16:creationId xmlns:a16="http://schemas.microsoft.com/office/drawing/2014/main" id="{3326B1F8-7AA0-44EC-A798-813E0A48BFD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28520" y="1946358"/>
                <a:ext cx="315000" cy="73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2" name="墨迹 41">
                <a:extLst>
                  <a:ext uri="{FF2B5EF4-FFF2-40B4-BE49-F238E27FC236}">
                    <a16:creationId xmlns:a16="http://schemas.microsoft.com/office/drawing/2014/main" id="{2D733B5D-8FD4-48E3-9B4E-71A85F5DA93C}"/>
                  </a:ext>
                </a:extLst>
              </p14:cNvPr>
              <p14:cNvContentPartPr/>
              <p14:nvPr/>
            </p14:nvContentPartPr>
            <p14:xfrm>
              <a:off x="3468280" y="1735758"/>
              <a:ext cx="1851840" cy="431640"/>
            </p14:xfrm>
          </p:contentPart>
        </mc:Choice>
        <mc:Fallback>
          <p:pic>
            <p:nvPicPr>
              <p:cNvPr id="42" name="墨迹 41">
                <a:extLst>
                  <a:ext uri="{FF2B5EF4-FFF2-40B4-BE49-F238E27FC236}">
                    <a16:creationId xmlns:a16="http://schemas.microsoft.com/office/drawing/2014/main" id="{2D733B5D-8FD4-48E3-9B4E-71A85F5DA93C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459280" y="1726758"/>
                <a:ext cx="186948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3" name="墨迹 42">
                <a:extLst>
                  <a:ext uri="{FF2B5EF4-FFF2-40B4-BE49-F238E27FC236}">
                    <a16:creationId xmlns:a16="http://schemas.microsoft.com/office/drawing/2014/main" id="{7E983A3A-D9FA-49D2-80CE-E783B1D179FD}"/>
                  </a:ext>
                </a:extLst>
              </p14:cNvPr>
              <p14:cNvContentPartPr/>
              <p14:nvPr/>
            </p14:nvContentPartPr>
            <p14:xfrm>
              <a:off x="3574840" y="2783358"/>
              <a:ext cx="170280" cy="273240"/>
            </p14:xfrm>
          </p:contentPart>
        </mc:Choice>
        <mc:Fallback>
          <p:pic>
            <p:nvPicPr>
              <p:cNvPr id="43" name="墨迹 42">
                <a:extLst>
                  <a:ext uri="{FF2B5EF4-FFF2-40B4-BE49-F238E27FC236}">
                    <a16:creationId xmlns:a16="http://schemas.microsoft.com/office/drawing/2014/main" id="{7E983A3A-D9FA-49D2-80CE-E783B1D179F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65840" y="2774358"/>
                <a:ext cx="18792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4" name="墨迹 43">
                <a:extLst>
                  <a:ext uri="{FF2B5EF4-FFF2-40B4-BE49-F238E27FC236}">
                    <a16:creationId xmlns:a16="http://schemas.microsoft.com/office/drawing/2014/main" id="{54B3BB8F-3EAF-484E-8C35-1976A53BE46B}"/>
                  </a:ext>
                </a:extLst>
              </p14:cNvPr>
              <p14:cNvContentPartPr/>
              <p14:nvPr/>
            </p14:nvContentPartPr>
            <p14:xfrm>
              <a:off x="4082080" y="2770398"/>
              <a:ext cx="208800" cy="257400"/>
            </p14:xfrm>
          </p:contentPart>
        </mc:Choice>
        <mc:Fallback>
          <p:pic>
            <p:nvPicPr>
              <p:cNvPr id="44" name="墨迹 43">
                <a:extLst>
                  <a:ext uri="{FF2B5EF4-FFF2-40B4-BE49-F238E27FC236}">
                    <a16:creationId xmlns:a16="http://schemas.microsoft.com/office/drawing/2014/main" id="{54B3BB8F-3EAF-484E-8C35-1976A53BE46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73080" y="2761398"/>
                <a:ext cx="226440" cy="27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7" name="墨迹 46">
                <a:extLst>
                  <a:ext uri="{FF2B5EF4-FFF2-40B4-BE49-F238E27FC236}">
                    <a16:creationId xmlns:a16="http://schemas.microsoft.com/office/drawing/2014/main" id="{9FD52BED-ED2C-4120-9D48-BF0E77DC4977}"/>
                  </a:ext>
                </a:extLst>
              </p14:cNvPr>
              <p14:cNvContentPartPr/>
              <p14:nvPr/>
            </p14:nvContentPartPr>
            <p14:xfrm>
              <a:off x="4637200" y="2793438"/>
              <a:ext cx="474840" cy="242640"/>
            </p14:xfrm>
          </p:contentPart>
        </mc:Choice>
        <mc:Fallback>
          <p:pic>
            <p:nvPicPr>
              <p:cNvPr id="47" name="墨迹 46">
                <a:extLst>
                  <a:ext uri="{FF2B5EF4-FFF2-40B4-BE49-F238E27FC236}">
                    <a16:creationId xmlns:a16="http://schemas.microsoft.com/office/drawing/2014/main" id="{9FD52BED-ED2C-4120-9D48-BF0E77DC4977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628200" y="2784438"/>
                <a:ext cx="49248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57" name="墨迹 56">
                <a:extLst>
                  <a:ext uri="{FF2B5EF4-FFF2-40B4-BE49-F238E27FC236}">
                    <a16:creationId xmlns:a16="http://schemas.microsoft.com/office/drawing/2014/main" id="{976BA596-96CD-4DE5-AECF-F19409E03EC9}"/>
                  </a:ext>
                </a:extLst>
              </p14:cNvPr>
              <p14:cNvContentPartPr/>
              <p14:nvPr/>
            </p14:nvContentPartPr>
            <p14:xfrm>
              <a:off x="3510040" y="3116358"/>
              <a:ext cx="292320" cy="497520"/>
            </p14:xfrm>
          </p:contentPart>
        </mc:Choice>
        <mc:Fallback>
          <p:pic>
            <p:nvPicPr>
              <p:cNvPr id="57" name="墨迹 56">
                <a:extLst>
                  <a:ext uri="{FF2B5EF4-FFF2-40B4-BE49-F238E27FC236}">
                    <a16:creationId xmlns:a16="http://schemas.microsoft.com/office/drawing/2014/main" id="{976BA596-96CD-4DE5-AECF-F19409E03EC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501040" y="3107358"/>
                <a:ext cx="309960" cy="51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8" name="墨迹 57">
                <a:extLst>
                  <a:ext uri="{FF2B5EF4-FFF2-40B4-BE49-F238E27FC236}">
                    <a16:creationId xmlns:a16="http://schemas.microsoft.com/office/drawing/2014/main" id="{F1BDEEE5-A72E-40F5-A8CC-53F80897196D}"/>
                  </a:ext>
                </a:extLst>
              </p14:cNvPr>
              <p14:cNvContentPartPr/>
              <p14:nvPr/>
            </p14:nvContentPartPr>
            <p14:xfrm>
              <a:off x="4145080" y="3138318"/>
              <a:ext cx="198720" cy="366120"/>
            </p14:xfrm>
          </p:contentPart>
        </mc:Choice>
        <mc:Fallback>
          <p:pic>
            <p:nvPicPr>
              <p:cNvPr id="58" name="墨迹 57">
                <a:extLst>
                  <a:ext uri="{FF2B5EF4-FFF2-40B4-BE49-F238E27FC236}">
                    <a16:creationId xmlns:a16="http://schemas.microsoft.com/office/drawing/2014/main" id="{F1BDEEE5-A72E-40F5-A8CC-53F80897196D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36080" y="3129318"/>
                <a:ext cx="216360" cy="38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2" name="墨迹 61">
                <a:extLst>
                  <a:ext uri="{FF2B5EF4-FFF2-40B4-BE49-F238E27FC236}">
                    <a16:creationId xmlns:a16="http://schemas.microsoft.com/office/drawing/2014/main" id="{AF38DF3E-5953-478A-91D8-0BD021FC03A1}"/>
                  </a:ext>
                </a:extLst>
              </p14:cNvPr>
              <p14:cNvContentPartPr/>
              <p14:nvPr/>
            </p14:nvContentPartPr>
            <p14:xfrm>
              <a:off x="3701560" y="2598678"/>
              <a:ext cx="465840" cy="187560"/>
            </p14:xfrm>
          </p:contentPart>
        </mc:Choice>
        <mc:Fallback>
          <p:pic>
            <p:nvPicPr>
              <p:cNvPr id="62" name="墨迹 61">
                <a:extLst>
                  <a:ext uri="{FF2B5EF4-FFF2-40B4-BE49-F238E27FC236}">
                    <a16:creationId xmlns:a16="http://schemas.microsoft.com/office/drawing/2014/main" id="{AF38DF3E-5953-478A-91D8-0BD021FC03A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692560" y="2589678"/>
                <a:ext cx="48348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3" name="墨迹 62">
                <a:extLst>
                  <a:ext uri="{FF2B5EF4-FFF2-40B4-BE49-F238E27FC236}">
                    <a16:creationId xmlns:a16="http://schemas.microsoft.com/office/drawing/2014/main" id="{6F9189C8-DF01-4643-84B0-ACEDFD68902C}"/>
                  </a:ext>
                </a:extLst>
              </p14:cNvPr>
              <p14:cNvContentPartPr/>
              <p14:nvPr/>
            </p14:nvContentPartPr>
            <p14:xfrm>
              <a:off x="4622440" y="3134718"/>
              <a:ext cx="214560" cy="345600"/>
            </p14:xfrm>
          </p:contentPart>
        </mc:Choice>
        <mc:Fallback>
          <p:pic>
            <p:nvPicPr>
              <p:cNvPr id="63" name="墨迹 62">
                <a:extLst>
                  <a:ext uri="{FF2B5EF4-FFF2-40B4-BE49-F238E27FC236}">
                    <a16:creationId xmlns:a16="http://schemas.microsoft.com/office/drawing/2014/main" id="{6F9189C8-DF01-4643-84B0-ACEDFD68902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613440" y="3125718"/>
                <a:ext cx="232200" cy="3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7" name="墨迹 66">
                <a:extLst>
                  <a:ext uri="{FF2B5EF4-FFF2-40B4-BE49-F238E27FC236}">
                    <a16:creationId xmlns:a16="http://schemas.microsoft.com/office/drawing/2014/main" id="{8F6C6FE6-3698-4F04-BA42-741B52F9D936}"/>
                  </a:ext>
                </a:extLst>
              </p14:cNvPr>
              <p14:cNvContentPartPr/>
              <p14:nvPr/>
            </p14:nvContentPartPr>
            <p14:xfrm>
              <a:off x="4254520" y="2554038"/>
              <a:ext cx="544320" cy="218880"/>
            </p14:xfrm>
          </p:contentPart>
        </mc:Choice>
        <mc:Fallback>
          <p:pic>
            <p:nvPicPr>
              <p:cNvPr id="67" name="墨迹 66">
                <a:extLst>
                  <a:ext uri="{FF2B5EF4-FFF2-40B4-BE49-F238E27FC236}">
                    <a16:creationId xmlns:a16="http://schemas.microsoft.com/office/drawing/2014/main" id="{8F6C6FE6-3698-4F04-BA42-741B52F9D936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245520" y="2545038"/>
                <a:ext cx="56196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8" name="墨迹 67">
                <a:extLst>
                  <a:ext uri="{FF2B5EF4-FFF2-40B4-BE49-F238E27FC236}">
                    <a16:creationId xmlns:a16="http://schemas.microsoft.com/office/drawing/2014/main" id="{0FC307E8-0819-47D2-BC8D-7AA3A582923A}"/>
                  </a:ext>
                </a:extLst>
              </p14:cNvPr>
              <p14:cNvContentPartPr/>
              <p14:nvPr/>
            </p14:nvContentPartPr>
            <p14:xfrm>
              <a:off x="3459280" y="3176838"/>
              <a:ext cx="13680" cy="5040"/>
            </p14:xfrm>
          </p:contentPart>
        </mc:Choice>
        <mc:Fallback>
          <p:pic>
            <p:nvPicPr>
              <p:cNvPr id="68" name="墨迹 67">
                <a:extLst>
                  <a:ext uri="{FF2B5EF4-FFF2-40B4-BE49-F238E27FC236}">
                    <a16:creationId xmlns:a16="http://schemas.microsoft.com/office/drawing/2014/main" id="{0FC307E8-0819-47D2-BC8D-7AA3A582923A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450280" y="3167838"/>
                <a:ext cx="3132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1" name="墨迹 90">
                <a:extLst>
                  <a:ext uri="{FF2B5EF4-FFF2-40B4-BE49-F238E27FC236}">
                    <a16:creationId xmlns:a16="http://schemas.microsoft.com/office/drawing/2014/main" id="{A0AAB80E-A05C-40FA-82F5-2E398B6C95A6}"/>
                  </a:ext>
                </a:extLst>
              </p14:cNvPr>
              <p14:cNvContentPartPr/>
              <p14:nvPr/>
            </p14:nvContentPartPr>
            <p14:xfrm>
              <a:off x="5347120" y="2713158"/>
              <a:ext cx="1983240" cy="1285920"/>
            </p14:xfrm>
          </p:contentPart>
        </mc:Choice>
        <mc:Fallback>
          <p:pic>
            <p:nvPicPr>
              <p:cNvPr id="91" name="墨迹 90">
                <a:extLst>
                  <a:ext uri="{FF2B5EF4-FFF2-40B4-BE49-F238E27FC236}">
                    <a16:creationId xmlns:a16="http://schemas.microsoft.com/office/drawing/2014/main" id="{A0AAB80E-A05C-40FA-82F5-2E398B6C95A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38120" y="2704158"/>
                <a:ext cx="2000880" cy="13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01" name="墨迹 100">
                <a:extLst>
                  <a:ext uri="{FF2B5EF4-FFF2-40B4-BE49-F238E27FC236}">
                    <a16:creationId xmlns:a16="http://schemas.microsoft.com/office/drawing/2014/main" id="{B6AABD51-2B45-4F91-9306-AC5F7189E8AE}"/>
                  </a:ext>
                </a:extLst>
              </p14:cNvPr>
              <p14:cNvContentPartPr/>
              <p14:nvPr/>
            </p14:nvContentPartPr>
            <p14:xfrm>
              <a:off x="5830960" y="2703438"/>
              <a:ext cx="473760" cy="975600"/>
            </p14:xfrm>
          </p:contentPart>
        </mc:Choice>
        <mc:Fallback>
          <p:pic>
            <p:nvPicPr>
              <p:cNvPr id="101" name="墨迹 100">
                <a:extLst>
                  <a:ext uri="{FF2B5EF4-FFF2-40B4-BE49-F238E27FC236}">
                    <a16:creationId xmlns:a16="http://schemas.microsoft.com/office/drawing/2014/main" id="{B6AABD51-2B45-4F91-9306-AC5F7189E8AE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821960" y="2694438"/>
                <a:ext cx="491400" cy="9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02" name="墨迹 101">
                <a:extLst>
                  <a:ext uri="{FF2B5EF4-FFF2-40B4-BE49-F238E27FC236}">
                    <a16:creationId xmlns:a16="http://schemas.microsoft.com/office/drawing/2014/main" id="{02650358-9B2F-43D5-9B41-CB2A8D707D82}"/>
                  </a:ext>
                </a:extLst>
              </p14:cNvPr>
              <p14:cNvContentPartPr/>
              <p14:nvPr/>
            </p14:nvContentPartPr>
            <p14:xfrm>
              <a:off x="5549800" y="2746998"/>
              <a:ext cx="221040" cy="384120"/>
            </p14:xfrm>
          </p:contentPart>
        </mc:Choice>
        <mc:Fallback>
          <p:pic>
            <p:nvPicPr>
              <p:cNvPr id="102" name="墨迹 101">
                <a:extLst>
                  <a:ext uri="{FF2B5EF4-FFF2-40B4-BE49-F238E27FC236}">
                    <a16:creationId xmlns:a16="http://schemas.microsoft.com/office/drawing/2014/main" id="{02650358-9B2F-43D5-9B41-CB2A8D707D82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540800" y="2737998"/>
                <a:ext cx="238680" cy="4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3" name="墨迹 102">
                <a:extLst>
                  <a:ext uri="{FF2B5EF4-FFF2-40B4-BE49-F238E27FC236}">
                    <a16:creationId xmlns:a16="http://schemas.microsoft.com/office/drawing/2014/main" id="{59B207C0-5A45-444B-93AC-7A45D5C10CEE}"/>
                  </a:ext>
                </a:extLst>
              </p14:cNvPr>
              <p14:cNvContentPartPr/>
              <p14:nvPr/>
            </p14:nvContentPartPr>
            <p14:xfrm>
              <a:off x="4003240" y="2704518"/>
              <a:ext cx="400320" cy="370800"/>
            </p14:xfrm>
          </p:contentPart>
        </mc:Choice>
        <mc:Fallback>
          <p:pic>
            <p:nvPicPr>
              <p:cNvPr id="103" name="墨迹 102">
                <a:extLst>
                  <a:ext uri="{FF2B5EF4-FFF2-40B4-BE49-F238E27FC236}">
                    <a16:creationId xmlns:a16="http://schemas.microsoft.com/office/drawing/2014/main" id="{59B207C0-5A45-444B-93AC-7A45D5C10CEE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994240" y="2695518"/>
                <a:ext cx="417960" cy="38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4" name="墨迹 103">
                <a:extLst>
                  <a:ext uri="{FF2B5EF4-FFF2-40B4-BE49-F238E27FC236}">
                    <a16:creationId xmlns:a16="http://schemas.microsoft.com/office/drawing/2014/main" id="{C0202F5C-1277-4CCA-8FD3-90D51DDDC673}"/>
                  </a:ext>
                </a:extLst>
              </p14:cNvPr>
              <p14:cNvContentPartPr/>
              <p14:nvPr/>
            </p14:nvContentPartPr>
            <p14:xfrm>
              <a:off x="4201960" y="3670038"/>
              <a:ext cx="8280" cy="59760"/>
            </p14:xfrm>
          </p:contentPart>
        </mc:Choice>
        <mc:Fallback>
          <p:pic>
            <p:nvPicPr>
              <p:cNvPr id="104" name="墨迹 103">
                <a:extLst>
                  <a:ext uri="{FF2B5EF4-FFF2-40B4-BE49-F238E27FC236}">
                    <a16:creationId xmlns:a16="http://schemas.microsoft.com/office/drawing/2014/main" id="{C0202F5C-1277-4CCA-8FD3-90D51DDDC673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192960" y="3661038"/>
                <a:ext cx="2592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20" name="墨迹 119">
                <a:extLst>
                  <a:ext uri="{FF2B5EF4-FFF2-40B4-BE49-F238E27FC236}">
                    <a16:creationId xmlns:a16="http://schemas.microsoft.com/office/drawing/2014/main" id="{57E7E172-0F25-4E8D-8351-3350DA434D72}"/>
                  </a:ext>
                </a:extLst>
              </p14:cNvPr>
              <p14:cNvContentPartPr/>
              <p14:nvPr/>
            </p14:nvContentPartPr>
            <p14:xfrm>
              <a:off x="4053640" y="3868398"/>
              <a:ext cx="1014480" cy="371880"/>
            </p14:xfrm>
          </p:contentPart>
        </mc:Choice>
        <mc:Fallback>
          <p:pic>
            <p:nvPicPr>
              <p:cNvPr id="120" name="墨迹 119">
                <a:extLst>
                  <a:ext uri="{FF2B5EF4-FFF2-40B4-BE49-F238E27FC236}">
                    <a16:creationId xmlns:a16="http://schemas.microsoft.com/office/drawing/2014/main" id="{57E7E172-0F25-4E8D-8351-3350DA434D72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044640" y="3859398"/>
                <a:ext cx="1032120" cy="3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26" name="墨迹 125">
                <a:extLst>
                  <a:ext uri="{FF2B5EF4-FFF2-40B4-BE49-F238E27FC236}">
                    <a16:creationId xmlns:a16="http://schemas.microsoft.com/office/drawing/2014/main" id="{8DBBDEDB-C624-491C-9E29-2EFCC683DA1E}"/>
                  </a:ext>
                </a:extLst>
              </p14:cNvPr>
              <p14:cNvContentPartPr/>
              <p14:nvPr/>
            </p14:nvContentPartPr>
            <p14:xfrm>
              <a:off x="8412180" y="1527306"/>
              <a:ext cx="269640" cy="760320"/>
            </p14:xfrm>
          </p:contentPart>
        </mc:Choice>
        <mc:Fallback>
          <p:pic>
            <p:nvPicPr>
              <p:cNvPr id="126" name="墨迹 125">
                <a:extLst>
                  <a:ext uri="{FF2B5EF4-FFF2-40B4-BE49-F238E27FC236}">
                    <a16:creationId xmlns:a16="http://schemas.microsoft.com/office/drawing/2014/main" id="{8DBBDEDB-C624-491C-9E29-2EFCC683DA1E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403180" y="1518306"/>
                <a:ext cx="287280" cy="77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27" name="墨迹 126">
                <a:extLst>
                  <a:ext uri="{FF2B5EF4-FFF2-40B4-BE49-F238E27FC236}">
                    <a16:creationId xmlns:a16="http://schemas.microsoft.com/office/drawing/2014/main" id="{630F9FFF-BC76-4204-971C-2403D8E08254}"/>
                  </a:ext>
                </a:extLst>
              </p14:cNvPr>
              <p14:cNvContentPartPr/>
              <p14:nvPr/>
            </p14:nvContentPartPr>
            <p14:xfrm>
              <a:off x="9575680" y="1373578"/>
              <a:ext cx="269640" cy="1640950"/>
            </p14:xfrm>
          </p:contentPart>
        </mc:Choice>
        <mc:Fallback>
          <p:pic>
            <p:nvPicPr>
              <p:cNvPr id="127" name="墨迹 126">
                <a:extLst>
                  <a:ext uri="{FF2B5EF4-FFF2-40B4-BE49-F238E27FC236}">
                    <a16:creationId xmlns:a16="http://schemas.microsoft.com/office/drawing/2014/main" id="{630F9FFF-BC76-4204-971C-2403D8E08254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566704" y="1364570"/>
                <a:ext cx="287233" cy="1658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28" name="墨迹 127">
                <a:extLst>
                  <a:ext uri="{FF2B5EF4-FFF2-40B4-BE49-F238E27FC236}">
                    <a16:creationId xmlns:a16="http://schemas.microsoft.com/office/drawing/2014/main" id="{ECD3976B-A0ED-4C69-BC18-A8E6E02CEB28}"/>
                  </a:ext>
                </a:extLst>
              </p14:cNvPr>
              <p14:cNvContentPartPr/>
              <p14:nvPr/>
            </p14:nvContentPartPr>
            <p14:xfrm>
              <a:off x="7678483" y="1624588"/>
              <a:ext cx="269640" cy="565756"/>
            </p14:xfrm>
          </p:contentPart>
        </mc:Choice>
        <mc:Fallback>
          <p:pic>
            <p:nvPicPr>
              <p:cNvPr id="128" name="墨迹 127">
                <a:extLst>
                  <a:ext uri="{FF2B5EF4-FFF2-40B4-BE49-F238E27FC236}">
                    <a16:creationId xmlns:a16="http://schemas.microsoft.com/office/drawing/2014/main" id="{ECD3976B-A0ED-4C69-BC18-A8E6E02CEB28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669483" y="1615591"/>
                <a:ext cx="287280" cy="5833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29" name="墨迹 128">
                <a:extLst>
                  <a:ext uri="{FF2B5EF4-FFF2-40B4-BE49-F238E27FC236}">
                    <a16:creationId xmlns:a16="http://schemas.microsoft.com/office/drawing/2014/main" id="{A27105F7-EA9E-4A9B-B559-62553E905895}"/>
                  </a:ext>
                </a:extLst>
              </p14:cNvPr>
              <p14:cNvContentPartPr/>
              <p14:nvPr/>
            </p14:nvContentPartPr>
            <p14:xfrm>
              <a:off x="8926520" y="1459574"/>
              <a:ext cx="269640" cy="1287424"/>
            </p14:xfrm>
          </p:contentPart>
        </mc:Choice>
        <mc:Fallback>
          <p:pic>
            <p:nvPicPr>
              <p:cNvPr id="129" name="墨迹 128">
                <a:extLst>
                  <a:ext uri="{FF2B5EF4-FFF2-40B4-BE49-F238E27FC236}">
                    <a16:creationId xmlns:a16="http://schemas.microsoft.com/office/drawing/2014/main" id="{A27105F7-EA9E-4A9B-B559-62553E905895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917544" y="1450566"/>
                <a:ext cx="287233" cy="130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30" name="墨迹 129">
                <a:extLst>
                  <a:ext uri="{FF2B5EF4-FFF2-40B4-BE49-F238E27FC236}">
                    <a16:creationId xmlns:a16="http://schemas.microsoft.com/office/drawing/2014/main" id="{85C0D0E3-86A0-4CA1-9E6F-2DC908D372BE}"/>
                  </a:ext>
                </a:extLst>
              </p14:cNvPr>
              <p14:cNvContentPartPr/>
              <p14:nvPr/>
            </p14:nvContentPartPr>
            <p14:xfrm>
              <a:off x="6789423" y="1690688"/>
              <a:ext cx="269640" cy="378397"/>
            </p14:xfrm>
          </p:contentPart>
        </mc:Choice>
        <mc:Fallback>
          <p:pic>
            <p:nvPicPr>
              <p:cNvPr id="130" name="墨迹 129">
                <a:extLst>
                  <a:ext uri="{FF2B5EF4-FFF2-40B4-BE49-F238E27FC236}">
                    <a16:creationId xmlns:a16="http://schemas.microsoft.com/office/drawing/2014/main" id="{85C0D0E3-86A0-4CA1-9E6F-2DC908D372BE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780423" y="1681696"/>
                <a:ext cx="287280" cy="396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31" name="墨迹 130">
                <a:extLst>
                  <a:ext uri="{FF2B5EF4-FFF2-40B4-BE49-F238E27FC236}">
                    <a16:creationId xmlns:a16="http://schemas.microsoft.com/office/drawing/2014/main" id="{D5284AF3-DE82-4B33-874A-9ADED688E44E}"/>
                  </a:ext>
                </a:extLst>
              </p14:cNvPr>
              <p14:cNvContentPartPr/>
              <p14:nvPr/>
            </p14:nvContentPartPr>
            <p14:xfrm>
              <a:off x="9502960" y="3160998"/>
              <a:ext cx="376920" cy="111240"/>
            </p14:xfrm>
          </p:contentPart>
        </mc:Choice>
        <mc:Fallback>
          <p:pic>
            <p:nvPicPr>
              <p:cNvPr id="131" name="墨迹 130">
                <a:extLst>
                  <a:ext uri="{FF2B5EF4-FFF2-40B4-BE49-F238E27FC236}">
                    <a16:creationId xmlns:a16="http://schemas.microsoft.com/office/drawing/2014/main" id="{D5284AF3-DE82-4B33-874A-9ADED688E44E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9493960" y="3151998"/>
                <a:ext cx="39456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32" name="墨迹 131">
                <a:extLst>
                  <a:ext uri="{FF2B5EF4-FFF2-40B4-BE49-F238E27FC236}">
                    <a16:creationId xmlns:a16="http://schemas.microsoft.com/office/drawing/2014/main" id="{A604038F-4A18-433C-990F-9E7220351B51}"/>
                  </a:ext>
                </a:extLst>
              </p14:cNvPr>
              <p14:cNvContentPartPr/>
              <p14:nvPr/>
            </p14:nvContentPartPr>
            <p14:xfrm>
              <a:off x="8827960" y="3168558"/>
              <a:ext cx="371520" cy="156600"/>
            </p14:xfrm>
          </p:contentPart>
        </mc:Choice>
        <mc:Fallback>
          <p:pic>
            <p:nvPicPr>
              <p:cNvPr id="132" name="墨迹 131">
                <a:extLst>
                  <a:ext uri="{FF2B5EF4-FFF2-40B4-BE49-F238E27FC236}">
                    <a16:creationId xmlns:a16="http://schemas.microsoft.com/office/drawing/2014/main" id="{A604038F-4A18-433C-990F-9E7220351B51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818960" y="3159558"/>
                <a:ext cx="38916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33" name="墨迹 132">
                <a:extLst>
                  <a:ext uri="{FF2B5EF4-FFF2-40B4-BE49-F238E27FC236}">
                    <a16:creationId xmlns:a16="http://schemas.microsoft.com/office/drawing/2014/main" id="{8537D618-2957-43BD-839C-ADC357CA9947}"/>
                  </a:ext>
                </a:extLst>
              </p14:cNvPr>
              <p14:cNvContentPartPr/>
              <p14:nvPr/>
            </p14:nvContentPartPr>
            <p14:xfrm>
              <a:off x="8370760" y="3087558"/>
              <a:ext cx="394200" cy="237600"/>
            </p14:xfrm>
          </p:contentPart>
        </mc:Choice>
        <mc:Fallback>
          <p:pic>
            <p:nvPicPr>
              <p:cNvPr id="133" name="墨迹 132">
                <a:extLst>
                  <a:ext uri="{FF2B5EF4-FFF2-40B4-BE49-F238E27FC236}">
                    <a16:creationId xmlns:a16="http://schemas.microsoft.com/office/drawing/2014/main" id="{8537D618-2957-43BD-839C-ADC357CA9947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361760" y="3078558"/>
                <a:ext cx="411840" cy="25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3333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4457AE-8003-4FF0-B868-1E35FDBAF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二级指针</a:t>
            </a:r>
            <a:r>
              <a:rPr lang="en-US" altLang="zh-CN"/>
              <a:t>vs</a:t>
            </a:r>
            <a:r>
              <a:rPr lang="zh-CN" altLang="en-US"/>
              <a:t>二维数组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1" name="墨迹 40">
                <a:extLst>
                  <a:ext uri="{FF2B5EF4-FFF2-40B4-BE49-F238E27FC236}">
                    <a16:creationId xmlns:a16="http://schemas.microsoft.com/office/drawing/2014/main" id="{561759A7-01A7-46EE-BCF4-0EF90D3D8E46}"/>
                  </a:ext>
                </a:extLst>
              </p14:cNvPr>
              <p14:cNvContentPartPr/>
              <p14:nvPr/>
            </p14:nvContentPartPr>
            <p14:xfrm>
              <a:off x="3565120" y="1940958"/>
              <a:ext cx="585720" cy="439560"/>
            </p14:xfrm>
          </p:contentPart>
        </mc:Choice>
        <mc:Fallback>
          <p:pic>
            <p:nvPicPr>
              <p:cNvPr id="41" name="墨迹 40">
                <a:extLst>
                  <a:ext uri="{FF2B5EF4-FFF2-40B4-BE49-F238E27FC236}">
                    <a16:creationId xmlns:a16="http://schemas.microsoft.com/office/drawing/2014/main" id="{561759A7-01A7-46EE-BCF4-0EF90D3D8E4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6120" y="1931958"/>
                <a:ext cx="603360" cy="45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7" name="墨迹 56">
                <a:extLst>
                  <a:ext uri="{FF2B5EF4-FFF2-40B4-BE49-F238E27FC236}">
                    <a16:creationId xmlns:a16="http://schemas.microsoft.com/office/drawing/2014/main" id="{86F3FE22-A2D7-4A89-A3D3-B929D916EAB1}"/>
                  </a:ext>
                </a:extLst>
              </p14:cNvPr>
              <p14:cNvContentPartPr/>
              <p14:nvPr/>
            </p14:nvContentPartPr>
            <p14:xfrm>
              <a:off x="4322560" y="1888758"/>
              <a:ext cx="1326960" cy="477720"/>
            </p14:xfrm>
          </p:contentPart>
        </mc:Choice>
        <mc:Fallback>
          <p:pic>
            <p:nvPicPr>
              <p:cNvPr id="57" name="墨迹 56">
                <a:extLst>
                  <a:ext uri="{FF2B5EF4-FFF2-40B4-BE49-F238E27FC236}">
                    <a16:creationId xmlns:a16="http://schemas.microsoft.com/office/drawing/2014/main" id="{86F3FE22-A2D7-4A89-A3D3-B929D916EAB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13560" y="1879758"/>
                <a:ext cx="1344600" cy="49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9" name="墨迹 68">
                <a:extLst>
                  <a:ext uri="{FF2B5EF4-FFF2-40B4-BE49-F238E27FC236}">
                    <a16:creationId xmlns:a16="http://schemas.microsoft.com/office/drawing/2014/main" id="{02D89E15-3F1F-4730-BD2A-9C3B5F1622CA}"/>
                  </a:ext>
                </a:extLst>
              </p14:cNvPr>
              <p14:cNvContentPartPr/>
              <p14:nvPr/>
            </p14:nvContentPartPr>
            <p14:xfrm>
              <a:off x="6387520" y="785718"/>
              <a:ext cx="1263600" cy="410040"/>
            </p14:xfrm>
          </p:contentPart>
        </mc:Choice>
        <mc:Fallback>
          <p:pic>
            <p:nvPicPr>
              <p:cNvPr id="69" name="墨迹 68">
                <a:extLst>
                  <a:ext uri="{FF2B5EF4-FFF2-40B4-BE49-F238E27FC236}">
                    <a16:creationId xmlns:a16="http://schemas.microsoft.com/office/drawing/2014/main" id="{02D89E15-3F1F-4730-BD2A-9C3B5F1622C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8520" y="776718"/>
                <a:ext cx="1281240" cy="4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0" name="墨迹 69">
                <a:extLst>
                  <a:ext uri="{FF2B5EF4-FFF2-40B4-BE49-F238E27FC236}">
                    <a16:creationId xmlns:a16="http://schemas.microsoft.com/office/drawing/2014/main" id="{4BFB3AF2-DFA7-4455-8B1E-14065DFDFD4D}"/>
                  </a:ext>
                </a:extLst>
              </p14:cNvPr>
              <p14:cNvContentPartPr/>
              <p14:nvPr/>
            </p14:nvContentPartPr>
            <p14:xfrm>
              <a:off x="3162640" y="2888118"/>
              <a:ext cx="162720" cy="238680"/>
            </p14:xfrm>
          </p:contentPart>
        </mc:Choice>
        <mc:Fallback>
          <p:pic>
            <p:nvPicPr>
              <p:cNvPr id="70" name="墨迹 69">
                <a:extLst>
                  <a:ext uri="{FF2B5EF4-FFF2-40B4-BE49-F238E27FC236}">
                    <a16:creationId xmlns:a16="http://schemas.microsoft.com/office/drawing/2014/main" id="{4BFB3AF2-DFA7-4455-8B1E-14065DFDFD4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53640" y="2879118"/>
                <a:ext cx="18036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9" name="墨迹 78">
                <a:extLst>
                  <a:ext uri="{FF2B5EF4-FFF2-40B4-BE49-F238E27FC236}">
                    <a16:creationId xmlns:a16="http://schemas.microsoft.com/office/drawing/2014/main" id="{E74A6AFF-06E0-4AFD-8734-E4A036A1668F}"/>
                  </a:ext>
                </a:extLst>
              </p14:cNvPr>
              <p14:cNvContentPartPr/>
              <p14:nvPr/>
            </p14:nvContentPartPr>
            <p14:xfrm>
              <a:off x="5979640" y="827838"/>
              <a:ext cx="300600" cy="318240"/>
            </p14:xfrm>
          </p:contentPart>
        </mc:Choice>
        <mc:Fallback>
          <p:pic>
            <p:nvPicPr>
              <p:cNvPr id="79" name="墨迹 78">
                <a:extLst>
                  <a:ext uri="{FF2B5EF4-FFF2-40B4-BE49-F238E27FC236}">
                    <a16:creationId xmlns:a16="http://schemas.microsoft.com/office/drawing/2014/main" id="{E74A6AFF-06E0-4AFD-8734-E4A036A1668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970640" y="818838"/>
                <a:ext cx="318240" cy="3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8" name="墨迹 177">
                <a:extLst>
                  <a:ext uri="{FF2B5EF4-FFF2-40B4-BE49-F238E27FC236}">
                    <a16:creationId xmlns:a16="http://schemas.microsoft.com/office/drawing/2014/main" id="{D11AADF8-4F28-479D-86A2-9FB53D85596E}"/>
                  </a:ext>
                </a:extLst>
              </p14:cNvPr>
              <p14:cNvContentPartPr/>
              <p14:nvPr/>
            </p14:nvContentPartPr>
            <p14:xfrm>
              <a:off x="1023520" y="1930878"/>
              <a:ext cx="5852880" cy="3169800"/>
            </p14:xfrm>
          </p:contentPart>
        </mc:Choice>
        <mc:Fallback>
          <p:pic>
            <p:nvPicPr>
              <p:cNvPr id="178" name="墨迹 177">
                <a:extLst>
                  <a:ext uri="{FF2B5EF4-FFF2-40B4-BE49-F238E27FC236}">
                    <a16:creationId xmlns:a16="http://schemas.microsoft.com/office/drawing/2014/main" id="{D11AADF8-4F28-479D-86A2-9FB53D85596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14520" y="1921878"/>
                <a:ext cx="5870520" cy="31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42" name="墨迹 241">
                <a:extLst>
                  <a:ext uri="{FF2B5EF4-FFF2-40B4-BE49-F238E27FC236}">
                    <a16:creationId xmlns:a16="http://schemas.microsoft.com/office/drawing/2014/main" id="{4A09DBA8-9DC4-4AE9-85DE-FF9DE311A822}"/>
                  </a:ext>
                </a:extLst>
              </p14:cNvPr>
              <p14:cNvContentPartPr/>
              <p14:nvPr/>
            </p14:nvContentPartPr>
            <p14:xfrm>
              <a:off x="7193560" y="3081798"/>
              <a:ext cx="3389400" cy="1307160"/>
            </p14:xfrm>
          </p:contentPart>
        </mc:Choice>
        <mc:Fallback>
          <p:pic>
            <p:nvPicPr>
              <p:cNvPr id="242" name="墨迹 241">
                <a:extLst>
                  <a:ext uri="{FF2B5EF4-FFF2-40B4-BE49-F238E27FC236}">
                    <a16:creationId xmlns:a16="http://schemas.microsoft.com/office/drawing/2014/main" id="{4A09DBA8-9DC4-4AE9-85DE-FF9DE311A82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184560" y="3072798"/>
                <a:ext cx="3407040" cy="132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43" name="墨迹 242">
                <a:extLst>
                  <a:ext uri="{FF2B5EF4-FFF2-40B4-BE49-F238E27FC236}">
                    <a16:creationId xmlns:a16="http://schemas.microsoft.com/office/drawing/2014/main" id="{C0629D66-0427-408E-A61C-2A6DAB612C5B}"/>
                  </a:ext>
                </a:extLst>
              </p14:cNvPr>
              <p14:cNvContentPartPr/>
              <p14:nvPr/>
            </p14:nvContentPartPr>
            <p14:xfrm>
              <a:off x="7196440" y="3036438"/>
              <a:ext cx="3132360" cy="554760"/>
            </p14:xfrm>
          </p:contentPart>
        </mc:Choice>
        <mc:Fallback>
          <p:pic>
            <p:nvPicPr>
              <p:cNvPr id="243" name="墨迹 242">
                <a:extLst>
                  <a:ext uri="{FF2B5EF4-FFF2-40B4-BE49-F238E27FC236}">
                    <a16:creationId xmlns:a16="http://schemas.microsoft.com/office/drawing/2014/main" id="{C0629D66-0427-408E-A61C-2A6DAB612C5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60440" y="2964438"/>
                <a:ext cx="3204000" cy="69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44" name="墨迹 243">
                <a:extLst>
                  <a:ext uri="{FF2B5EF4-FFF2-40B4-BE49-F238E27FC236}">
                    <a16:creationId xmlns:a16="http://schemas.microsoft.com/office/drawing/2014/main" id="{A04BDD5F-F45F-4EFD-81F6-0D4D4F8692E5}"/>
                  </a:ext>
                </a:extLst>
              </p14:cNvPr>
              <p14:cNvContentPartPr/>
              <p14:nvPr/>
            </p14:nvContentPartPr>
            <p14:xfrm>
              <a:off x="7792240" y="3799278"/>
              <a:ext cx="2120760" cy="432360"/>
            </p14:xfrm>
          </p:contentPart>
        </mc:Choice>
        <mc:Fallback>
          <p:pic>
            <p:nvPicPr>
              <p:cNvPr id="244" name="墨迹 243">
                <a:extLst>
                  <a:ext uri="{FF2B5EF4-FFF2-40B4-BE49-F238E27FC236}">
                    <a16:creationId xmlns:a16="http://schemas.microsoft.com/office/drawing/2014/main" id="{A04BDD5F-F45F-4EFD-81F6-0D4D4F8692E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56240" y="3727278"/>
                <a:ext cx="2192400" cy="57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45" name="墨迹 244">
                <a:extLst>
                  <a:ext uri="{FF2B5EF4-FFF2-40B4-BE49-F238E27FC236}">
                    <a16:creationId xmlns:a16="http://schemas.microsoft.com/office/drawing/2014/main" id="{18441B4B-7F99-4629-91A6-6628E2971F74}"/>
                  </a:ext>
                </a:extLst>
              </p14:cNvPr>
              <p14:cNvContentPartPr/>
              <p14:nvPr/>
            </p14:nvContentPartPr>
            <p14:xfrm>
              <a:off x="9301000" y="3817278"/>
              <a:ext cx="1358640" cy="486360"/>
            </p14:xfrm>
          </p:contentPart>
        </mc:Choice>
        <mc:Fallback>
          <p:pic>
            <p:nvPicPr>
              <p:cNvPr id="245" name="墨迹 244">
                <a:extLst>
                  <a:ext uri="{FF2B5EF4-FFF2-40B4-BE49-F238E27FC236}">
                    <a16:creationId xmlns:a16="http://schemas.microsoft.com/office/drawing/2014/main" id="{18441B4B-7F99-4629-91A6-6628E2971F7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265000" y="3745278"/>
                <a:ext cx="1430280" cy="63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1616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484B3D-6731-411A-8407-449316C4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函数指针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5" name="墨迹 34">
                <a:extLst>
                  <a:ext uri="{FF2B5EF4-FFF2-40B4-BE49-F238E27FC236}">
                    <a16:creationId xmlns:a16="http://schemas.microsoft.com/office/drawing/2014/main" id="{7B8C5E16-6E48-4CE9-A2A4-47E52A03F32D}"/>
                  </a:ext>
                </a:extLst>
              </p14:cNvPr>
              <p14:cNvContentPartPr/>
              <p14:nvPr/>
            </p14:nvContentPartPr>
            <p14:xfrm>
              <a:off x="1097320" y="1776078"/>
              <a:ext cx="1980360" cy="472680"/>
            </p14:xfrm>
          </p:contentPart>
        </mc:Choice>
        <mc:Fallback>
          <p:pic>
            <p:nvPicPr>
              <p:cNvPr id="35" name="墨迹 34">
                <a:extLst>
                  <a:ext uri="{FF2B5EF4-FFF2-40B4-BE49-F238E27FC236}">
                    <a16:creationId xmlns:a16="http://schemas.microsoft.com/office/drawing/2014/main" id="{7B8C5E16-6E48-4CE9-A2A4-47E52A03F32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8320" y="1767078"/>
                <a:ext cx="1998000" cy="49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6" name="墨迹 55">
                <a:extLst>
                  <a:ext uri="{FF2B5EF4-FFF2-40B4-BE49-F238E27FC236}">
                    <a16:creationId xmlns:a16="http://schemas.microsoft.com/office/drawing/2014/main" id="{A54B9F0A-A0EA-40BD-8CA0-6285789DCB10}"/>
                  </a:ext>
                </a:extLst>
              </p14:cNvPr>
              <p14:cNvContentPartPr/>
              <p14:nvPr/>
            </p14:nvContentPartPr>
            <p14:xfrm>
              <a:off x="3267760" y="1798758"/>
              <a:ext cx="1607040" cy="387720"/>
            </p14:xfrm>
          </p:contentPart>
        </mc:Choice>
        <mc:Fallback>
          <p:pic>
            <p:nvPicPr>
              <p:cNvPr id="56" name="墨迹 55">
                <a:extLst>
                  <a:ext uri="{FF2B5EF4-FFF2-40B4-BE49-F238E27FC236}">
                    <a16:creationId xmlns:a16="http://schemas.microsoft.com/office/drawing/2014/main" id="{A54B9F0A-A0EA-40BD-8CA0-6285789DCB1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58760" y="1789758"/>
                <a:ext cx="162468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0" name="墨迹 59">
                <a:extLst>
                  <a:ext uri="{FF2B5EF4-FFF2-40B4-BE49-F238E27FC236}">
                    <a16:creationId xmlns:a16="http://schemas.microsoft.com/office/drawing/2014/main" id="{BD488554-52DB-4CB6-933E-FAF5B1C5E3AB}"/>
                  </a:ext>
                </a:extLst>
              </p14:cNvPr>
              <p14:cNvContentPartPr/>
              <p14:nvPr/>
            </p14:nvContentPartPr>
            <p14:xfrm>
              <a:off x="5055880" y="1731438"/>
              <a:ext cx="1069560" cy="364680"/>
            </p14:xfrm>
          </p:contentPart>
        </mc:Choice>
        <mc:Fallback>
          <p:pic>
            <p:nvPicPr>
              <p:cNvPr id="60" name="墨迹 59">
                <a:extLst>
                  <a:ext uri="{FF2B5EF4-FFF2-40B4-BE49-F238E27FC236}">
                    <a16:creationId xmlns:a16="http://schemas.microsoft.com/office/drawing/2014/main" id="{BD488554-52DB-4CB6-933E-FAF5B1C5E3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46880" y="1722438"/>
                <a:ext cx="108720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1" name="墨迹 60">
                <a:extLst>
                  <a:ext uri="{FF2B5EF4-FFF2-40B4-BE49-F238E27FC236}">
                    <a16:creationId xmlns:a16="http://schemas.microsoft.com/office/drawing/2014/main" id="{61CC2BA2-C8AF-44B6-B5FF-4D7C6925E76E}"/>
                  </a:ext>
                </a:extLst>
              </p14:cNvPr>
              <p14:cNvContentPartPr/>
              <p14:nvPr/>
            </p14:nvContentPartPr>
            <p14:xfrm>
              <a:off x="3884440" y="1659798"/>
              <a:ext cx="2296800" cy="585360"/>
            </p14:xfrm>
          </p:contentPart>
        </mc:Choice>
        <mc:Fallback>
          <p:pic>
            <p:nvPicPr>
              <p:cNvPr id="61" name="墨迹 60">
                <a:extLst>
                  <a:ext uri="{FF2B5EF4-FFF2-40B4-BE49-F238E27FC236}">
                    <a16:creationId xmlns:a16="http://schemas.microsoft.com/office/drawing/2014/main" id="{61CC2BA2-C8AF-44B6-B5FF-4D7C6925E76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48440" y="1587798"/>
                <a:ext cx="2368440" cy="72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6" name="墨迹 85">
                <a:extLst>
                  <a:ext uri="{FF2B5EF4-FFF2-40B4-BE49-F238E27FC236}">
                    <a16:creationId xmlns:a16="http://schemas.microsoft.com/office/drawing/2014/main" id="{F7847098-9C3E-4AA4-821E-43503F5B8455}"/>
                  </a:ext>
                </a:extLst>
              </p14:cNvPr>
              <p14:cNvContentPartPr/>
              <p14:nvPr/>
            </p14:nvContentPartPr>
            <p14:xfrm>
              <a:off x="3627040" y="2952918"/>
              <a:ext cx="965520" cy="278280"/>
            </p14:xfrm>
          </p:contentPart>
        </mc:Choice>
        <mc:Fallback>
          <p:pic>
            <p:nvPicPr>
              <p:cNvPr id="86" name="墨迹 85">
                <a:extLst>
                  <a:ext uri="{FF2B5EF4-FFF2-40B4-BE49-F238E27FC236}">
                    <a16:creationId xmlns:a16="http://schemas.microsoft.com/office/drawing/2014/main" id="{F7847098-9C3E-4AA4-821E-43503F5B845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18040" y="2943918"/>
                <a:ext cx="98316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7" name="墨迹 86">
                <a:extLst>
                  <a:ext uri="{FF2B5EF4-FFF2-40B4-BE49-F238E27FC236}">
                    <a16:creationId xmlns:a16="http://schemas.microsoft.com/office/drawing/2014/main" id="{843187FB-C288-472A-A7E8-4C87C4A4CDAF}"/>
                  </a:ext>
                </a:extLst>
              </p14:cNvPr>
              <p14:cNvContentPartPr/>
              <p14:nvPr/>
            </p14:nvContentPartPr>
            <p14:xfrm>
              <a:off x="1149880" y="2700558"/>
              <a:ext cx="2283840" cy="524520"/>
            </p14:xfrm>
          </p:contentPart>
        </mc:Choice>
        <mc:Fallback>
          <p:pic>
            <p:nvPicPr>
              <p:cNvPr id="87" name="墨迹 86">
                <a:extLst>
                  <a:ext uri="{FF2B5EF4-FFF2-40B4-BE49-F238E27FC236}">
                    <a16:creationId xmlns:a16="http://schemas.microsoft.com/office/drawing/2014/main" id="{843187FB-C288-472A-A7E8-4C87C4A4CDA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40880" y="2691558"/>
                <a:ext cx="2301480" cy="54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5" name="墨迹 94">
                <a:extLst>
                  <a:ext uri="{FF2B5EF4-FFF2-40B4-BE49-F238E27FC236}">
                    <a16:creationId xmlns:a16="http://schemas.microsoft.com/office/drawing/2014/main" id="{4365EFFD-258B-43A9-84DC-DADF82CB6428}"/>
                  </a:ext>
                </a:extLst>
              </p14:cNvPr>
              <p14:cNvContentPartPr/>
              <p14:nvPr/>
            </p14:nvContentPartPr>
            <p14:xfrm>
              <a:off x="4870480" y="2865438"/>
              <a:ext cx="736920" cy="405000"/>
            </p14:xfrm>
          </p:contentPart>
        </mc:Choice>
        <mc:Fallback>
          <p:pic>
            <p:nvPicPr>
              <p:cNvPr id="95" name="墨迹 94">
                <a:extLst>
                  <a:ext uri="{FF2B5EF4-FFF2-40B4-BE49-F238E27FC236}">
                    <a16:creationId xmlns:a16="http://schemas.microsoft.com/office/drawing/2014/main" id="{4365EFFD-258B-43A9-84DC-DADF82CB642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61480" y="2856438"/>
                <a:ext cx="754560" cy="42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19" name="墨迹 118">
                <a:extLst>
                  <a:ext uri="{FF2B5EF4-FFF2-40B4-BE49-F238E27FC236}">
                    <a16:creationId xmlns:a16="http://schemas.microsoft.com/office/drawing/2014/main" id="{13172792-B664-43DF-A113-4E7C013FF9DE}"/>
                  </a:ext>
                </a:extLst>
              </p14:cNvPr>
              <p14:cNvContentPartPr/>
              <p14:nvPr/>
            </p14:nvContentPartPr>
            <p14:xfrm>
              <a:off x="964480" y="3912678"/>
              <a:ext cx="2019960" cy="758160"/>
            </p14:xfrm>
          </p:contentPart>
        </mc:Choice>
        <mc:Fallback>
          <p:pic>
            <p:nvPicPr>
              <p:cNvPr id="119" name="墨迹 118">
                <a:extLst>
                  <a:ext uri="{FF2B5EF4-FFF2-40B4-BE49-F238E27FC236}">
                    <a16:creationId xmlns:a16="http://schemas.microsoft.com/office/drawing/2014/main" id="{13172792-B664-43DF-A113-4E7C013FF9DE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55480" y="3903678"/>
                <a:ext cx="2037600" cy="775800"/>
              </a:xfrm>
              <a:prstGeom prst="rect">
                <a:avLst/>
              </a:prstGeom>
            </p:spPr>
          </p:pic>
        </mc:Fallback>
      </mc:AlternateContent>
      <p:pic>
        <p:nvPicPr>
          <p:cNvPr id="120" name="图片 119">
            <a:extLst>
              <a:ext uri="{FF2B5EF4-FFF2-40B4-BE49-F238E27FC236}">
                <a16:creationId xmlns:a16="http://schemas.microsoft.com/office/drawing/2014/main" id="{372EFBFA-D4C9-4EBE-9591-C11C7B40DEE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198737" y="4036878"/>
            <a:ext cx="1857143" cy="51428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27" name="墨迹 126">
                <a:extLst>
                  <a:ext uri="{FF2B5EF4-FFF2-40B4-BE49-F238E27FC236}">
                    <a16:creationId xmlns:a16="http://schemas.microsoft.com/office/drawing/2014/main" id="{770B086F-E2B8-4E8D-8515-53FBAF6BD55D}"/>
                  </a:ext>
                </a:extLst>
              </p14:cNvPr>
              <p14:cNvContentPartPr/>
              <p14:nvPr/>
            </p14:nvContentPartPr>
            <p14:xfrm>
              <a:off x="4029160" y="4148478"/>
              <a:ext cx="492120" cy="458280"/>
            </p14:xfrm>
          </p:contentPart>
        </mc:Choice>
        <mc:Fallback>
          <p:pic>
            <p:nvPicPr>
              <p:cNvPr id="127" name="墨迹 126">
                <a:extLst>
                  <a:ext uri="{FF2B5EF4-FFF2-40B4-BE49-F238E27FC236}">
                    <a16:creationId xmlns:a16="http://schemas.microsoft.com/office/drawing/2014/main" id="{770B086F-E2B8-4E8D-8515-53FBAF6BD55D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020160" y="4139478"/>
                <a:ext cx="50976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85" name="墨迹 184">
                <a:extLst>
                  <a:ext uri="{FF2B5EF4-FFF2-40B4-BE49-F238E27FC236}">
                    <a16:creationId xmlns:a16="http://schemas.microsoft.com/office/drawing/2014/main" id="{3F35CB9D-86AB-4DA8-B6D8-23C85C4E4135}"/>
                  </a:ext>
                </a:extLst>
              </p14:cNvPr>
              <p14:cNvContentPartPr/>
              <p14:nvPr/>
            </p14:nvContentPartPr>
            <p14:xfrm>
              <a:off x="3403480" y="4517838"/>
              <a:ext cx="2244600" cy="1335240"/>
            </p14:xfrm>
          </p:contentPart>
        </mc:Choice>
        <mc:Fallback>
          <p:pic>
            <p:nvPicPr>
              <p:cNvPr id="185" name="墨迹 184">
                <a:extLst>
                  <a:ext uri="{FF2B5EF4-FFF2-40B4-BE49-F238E27FC236}">
                    <a16:creationId xmlns:a16="http://schemas.microsoft.com/office/drawing/2014/main" id="{3F35CB9D-86AB-4DA8-B6D8-23C85C4E413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394480" y="4508838"/>
                <a:ext cx="2262240" cy="13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86" name="墨迹 185">
                <a:extLst>
                  <a:ext uri="{FF2B5EF4-FFF2-40B4-BE49-F238E27FC236}">
                    <a16:creationId xmlns:a16="http://schemas.microsoft.com/office/drawing/2014/main" id="{B92FCC80-B3F0-447C-A9DE-D840A114570A}"/>
                  </a:ext>
                </a:extLst>
              </p14:cNvPr>
              <p14:cNvContentPartPr/>
              <p14:nvPr/>
            </p14:nvContentPartPr>
            <p14:xfrm>
              <a:off x="4601560" y="4125798"/>
              <a:ext cx="6840" cy="6840"/>
            </p14:xfrm>
          </p:contentPart>
        </mc:Choice>
        <mc:Fallback>
          <p:pic>
            <p:nvPicPr>
              <p:cNvPr id="186" name="墨迹 185">
                <a:extLst>
                  <a:ext uri="{FF2B5EF4-FFF2-40B4-BE49-F238E27FC236}">
                    <a16:creationId xmlns:a16="http://schemas.microsoft.com/office/drawing/2014/main" id="{B92FCC80-B3F0-447C-A9DE-D840A114570A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592560" y="4116798"/>
                <a:ext cx="244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87" name="墨迹 186">
                <a:extLst>
                  <a:ext uri="{FF2B5EF4-FFF2-40B4-BE49-F238E27FC236}">
                    <a16:creationId xmlns:a16="http://schemas.microsoft.com/office/drawing/2014/main" id="{B7FA0152-5D07-45B4-B197-9D6B1FDEC1B4}"/>
                  </a:ext>
                </a:extLst>
              </p14:cNvPr>
              <p14:cNvContentPartPr/>
              <p14:nvPr/>
            </p14:nvContentPartPr>
            <p14:xfrm>
              <a:off x="4668160" y="4546278"/>
              <a:ext cx="196200" cy="28080"/>
            </p14:xfrm>
          </p:contentPart>
        </mc:Choice>
        <mc:Fallback>
          <p:pic>
            <p:nvPicPr>
              <p:cNvPr id="187" name="墨迹 186">
                <a:extLst>
                  <a:ext uri="{FF2B5EF4-FFF2-40B4-BE49-F238E27FC236}">
                    <a16:creationId xmlns:a16="http://schemas.microsoft.com/office/drawing/2014/main" id="{B7FA0152-5D07-45B4-B197-9D6B1FDEC1B4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659160" y="4537278"/>
                <a:ext cx="21384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12" name="墨迹 211">
                <a:extLst>
                  <a:ext uri="{FF2B5EF4-FFF2-40B4-BE49-F238E27FC236}">
                    <a16:creationId xmlns:a16="http://schemas.microsoft.com/office/drawing/2014/main" id="{0FCE49B5-C3C3-4BEA-8C95-DD06C2EB092E}"/>
                  </a:ext>
                </a:extLst>
              </p14:cNvPr>
              <p14:cNvContentPartPr/>
              <p14:nvPr/>
            </p14:nvContentPartPr>
            <p14:xfrm>
              <a:off x="3991720" y="3752478"/>
              <a:ext cx="3678480" cy="1772640"/>
            </p14:xfrm>
          </p:contentPart>
        </mc:Choice>
        <mc:Fallback>
          <p:pic>
            <p:nvPicPr>
              <p:cNvPr id="212" name="墨迹 211">
                <a:extLst>
                  <a:ext uri="{FF2B5EF4-FFF2-40B4-BE49-F238E27FC236}">
                    <a16:creationId xmlns:a16="http://schemas.microsoft.com/office/drawing/2014/main" id="{0FCE49B5-C3C3-4BEA-8C95-DD06C2EB092E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982720" y="3743478"/>
                <a:ext cx="3696120" cy="179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6006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9F1868-46DC-4D8E-9019-96095DC2F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函数指针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DADC30D-7E30-4B74-9750-BD1B6AAE5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05" y="1564690"/>
            <a:ext cx="8723809" cy="228571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3" name="墨迹 22">
                <a:extLst>
                  <a:ext uri="{FF2B5EF4-FFF2-40B4-BE49-F238E27FC236}">
                    <a16:creationId xmlns:a16="http://schemas.microsoft.com/office/drawing/2014/main" id="{CAC9BD34-1FF1-47B2-ACBD-83F29F8681B8}"/>
                  </a:ext>
                </a:extLst>
              </p14:cNvPr>
              <p14:cNvContentPartPr/>
              <p14:nvPr/>
            </p14:nvContentPartPr>
            <p14:xfrm>
              <a:off x="2934400" y="2669238"/>
              <a:ext cx="1346760" cy="236160"/>
            </p14:xfrm>
          </p:contentPart>
        </mc:Choice>
        <mc:Fallback>
          <p:pic>
            <p:nvPicPr>
              <p:cNvPr id="23" name="墨迹 22">
                <a:extLst>
                  <a:ext uri="{FF2B5EF4-FFF2-40B4-BE49-F238E27FC236}">
                    <a16:creationId xmlns:a16="http://schemas.microsoft.com/office/drawing/2014/main" id="{CAC9BD34-1FF1-47B2-ACBD-83F29F8681B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25400" y="2660238"/>
                <a:ext cx="136440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8" name="墨迹 27">
                <a:extLst>
                  <a:ext uri="{FF2B5EF4-FFF2-40B4-BE49-F238E27FC236}">
                    <a16:creationId xmlns:a16="http://schemas.microsoft.com/office/drawing/2014/main" id="{36A4891F-5D7B-4548-846D-5AEF55B06512}"/>
                  </a:ext>
                </a:extLst>
              </p14:cNvPr>
              <p14:cNvContentPartPr/>
              <p14:nvPr/>
            </p14:nvContentPartPr>
            <p14:xfrm>
              <a:off x="720760" y="1444518"/>
              <a:ext cx="9416160" cy="1739520"/>
            </p14:xfrm>
          </p:contentPart>
        </mc:Choice>
        <mc:Fallback>
          <p:pic>
            <p:nvPicPr>
              <p:cNvPr id="28" name="墨迹 27">
                <a:extLst>
                  <a:ext uri="{FF2B5EF4-FFF2-40B4-BE49-F238E27FC236}">
                    <a16:creationId xmlns:a16="http://schemas.microsoft.com/office/drawing/2014/main" id="{36A4891F-5D7B-4548-846D-5AEF55B0651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1760" y="1435518"/>
                <a:ext cx="9433800" cy="175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4" name="墨迹 73">
                <a:extLst>
                  <a:ext uri="{FF2B5EF4-FFF2-40B4-BE49-F238E27FC236}">
                    <a16:creationId xmlns:a16="http://schemas.microsoft.com/office/drawing/2014/main" id="{304EB605-F992-4102-9325-577E574E6B5E}"/>
                  </a:ext>
                </a:extLst>
              </p14:cNvPr>
              <p14:cNvContentPartPr/>
              <p14:nvPr/>
            </p14:nvContentPartPr>
            <p14:xfrm>
              <a:off x="1320520" y="3535398"/>
              <a:ext cx="3506040" cy="573840"/>
            </p14:xfrm>
          </p:contentPart>
        </mc:Choice>
        <mc:Fallback>
          <p:pic>
            <p:nvPicPr>
              <p:cNvPr id="74" name="墨迹 73">
                <a:extLst>
                  <a:ext uri="{FF2B5EF4-FFF2-40B4-BE49-F238E27FC236}">
                    <a16:creationId xmlns:a16="http://schemas.microsoft.com/office/drawing/2014/main" id="{304EB605-F992-4102-9325-577E574E6B5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11520" y="3526398"/>
                <a:ext cx="3523680" cy="59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4" name="墨迹 83">
                <a:extLst>
                  <a:ext uri="{FF2B5EF4-FFF2-40B4-BE49-F238E27FC236}">
                    <a16:creationId xmlns:a16="http://schemas.microsoft.com/office/drawing/2014/main" id="{D5A639DD-E21F-43CD-B63A-1B5521651747}"/>
                  </a:ext>
                </a:extLst>
              </p14:cNvPr>
              <p14:cNvContentPartPr/>
              <p14:nvPr/>
            </p14:nvContentPartPr>
            <p14:xfrm>
              <a:off x="5013040" y="3583638"/>
              <a:ext cx="913320" cy="329760"/>
            </p14:xfrm>
          </p:contentPart>
        </mc:Choice>
        <mc:Fallback>
          <p:pic>
            <p:nvPicPr>
              <p:cNvPr id="84" name="墨迹 83">
                <a:extLst>
                  <a:ext uri="{FF2B5EF4-FFF2-40B4-BE49-F238E27FC236}">
                    <a16:creationId xmlns:a16="http://schemas.microsoft.com/office/drawing/2014/main" id="{D5A639DD-E21F-43CD-B63A-1B552165174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04040" y="3574638"/>
                <a:ext cx="930960" cy="34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9596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046D49-81EA-46E0-9267-C445B25FE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函数指针的传递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2D90D77-441D-43DC-9911-017230E3E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264" y="1944442"/>
            <a:ext cx="8895238" cy="2600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3C992CEA-B4D3-49D0-8BC4-3FE64D4FE034}"/>
                  </a:ext>
                </a:extLst>
              </p14:cNvPr>
              <p14:cNvContentPartPr/>
              <p14:nvPr/>
            </p14:nvContentPartPr>
            <p14:xfrm>
              <a:off x="1659640" y="4244598"/>
              <a:ext cx="510840" cy="6696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3C992CEA-B4D3-49D0-8BC4-3FE64D4FE03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50640" y="4235598"/>
                <a:ext cx="52848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D7E8F4E5-D2A5-4FFF-AD5C-86DD89BB3729}"/>
                  </a:ext>
                </a:extLst>
              </p14:cNvPr>
              <p14:cNvContentPartPr/>
              <p14:nvPr/>
            </p14:nvContentPartPr>
            <p14:xfrm>
              <a:off x="1679440" y="1571238"/>
              <a:ext cx="4150440" cy="108720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D7E8F4E5-D2A5-4FFF-AD5C-86DD89BB372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70440" y="1562238"/>
                <a:ext cx="4168080" cy="11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0F108C5F-B235-4E0C-8753-3851ED158EAF}"/>
                  </a:ext>
                </a:extLst>
              </p14:cNvPr>
              <p14:cNvContentPartPr/>
              <p14:nvPr/>
            </p14:nvContentPartPr>
            <p14:xfrm>
              <a:off x="6660400" y="1420758"/>
              <a:ext cx="63360" cy="232920"/>
            </p14:xfrm>
          </p:contentPart>
        </mc:Choice>
        <mc:Fallback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0F108C5F-B235-4E0C-8753-3851ED158EA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651400" y="1411758"/>
                <a:ext cx="8100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3" name="墨迹 12">
                <a:extLst>
                  <a:ext uri="{FF2B5EF4-FFF2-40B4-BE49-F238E27FC236}">
                    <a16:creationId xmlns:a16="http://schemas.microsoft.com/office/drawing/2014/main" id="{42604457-C142-4F80-BEDA-F18DA864A1E1}"/>
                  </a:ext>
                </a:extLst>
              </p14:cNvPr>
              <p14:cNvContentPartPr/>
              <p14:nvPr/>
            </p14:nvContentPartPr>
            <p14:xfrm>
              <a:off x="6919960" y="1349118"/>
              <a:ext cx="153720" cy="358920"/>
            </p14:xfrm>
          </p:contentPart>
        </mc:Choice>
        <mc:Fallback>
          <p:pic>
            <p:nvPicPr>
              <p:cNvPr id="13" name="墨迹 12">
                <a:extLst>
                  <a:ext uri="{FF2B5EF4-FFF2-40B4-BE49-F238E27FC236}">
                    <a16:creationId xmlns:a16="http://schemas.microsoft.com/office/drawing/2014/main" id="{42604457-C142-4F80-BEDA-F18DA864A1E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910960" y="1340118"/>
                <a:ext cx="171360" cy="37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5" name="墨迹 14">
                <a:extLst>
                  <a:ext uri="{FF2B5EF4-FFF2-40B4-BE49-F238E27FC236}">
                    <a16:creationId xmlns:a16="http://schemas.microsoft.com/office/drawing/2014/main" id="{E9CDCB91-ED30-4D03-818E-AB2050E5898A}"/>
                  </a:ext>
                </a:extLst>
              </p14:cNvPr>
              <p14:cNvContentPartPr/>
              <p14:nvPr/>
            </p14:nvContentPartPr>
            <p14:xfrm>
              <a:off x="6293560" y="1884078"/>
              <a:ext cx="32400" cy="17640"/>
            </p14:xfrm>
          </p:contentPart>
        </mc:Choice>
        <mc:Fallback>
          <p:pic>
            <p:nvPicPr>
              <p:cNvPr id="15" name="墨迹 14">
                <a:extLst>
                  <a:ext uri="{FF2B5EF4-FFF2-40B4-BE49-F238E27FC236}">
                    <a16:creationId xmlns:a16="http://schemas.microsoft.com/office/drawing/2014/main" id="{E9CDCB91-ED30-4D03-818E-AB2050E5898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284560" y="1875078"/>
                <a:ext cx="5004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6" name="墨迹 15">
                <a:extLst>
                  <a:ext uri="{FF2B5EF4-FFF2-40B4-BE49-F238E27FC236}">
                    <a16:creationId xmlns:a16="http://schemas.microsoft.com/office/drawing/2014/main" id="{B5074CEF-47F0-46D8-B702-DA243FC38173}"/>
                  </a:ext>
                </a:extLst>
              </p14:cNvPr>
              <p14:cNvContentPartPr/>
              <p14:nvPr/>
            </p14:nvContentPartPr>
            <p14:xfrm>
              <a:off x="6707560" y="1878678"/>
              <a:ext cx="77400" cy="13680"/>
            </p14:xfrm>
          </p:contentPart>
        </mc:Choice>
        <mc:Fallback>
          <p:pic>
            <p:nvPicPr>
              <p:cNvPr id="16" name="墨迹 15">
                <a:extLst>
                  <a:ext uri="{FF2B5EF4-FFF2-40B4-BE49-F238E27FC236}">
                    <a16:creationId xmlns:a16="http://schemas.microsoft.com/office/drawing/2014/main" id="{B5074CEF-47F0-46D8-B702-DA243FC38173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98560" y="1869678"/>
                <a:ext cx="9504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7" name="墨迹 16">
                <a:extLst>
                  <a:ext uri="{FF2B5EF4-FFF2-40B4-BE49-F238E27FC236}">
                    <a16:creationId xmlns:a16="http://schemas.microsoft.com/office/drawing/2014/main" id="{8F3BF1BE-8025-44BD-A4FF-9FCBE844EA1D}"/>
                  </a:ext>
                </a:extLst>
              </p14:cNvPr>
              <p14:cNvContentPartPr/>
              <p14:nvPr/>
            </p14:nvContentPartPr>
            <p14:xfrm>
              <a:off x="6991600" y="1920798"/>
              <a:ext cx="91800" cy="10440"/>
            </p14:xfrm>
          </p:contentPart>
        </mc:Choice>
        <mc:Fallback>
          <p:pic>
            <p:nvPicPr>
              <p:cNvPr id="17" name="墨迹 16">
                <a:extLst>
                  <a:ext uri="{FF2B5EF4-FFF2-40B4-BE49-F238E27FC236}">
                    <a16:creationId xmlns:a16="http://schemas.microsoft.com/office/drawing/2014/main" id="{8F3BF1BE-8025-44BD-A4FF-9FCBE844EA1D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982600" y="1911798"/>
                <a:ext cx="10944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0" name="墨迹 19">
                <a:extLst>
                  <a:ext uri="{FF2B5EF4-FFF2-40B4-BE49-F238E27FC236}">
                    <a16:creationId xmlns:a16="http://schemas.microsoft.com/office/drawing/2014/main" id="{B591C478-9B9A-4AB5-ABD3-206C35975342}"/>
                  </a:ext>
                </a:extLst>
              </p14:cNvPr>
              <p14:cNvContentPartPr/>
              <p14:nvPr/>
            </p14:nvContentPartPr>
            <p14:xfrm>
              <a:off x="7338280" y="1359918"/>
              <a:ext cx="339480" cy="601560"/>
            </p14:xfrm>
          </p:contentPart>
        </mc:Choice>
        <mc:Fallback>
          <p:pic>
            <p:nvPicPr>
              <p:cNvPr id="20" name="墨迹 19">
                <a:extLst>
                  <a:ext uri="{FF2B5EF4-FFF2-40B4-BE49-F238E27FC236}">
                    <a16:creationId xmlns:a16="http://schemas.microsoft.com/office/drawing/2014/main" id="{B591C478-9B9A-4AB5-ABD3-206C35975342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329280" y="1350918"/>
                <a:ext cx="357120" cy="61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1" name="墨迹 20">
                <a:extLst>
                  <a:ext uri="{FF2B5EF4-FFF2-40B4-BE49-F238E27FC236}">
                    <a16:creationId xmlns:a16="http://schemas.microsoft.com/office/drawing/2014/main" id="{435DD3E0-1323-468D-A597-6F9B475E663D}"/>
                  </a:ext>
                </a:extLst>
              </p14:cNvPr>
              <p14:cNvContentPartPr/>
              <p14:nvPr/>
            </p14:nvContentPartPr>
            <p14:xfrm>
              <a:off x="6164320" y="1424358"/>
              <a:ext cx="247320" cy="226800"/>
            </p14:xfrm>
          </p:contentPart>
        </mc:Choice>
        <mc:Fallback>
          <p:pic>
            <p:nvPicPr>
              <p:cNvPr id="21" name="墨迹 20">
                <a:extLst>
                  <a:ext uri="{FF2B5EF4-FFF2-40B4-BE49-F238E27FC236}">
                    <a16:creationId xmlns:a16="http://schemas.microsoft.com/office/drawing/2014/main" id="{435DD3E0-1323-468D-A597-6F9B475E663D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155320" y="1415358"/>
                <a:ext cx="264960" cy="24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4335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BB915-EAD8-4E2A-99D7-F4BF2E271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小组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27778B-9238-43E5-9B7A-2A2B298EC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自习的时候打开</a:t>
            </a:r>
            <a:r>
              <a:rPr lang="en-US" altLang="zh-CN"/>
              <a:t>zoom</a:t>
            </a:r>
          </a:p>
          <a:p>
            <a:r>
              <a:rPr lang="zh-CN" altLang="en-US"/>
              <a:t>有问题找小组 不明确的问题发</a:t>
            </a:r>
            <a:r>
              <a:rPr lang="en-US" altLang="zh-CN"/>
              <a:t>qq</a:t>
            </a:r>
            <a:r>
              <a:rPr lang="zh-CN" altLang="en-US"/>
              <a:t>群</a:t>
            </a:r>
            <a:endParaRPr lang="en-US" altLang="zh-CN"/>
          </a:p>
          <a:p>
            <a:r>
              <a:rPr lang="zh-CN" altLang="en-US"/>
              <a:t>小组每天要交流笔记</a:t>
            </a:r>
          </a:p>
        </p:txBody>
      </p:sp>
    </p:spTree>
    <p:extLst>
      <p:ext uri="{BB962C8B-B14F-4D97-AF65-F5344CB8AC3E}">
        <p14:creationId xmlns:p14="http://schemas.microsoft.com/office/powerpoint/2010/main" val="3770849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6518CC-7211-4DBB-9764-22A52E3CD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06751B-FB95-4E03-BB81-BC009B8FB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拿出纸和笔，分析一下问题，提出解决方案，然后检查并调整</a:t>
            </a:r>
            <a:endParaRPr lang="en-US" altLang="zh-CN"/>
          </a:p>
          <a:p>
            <a:r>
              <a:rPr lang="zh-CN" altLang="en-US"/>
              <a:t>锻炼自己的调试能力 定位问题 监视所有的变量</a:t>
            </a:r>
            <a:endParaRPr lang="en-US" altLang="zh-CN"/>
          </a:p>
          <a:p>
            <a:r>
              <a:rPr lang="zh-CN" altLang="en-US"/>
              <a:t>找到问题 不知道怎么解决，提问</a:t>
            </a:r>
          </a:p>
        </p:txBody>
      </p:sp>
    </p:spTree>
    <p:extLst>
      <p:ext uri="{BB962C8B-B14F-4D97-AF65-F5344CB8AC3E}">
        <p14:creationId xmlns:p14="http://schemas.microsoft.com/office/powerpoint/2010/main" val="744749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B61679-A157-4DC0-8FEE-328776F7B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今天的安排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CA05C9-180A-4912-ACA1-D0BB3C657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播放龙哥 </a:t>
            </a:r>
            <a:r>
              <a:rPr lang="en-US" altLang="zh-CN"/>
              <a:t>30min</a:t>
            </a:r>
          </a:p>
          <a:p>
            <a:r>
              <a:rPr lang="zh-CN" altLang="en-US"/>
              <a:t>复习 指针和数组</a:t>
            </a:r>
            <a:endParaRPr lang="en-US" altLang="zh-CN"/>
          </a:p>
          <a:p>
            <a:r>
              <a:rPr lang="zh-CN" altLang="en-US"/>
              <a:t>我讲解二级指针和函数指针</a:t>
            </a:r>
            <a:endParaRPr lang="en-US" altLang="zh-CN"/>
          </a:p>
          <a:p>
            <a:r>
              <a:rPr lang="zh-CN" altLang="en-US"/>
              <a:t>讲解习题 </a:t>
            </a:r>
            <a:r>
              <a:rPr lang="en-US" altLang="zh-CN"/>
              <a:t>103</a:t>
            </a:r>
            <a:r>
              <a:rPr lang="zh-CN" altLang="en-US"/>
              <a:t>个数</a:t>
            </a:r>
          </a:p>
        </p:txBody>
      </p:sp>
    </p:spTree>
    <p:extLst>
      <p:ext uri="{BB962C8B-B14F-4D97-AF65-F5344CB8AC3E}">
        <p14:creationId xmlns:p14="http://schemas.microsoft.com/office/powerpoint/2010/main" val="1048401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486BB-9B45-4AD5-B48D-E9871DF1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二维数组的内存分布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4" name="墨迹 13">
                <a:extLst>
                  <a:ext uri="{FF2B5EF4-FFF2-40B4-BE49-F238E27FC236}">
                    <a16:creationId xmlns:a16="http://schemas.microsoft.com/office/drawing/2014/main" id="{959BEC65-FC1D-4352-AF90-A5FF63D67652}"/>
                  </a:ext>
                </a:extLst>
              </p14:cNvPr>
              <p14:cNvContentPartPr/>
              <p14:nvPr/>
            </p14:nvContentPartPr>
            <p14:xfrm>
              <a:off x="2038360" y="1467918"/>
              <a:ext cx="235440" cy="235440"/>
            </p14:xfrm>
          </p:contentPart>
        </mc:Choice>
        <mc:Fallback>
          <p:pic>
            <p:nvPicPr>
              <p:cNvPr id="14" name="墨迹 13">
                <a:extLst>
                  <a:ext uri="{FF2B5EF4-FFF2-40B4-BE49-F238E27FC236}">
                    <a16:creationId xmlns:a16="http://schemas.microsoft.com/office/drawing/2014/main" id="{959BEC65-FC1D-4352-AF90-A5FF63D6765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9360" y="1458918"/>
                <a:ext cx="253080" cy="2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1" name="墨迹 30">
                <a:extLst>
                  <a:ext uri="{FF2B5EF4-FFF2-40B4-BE49-F238E27FC236}">
                    <a16:creationId xmlns:a16="http://schemas.microsoft.com/office/drawing/2014/main" id="{6C6FE68B-B25F-4557-8F71-D0147CEE8DAF}"/>
                  </a:ext>
                </a:extLst>
              </p14:cNvPr>
              <p14:cNvContentPartPr/>
              <p14:nvPr/>
            </p14:nvContentPartPr>
            <p14:xfrm>
              <a:off x="2516080" y="1493118"/>
              <a:ext cx="948960" cy="235440"/>
            </p14:xfrm>
          </p:contentPart>
        </mc:Choice>
        <mc:Fallback>
          <p:pic>
            <p:nvPicPr>
              <p:cNvPr id="31" name="墨迹 30">
                <a:extLst>
                  <a:ext uri="{FF2B5EF4-FFF2-40B4-BE49-F238E27FC236}">
                    <a16:creationId xmlns:a16="http://schemas.microsoft.com/office/drawing/2014/main" id="{6C6FE68B-B25F-4557-8F71-D0147CEE8DA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07080" y="1484118"/>
                <a:ext cx="966600" cy="2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4" name="墨迹 43">
                <a:extLst>
                  <a:ext uri="{FF2B5EF4-FFF2-40B4-BE49-F238E27FC236}">
                    <a16:creationId xmlns:a16="http://schemas.microsoft.com/office/drawing/2014/main" id="{74616ED8-B07C-42F5-A80E-17EF2A2EF41B}"/>
                  </a:ext>
                </a:extLst>
              </p14:cNvPr>
              <p14:cNvContentPartPr/>
              <p14:nvPr/>
            </p14:nvContentPartPr>
            <p14:xfrm>
              <a:off x="2752960" y="2389158"/>
              <a:ext cx="748080" cy="449640"/>
            </p14:xfrm>
          </p:contentPart>
        </mc:Choice>
        <mc:Fallback>
          <p:pic>
            <p:nvPicPr>
              <p:cNvPr id="44" name="墨迹 43">
                <a:extLst>
                  <a:ext uri="{FF2B5EF4-FFF2-40B4-BE49-F238E27FC236}">
                    <a16:creationId xmlns:a16="http://schemas.microsoft.com/office/drawing/2014/main" id="{74616ED8-B07C-42F5-A80E-17EF2A2EF41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43960" y="2380158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8" name="墨迹 57">
                <a:extLst>
                  <a:ext uri="{FF2B5EF4-FFF2-40B4-BE49-F238E27FC236}">
                    <a16:creationId xmlns:a16="http://schemas.microsoft.com/office/drawing/2014/main" id="{473E8289-B84B-4F96-8B65-D129031F85E3}"/>
                  </a:ext>
                </a:extLst>
              </p14:cNvPr>
              <p14:cNvContentPartPr/>
              <p14:nvPr/>
            </p14:nvContentPartPr>
            <p14:xfrm>
              <a:off x="3501040" y="2393452"/>
              <a:ext cx="748080" cy="449640"/>
            </p14:xfrm>
          </p:contentPart>
        </mc:Choice>
        <mc:Fallback>
          <p:pic>
            <p:nvPicPr>
              <p:cNvPr id="58" name="墨迹 57">
                <a:extLst>
                  <a:ext uri="{FF2B5EF4-FFF2-40B4-BE49-F238E27FC236}">
                    <a16:creationId xmlns:a16="http://schemas.microsoft.com/office/drawing/2014/main" id="{473E8289-B84B-4F96-8B65-D129031F85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92040" y="2384452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3" name="墨迹 62">
                <a:extLst>
                  <a:ext uri="{FF2B5EF4-FFF2-40B4-BE49-F238E27FC236}">
                    <a16:creationId xmlns:a16="http://schemas.microsoft.com/office/drawing/2014/main" id="{2A992E87-BEFC-4739-B99C-403DF07A384A}"/>
                  </a:ext>
                </a:extLst>
              </p14:cNvPr>
              <p14:cNvContentPartPr/>
              <p14:nvPr/>
            </p14:nvContentPartPr>
            <p14:xfrm>
              <a:off x="2004880" y="2389158"/>
              <a:ext cx="966240" cy="449640"/>
            </p14:xfrm>
          </p:contentPart>
        </mc:Choice>
        <mc:Fallback>
          <p:pic>
            <p:nvPicPr>
              <p:cNvPr id="63" name="墨迹 62">
                <a:extLst>
                  <a:ext uri="{FF2B5EF4-FFF2-40B4-BE49-F238E27FC236}">
                    <a16:creationId xmlns:a16="http://schemas.microsoft.com/office/drawing/2014/main" id="{2A992E87-BEFC-4739-B99C-403DF07A384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995880" y="2380158"/>
                <a:ext cx="98388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6" name="墨迹 65">
                <a:extLst>
                  <a:ext uri="{FF2B5EF4-FFF2-40B4-BE49-F238E27FC236}">
                    <a16:creationId xmlns:a16="http://schemas.microsoft.com/office/drawing/2014/main" id="{AF6FC571-A951-4684-B8FD-8EE4A75F039A}"/>
                  </a:ext>
                </a:extLst>
              </p14:cNvPr>
              <p14:cNvContentPartPr/>
              <p14:nvPr/>
            </p14:nvContentPartPr>
            <p14:xfrm>
              <a:off x="3154360" y="2516598"/>
              <a:ext cx="151200" cy="193320"/>
            </p14:xfrm>
          </p:contentPart>
        </mc:Choice>
        <mc:Fallback>
          <p:pic>
            <p:nvPicPr>
              <p:cNvPr id="66" name="墨迹 65">
                <a:extLst>
                  <a:ext uri="{FF2B5EF4-FFF2-40B4-BE49-F238E27FC236}">
                    <a16:creationId xmlns:a16="http://schemas.microsoft.com/office/drawing/2014/main" id="{AF6FC571-A951-4684-B8FD-8EE4A75F039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145360" y="2507598"/>
                <a:ext cx="16884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7" name="墨迹 66">
                <a:extLst>
                  <a:ext uri="{FF2B5EF4-FFF2-40B4-BE49-F238E27FC236}">
                    <a16:creationId xmlns:a16="http://schemas.microsoft.com/office/drawing/2014/main" id="{32299E9B-1A42-4752-8955-9C85896E88A2}"/>
                  </a:ext>
                </a:extLst>
              </p14:cNvPr>
              <p14:cNvContentPartPr/>
              <p14:nvPr/>
            </p14:nvContentPartPr>
            <p14:xfrm>
              <a:off x="3657640" y="2550078"/>
              <a:ext cx="59760" cy="160560"/>
            </p14:xfrm>
          </p:contentPart>
        </mc:Choice>
        <mc:Fallback>
          <p:pic>
            <p:nvPicPr>
              <p:cNvPr id="67" name="墨迹 66">
                <a:extLst>
                  <a:ext uri="{FF2B5EF4-FFF2-40B4-BE49-F238E27FC236}">
                    <a16:creationId xmlns:a16="http://schemas.microsoft.com/office/drawing/2014/main" id="{32299E9B-1A42-4752-8955-9C85896E88A2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648640" y="2541078"/>
                <a:ext cx="7740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8" name="墨迹 67">
                <a:extLst>
                  <a:ext uri="{FF2B5EF4-FFF2-40B4-BE49-F238E27FC236}">
                    <a16:creationId xmlns:a16="http://schemas.microsoft.com/office/drawing/2014/main" id="{5B06D01F-D82B-46CA-AA35-96B16D73B38B}"/>
                  </a:ext>
                </a:extLst>
              </p14:cNvPr>
              <p14:cNvContentPartPr/>
              <p14:nvPr/>
            </p14:nvContentPartPr>
            <p14:xfrm>
              <a:off x="3909280" y="2591478"/>
              <a:ext cx="151200" cy="118440"/>
            </p14:xfrm>
          </p:contentPart>
        </mc:Choice>
        <mc:Fallback>
          <p:pic>
            <p:nvPicPr>
              <p:cNvPr id="68" name="墨迹 67">
                <a:extLst>
                  <a:ext uri="{FF2B5EF4-FFF2-40B4-BE49-F238E27FC236}">
                    <a16:creationId xmlns:a16="http://schemas.microsoft.com/office/drawing/2014/main" id="{5B06D01F-D82B-46CA-AA35-96B16D73B38B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900280" y="2582478"/>
                <a:ext cx="16884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墨迹 68">
                <a:extLst>
                  <a:ext uri="{FF2B5EF4-FFF2-40B4-BE49-F238E27FC236}">
                    <a16:creationId xmlns:a16="http://schemas.microsoft.com/office/drawing/2014/main" id="{AA1667B5-D5E4-4ECA-B9EE-FFD161844E9A}"/>
                  </a:ext>
                </a:extLst>
              </p14:cNvPr>
              <p14:cNvContentPartPr/>
              <p14:nvPr/>
            </p14:nvContentPartPr>
            <p14:xfrm>
              <a:off x="2021800" y="2885958"/>
              <a:ext cx="2156400" cy="319320"/>
            </p14:xfrm>
          </p:contentPart>
        </mc:Choice>
        <mc:Fallback>
          <p:pic>
            <p:nvPicPr>
              <p:cNvPr id="69" name="墨迹 68">
                <a:extLst>
                  <a:ext uri="{FF2B5EF4-FFF2-40B4-BE49-F238E27FC236}">
                    <a16:creationId xmlns:a16="http://schemas.microsoft.com/office/drawing/2014/main" id="{AA1667B5-D5E4-4ECA-B9EE-FFD161844E9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012800" y="2876958"/>
                <a:ext cx="217404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92" name="墨迹 91">
                <a:extLst>
                  <a:ext uri="{FF2B5EF4-FFF2-40B4-BE49-F238E27FC236}">
                    <a16:creationId xmlns:a16="http://schemas.microsoft.com/office/drawing/2014/main" id="{A5A94752-3761-49D3-950E-0FFA93950F1E}"/>
                  </a:ext>
                </a:extLst>
              </p14:cNvPr>
              <p14:cNvContentPartPr/>
              <p14:nvPr/>
            </p14:nvContentPartPr>
            <p14:xfrm>
              <a:off x="2456680" y="3321198"/>
              <a:ext cx="1310400" cy="361800"/>
            </p14:xfrm>
          </p:contentPart>
        </mc:Choice>
        <mc:Fallback>
          <p:pic>
            <p:nvPicPr>
              <p:cNvPr id="92" name="墨迹 91">
                <a:extLst>
                  <a:ext uri="{FF2B5EF4-FFF2-40B4-BE49-F238E27FC236}">
                    <a16:creationId xmlns:a16="http://schemas.microsoft.com/office/drawing/2014/main" id="{A5A94752-3761-49D3-950E-0FFA93950F1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447680" y="3312198"/>
                <a:ext cx="132804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07" name="墨迹 106">
                <a:extLst>
                  <a:ext uri="{FF2B5EF4-FFF2-40B4-BE49-F238E27FC236}">
                    <a16:creationId xmlns:a16="http://schemas.microsoft.com/office/drawing/2014/main" id="{41DCF393-0A65-4C65-81CA-CA72F5DD08D9}"/>
                  </a:ext>
                </a:extLst>
              </p14:cNvPr>
              <p14:cNvContentPartPr/>
              <p14:nvPr/>
            </p14:nvContentPartPr>
            <p14:xfrm>
              <a:off x="3749800" y="3364038"/>
              <a:ext cx="537480" cy="296640"/>
            </p14:xfrm>
          </p:contentPart>
        </mc:Choice>
        <mc:Fallback>
          <p:pic>
            <p:nvPicPr>
              <p:cNvPr id="107" name="墨迹 106">
                <a:extLst>
                  <a:ext uri="{FF2B5EF4-FFF2-40B4-BE49-F238E27FC236}">
                    <a16:creationId xmlns:a16="http://schemas.microsoft.com/office/drawing/2014/main" id="{41DCF393-0A65-4C65-81CA-CA72F5DD08D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740800" y="3355038"/>
                <a:ext cx="555120" cy="31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14" name="墨迹 113">
                <a:extLst>
                  <a:ext uri="{FF2B5EF4-FFF2-40B4-BE49-F238E27FC236}">
                    <a16:creationId xmlns:a16="http://schemas.microsoft.com/office/drawing/2014/main" id="{ED237981-3788-4586-B415-651E91EAF144}"/>
                  </a:ext>
                </a:extLst>
              </p14:cNvPr>
              <p14:cNvContentPartPr/>
              <p14:nvPr/>
            </p14:nvContentPartPr>
            <p14:xfrm>
              <a:off x="4997200" y="2384864"/>
              <a:ext cx="748080" cy="449640"/>
            </p14:xfrm>
          </p:contentPart>
        </mc:Choice>
        <mc:Fallback>
          <p:pic>
            <p:nvPicPr>
              <p:cNvPr id="114" name="墨迹 113">
                <a:extLst>
                  <a:ext uri="{FF2B5EF4-FFF2-40B4-BE49-F238E27FC236}">
                    <a16:creationId xmlns:a16="http://schemas.microsoft.com/office/drawing/2014/main" id="{ED237981-3788-4586-B415-651E91EAF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88200" y="2375864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15" name="墨迹 114">
                <a:extLst>
                  <a:ext uri="{FF2B5EF4-FFF2-40B4-BE49-F238E27FC236}">
                    <a16:creationId xmlns:a16="http://schemas.microsoft.com/office/drawing/2014/main" id="{2C1F0743-90C0-4F0E-8166-B83DB1CBCAF9}"/>
                  </a:ext>
                </a:extLst>
              </p14:cNvPr>
              <p14:cNvContentPartPr/>
              <p14:nvPr/>
            </p14:nvContentPartPr>
            <p14:xfrm>
              <a:off x="5745280" y="2389158"/>
              <a:ext cx="748080" cy="449640"/>
            </p14:xfrm>
          </p:contentPart>
        </mc:Choice>
        <mc:Fallback>
          <p:pic>
            <p:nvPicPr>
              <p:cNvPr id="115" name="墨迹 114">
                <a:extLst>
                  <a:ext uri="{FF2B5EF4-FFF2-40B4-BE49-F238E27FC236}">
                    <a16:creationId xmlns:a16="http://schemas.microsoft.com/office/drawing/2014/main" id="{2C1F0743-90C0-4F0E-8166-B83DB1CBCAF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6280" y="2380158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16" name="墨迹 115">
                <a:extLst>
                  <a:ext uri="{FF2B5EF4-FFF2-40B4-BE49-F238E27FC236}">
                    <a16:creationId xmlns:a16="http://schemas.microsoft.com/office/drawing/2014/main" id="{98ED8CB8-94AB-4ADF-90E8-BCD3B3624331}"/>
                  </a:ext>
                </a:extLst>
              </p14:cNvPr>
              <p14:cNvContentPartPr/>
              <p14:nvPr/>
            </p14:nvContentPartPr>
            <p14:xfrm>
              <a:off x="4249120" y="2384864"/>
              <a:ext cx="748080" cy="449640"/>
            </p14:xfrm>
          </p:contentPart>
        </mc:Choice>
        <mc:Fallback>
          <p:pic>
            <p:nvPicPr>
              <p:cNvPr id="116" name="墨迹 115">
                <a:extLst>
                  <a:ext uri="{FF2B5EF4-FFF2-40B4-BE49-F238E27FC236}">
                    <a16:creationId xmlns:a16="http://schemas.microsoft.com/office/drawing/2014/main" id="{98ED8CB8-94AB-4ADF-90E8-BCD3B362433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240120" y="2375864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17" name="墨迹 116">
                <a:extLst>
                  <a:ext uri="{FF2B5EF4-FFF2-40B4-BE49-F238E27FC236}">
                    <a16:creationId xmlns:a16="http://schemas.microsoft.com/office/drawing/2014/main" id="{887B7636-C84C-40EA-8A14-9A92AA36D9E0}"/>
                  </a:ext>
                </a:extLst>
              </p14:cNvPr>
              <p14:cNvContentPartPr/>
              <p14:nvPr/>
            </p14:nvContentPartPr>
            <p14:xfrm>
              <a:off x="5398600" y="2512304"/>
              <a:ext cx="151200" cy="193320"/>
            </p14:xfrm>
          </p:contentPart>
        </mc:Choice>
        <mc:Fallback>
          <p:pic>
            <p:nvPicPr>
              <p:cNvPr id="117" name="墨迹 116">
                <a:extLst>
                  <a:ext uri="{FF2B5EF4-FFF2-40B4-BE49-F238E27FC236}">
                    <a16:creationId xmlns:a16="http://schemas.microsoft.com/office/drawing/2014/main" id="{887B7636-C84C-40EA-8A14-9A92AA36D9E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389600" y="2503304"/>
                <a:ext cx="16884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9" name="墨迹 118">
                <a:extLst>
                  <a:ext uri="{FF2B5EF4-FFF2-40B4-BE49-F238E27FC236}">
                    <a16:creationId xmlns:a16="http://schemas.microsoft.com/office/drawing/2014/main" id="{C37E3955-CAD8-4E29-AA4D-3EF21C79B1D5}"/>
                  </a:ext>
                </a:extLst>
              </p14:cNvPr>
              <p14:cNvContentPartPr/>
              <p14:nvPr/>
            </p14:nvContentPartPr>
            <p14:xfrm>
              <a:off x="6153520" y="2587184"/>
              <a:ext cx="151200" cy="118440"/>
            </p14:xfrm>
          </p:contentPart>
        </mc:Choice>
        <mc:Fallback>
          <p:pic>
            <p:nvPicPr>
              <p:cNvPr id="119" name="墨迹 118">
                <a:extLst>
                  <a:ext uri="{FF2B5EF4-FFF2-40B4-BE49-F238E27FC236}">
                    <a16:creationId xmlns:a16="http://schemas.microsoft.com/office/drawing/2014/main" id="{C37E3955-CAD8-4E29-AA4D-3EF21C79B1D5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144520" y="2578184"/>
                <a:ext cx="16884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120" name="墨迹 119">
                <a:extLst>
                  <a:ext uri="{FF2B5EF4-FFF2-40B4-BE49-F238E27FC236}">
                    <a16:creationId xmlns:a16="http://schemas.microsoft.com/office/drawing/2014/main" id="{A5A34503-AB85-4F85-A7B2-49D0FCA6292C}"/>
                  </a:ext>
                </a:extLst>
              </p14:cNvPr>
              <p14:cNvContentPartPr/>
              <p14:nvPr/>
            </p14:nvContentPartPr>
            <p14:xfrm>
              <a:off x="7237365" y="2376395"/>
              <a:ext cx="748080" cy="449640"/>
            </p14:xfrm>
          </p:contentPart>
        </mc:Choice>
        <mc:Fallback>
          <p:pic>
            <p:nvPicPr>
              <p:cNvPr id="120" name="墨迹 119">
                <a:extLst>
                  <a:ext uri="{FF2B5EF4-FFF2-40B4-BE49-F238E27FC236}">
                    <a16:creationId xmlns:a16="http://schemas.microsoft.com/office/drawing/2014/main" id="{A5A34503-AB85-4F85-A7B2-49D0FCA629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28365" y="2367395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21" name="墨迹 120">
                <a:extLst>
                  <a:ext uri="{FF2B5EF4-FFF2-40B4-BE49-F238E27FC236}">
                    <a16:creationId xmlns:a16="http://schemas.microsoft.com/office/drawing/2014/main" id="{25CD34C8-2800-45A8-A960-1DDD9F9C5618}"/>
                  </a:ext>
                </a:extLst>
              </p14:cNvPr>
              <p14:cNvContentPartPr/>
              <p14:nvPr/>
            </p14:nvContentPartPr>
            <p14:xfrm>
              <a:off x="7985445" y="2380689"/>
              <a:ext cx="748080" cy="449640"/>
            </p14:xfrm>
          </p:contentPart>
        </mc:Choice>
        <mc:Fallback>
          <p:pic>
            <p:nvPicPr>
              <p:cNvPr id="121" name="墨迹 120">
                <a:extLst>
                  <a:ext uri="{FF2B5EF4-FFF2-40B4-BE49-F238E27FC236}">
                    <a16:creationId xmlns:a16="http://schemas.microsoft.com/office/drawing/2014/main" id="{25CD34C8-2800-45A8-A960-1DDD9F9C56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76445" y="2371689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122" name="墨迹 121">
                <a:extLst>
                  <a:ext uri="{FF2B5EF4-FFF2-40B4-BE49-F238E27FC236}">
                    <a16:creationId xmlns:a16="http://schemas.microsoft.com/office/drawing/2014/main" id="{8A399B90-1FD3-4C12-9AA0-3DD97816E545}"/>
                  </a:ext>
                </a:extLst>
              </p14:cNvPr>
              <p14:cNvContentPartPr/>
              <p14:nvPr/>
            </p14:nvContentPartPr>
            <p14:xfrm>
              <a:off x="6489285" y="2376395"/>
              <a:ext cx="748080" cy="449640"/>
            </p14:xfrm>
          </p:contentPart>
        </mc:Choice>
        <mc:Fallback>
          <p:pic>
            <p:nvPicPr>
              <p:cNvPr id="122" name="墨迹 121">
                <a:extLst>
                  <a:ext uri="{FF2B5EF4-FFF2-40B4-BE49-F238E27FC236}">
                    <a16:creationId xmlns:a16="http://schemas.microsoft.com/office/drawing/2014/main" id="{8A399B90-1FD3-4C12-9AA0-3DD97816E545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6480285" y="2367395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23" name="墨迹 122">
                <a:extLst>
                  <a:ext uri="{FF2B5EF4-FFF2-40B4-BE49-F238E27FC236}">
                    <a16:creationId xmlns:a16="http://schemas.microsoft.com/office/drawing/2014/main" id="{3C2D07CF-C415-4644-BA3A-DE48C48E939B}"/>
                  </a:ext>
                </a:extLst>
              </p14:cNvPr>
              <p14:cNvContentPartPr/>
              <p14:nvPr/>
            </p14:nvContentPartPr>
            <p14:xfrm>
              <a:off x="7638765" y="2503835"/>
              <a:ext cx="151200" cy="193320"/>
            </p14:xfrm>
          </p:contentPart>
        </mc:Choice>
        <mc:Fallback>
          <p:pic>
            <p:nvPicPr>
              <p:cNvPr id="123" name="墨迹 122">
                <a:extLst>
                  <a:ext uri="{FF2B5EF4-FFF2-40B4-BE49-F238E27FC236}">
                    <a16:creationId xmlns:a16="http://schemas.microsoft.com/office/drawing/2014/main" id="{3C2D07CF-C415-4644-BA3A-DE48C48E939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629765" y="2494835"/>
                <a:ext cx="16884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25" name="墨迹 124">
                <a:extLst>
                  <a:ext uri="{FF2B5EF4-FFF2-40B4-BE49-F238E27FC236}">
                    <a16:creationId xmlns:a16="http://schemas.microsoft.com/office/drawing/2014/main" id="{4B7D9CA8-AAFB-413B-9EBB-3DD9D42CF2E5}"/>
                  </a:ext>
                </a:extLst>
              </p14:cNvPr>
              <p14:cNvContentPartPr/>
              <p14:nvPr/>
            </p14:nvContentPartPr>
            <p14:xfrm>
              <a:off x="8393685" y="2578715"/>
              <a:ext cx="151200" cy="118440"/>
            </p14:xfrm>
          </p:contentPart>
        </mc:Choice>
        <mc:Fallback>
          <p:pic>
            <p:nvPicPr>
              <p:cNvPr id="125" name="墨迹 124">
                <a:extLst>
                  <a:ext uri="{FF2B5EF4-FFF2-40B4-BE49-F238E27FC236}">
                    <a16:creationId xmlns:a16="http://schemas.microsoft.com/office/drawing/2014/main" id="{4B7D9CA8-AAFB-413B-9EBB-3DD9D42CF2E5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384685" y="2569715"/>
                <a:ext cx="16884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26" name="墨迹 125">
                <a:extLst>
                  <a:ext uri="{FF2B5EF4-FFF2-40B4-BE49-F238E27FC236}">
                    <a16:creationId xmlns:a16="http://schemas.microsoft.com/office/drawing/2014/main" id="{D93F4987-0E67-4BEB-8A65-5C86166C7B61}"/>
                  </a:ext>
                </a:extLst>
              </p14:cNvPr>
              <p14:cNvContentPartPr/>
              <p14:nvPr/>
            </p14:nvContentPartPr>
            <p14:xfrm>
              <a:off x="9439040" y="2372101"/>
              <a:ext cx="748080" cy="449640"/>
            </p14:xfrm>
          </p:contentPart>
        </mc:Choice>
        <mc:Fallback>
          <p:pic>
            <p:nvPicPr>
              <p:cNvPr id="126" name="墨迹 125">
                <a:extLst>
                  <a:ext uri="{FF2B5EF4-FFF2-40B4-BE49-F238E27FC236}">
                    <a16:creationId xmlns:a16="http://schemas.microsoft.com/office/drawing/2014/main" id="{D93F4987-0E67-4BEB-8A65-5C86166C7B6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30040" y="2363101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27" name="墨迹 126">
                <a:extLst>
                  <a:ext uri="{FF2B5EF4-FFF2-40B4-BE49-F238E27FC236}">
                    <a16:creationId xmlns:a16="http://schemas.microsoft.com/office/drawing/2014/main" id="{A40C14F8-4818-4C00-9B0C-E7C1D1526772}"/>
                  </a:ext>
                </a:extLst>
              </p14:cNvPr>
              <p14:cNvContentPartPr/>
              <p14:nvPr/>
            </p14:nvContentPartPr>
            <p14:xfrm>
              <a:off x="10187120" y="2376395"/>
              <a:ext cx="748080" cy="449640"/>
            </p14:xfrm>
          </p:contentPart>
        </mc:Choice>
        <mc:Fallback>
          <p:pic>
            <p:nvPicPr>
              <p:cNvPr id="127" name="墨迹 126">
                <a:extLst>
                  <a:ext uri="{FF2B5EF4-FFF2-40B4-BE49-F238E27FC236}">
                    <a16:creationId xmlns:a16="http://schemas.microsoft.com/office/drawing/2014/main" id="{A40C14F8-4818-4C00-9B0C-E7C1D152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178120" y="2367395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28" name="墨迹 127">
                <a:extLst>
                  <a:ext uri="{FF2B5EF4-FFF2-40B4-BE49-F238E27FC236}">
                    <a16:creationId xmlns:a16="http://schemas.microsoft.com/office/drawing/2014/main" id="{E8A11E06-F877-4CAE-B166-69A26640C0A0}"/>
                  </a:ext>
                </a:extLst>
              </p14:cNvPr>
              <p14:cNvContentPartPr/>
              <p14:nvPr/>
            </p14:nvContentPartPr>
            <p14:xfrm>
              <a:off x="8690960" y="2372101"/>
              <a:ext cx="748080" cy="449640"/>
            </p14:xfrm>
          </p:contentPart>
        </mc:Choice>
        <mc:Fallback>
          <p:pic>
            <p:nvPicPr>
              <p:cNvPr id="128" name="墨迹 127">
                <a:extLst>
                  <a:ext uri="{FF2B5EF4-FFF2-40B4-BE49-F238E27FC236}">
                    <a16:creationId xmlns:a16="http://schemas.microsoft.com/office/drawing/2014/main" id="{E8A11E06-F877-4CAE-B166-69A26640C0A0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681960" y="2363101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29" name="墨迹 128">
                <a:extLst>
                  <a:ext uri="{FF2B5EF4-FFF2-40B4-BE49-F238E27FC236}">
                    <a16:creationId xmlns:a16="http://schemas.microsoft.com/office/drawing/2014/main" id="{4527F355-5EC7-43EA-8348-3F4032021CD0}"/>
                  </a:ext>
                </a:extLst>
              </p14:cNvPr>
              <p14:cNvContentPartPr/>
              <p14:nvPr/>
            </p14:nvContentPartPr>
            <p14:xfrm>
              <a:off x="9840440" y="2499541"/>
              <a:ext cx="151200" cy="193320"/>
            </p14:xfrm>
          </p:contentPart>
        </mc:Choice>
        <mc:Fallback>
          <p:pic>
            <p:nvPicPr>
              <p:cNvPr id="129" name="墨迹 128">
                <a:extLst>
                  <a:ext uri="{FF2B5EF4-FFF2-40B4-BE49-F238E27FC236}">
                    <a16:creationId xmlns:a16="http://schemas.microsoft.com/office/drawing/2014/main" id="{4527F355-5EC7-43EA-8348-3F4032021CD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831440" y="2490541"/>
                <a:ext cx="16884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31" name="墨迹 130">
                <a:extLst>
                  <a:ext uri="{FF2B5EF4-FFF2-40B4-BE49-F238E27FC236}">
                    <a16:creationId xmlns:a16="http://schemas.microsoft.com/office/drawing/2014/main" id="{D35560F5-E080-44BF-AF60-907807A9C8E2}"/>
                  </a:ext>
                </a:extLst>
              </p14:cNvPr>
              <p14:cNvContentPartPr/>
              <p14:nvPr/>
            </p14:nvContentPartPr>
            <p14:xfrm>
              <a:off x="10595360" y="2574421"/>
              <a:ext cx="151200" cy="118440"/>
            </p14:xfrm>
          </p:contentPart>
        </mc:Choice>
        <mc:Fallback>
          <p:pic>
            <p:nvPicPr>
              <p:cNvPr id="131" name="墨迹 130">
                <a:extLst>
                  <a:ext uri="{FF2B5EF4-FFF2-40B4-BE49-F238E27FC236}">
                    <a16:creationId xmlns:a16="http://schemas.microsoft.com/office/drawing/2014/main" id="{D35560F5-E080-44BF-AF60-907807A9C8E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586360" y="2565421"/>
                <a:ext cx="16884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32" name="墨迹 131">
                <a:extLst>
                  <a:ext uri="{FF2B5EF4-FFF2-40B4-BE49-F238E27FC236}">
                    <a16:creationId xmlns:a16="http://schemas.microsoft.com/office/drawing/2014/main" id="{E79F2E97-0BE4-41F9-B5AB-23F235223B8C}"/>
                  </a:ext>
                </a:extLst>
              </p14:cNvPr>
              <p14:cNvContentPartPr/>
              <p14:nvPr/>
            </p14:nvContentPartPr>
            <p14:xfrm>
              <a:off x="4372240" y="2564838"/>
              <a:ext cx="116280" cy="170280"/>
            </p14:xfrm>
          </p:contentPart>
        </mc:Choice>
        <mc:Fallback>
          <p:pic>
            <p:nvPicPr>
              <p:cNvPr id="132" name="墨迹 131">
                <a:extLst>
                  <a:ext uri="{FF2B5EF4-FFF2-40B4-BE49-F238E27FC236}">
                    <a16:creationId xmlns:a16="http://schemas.microsoft.com/office/drawing/2014/main" id="{E79F2E97-0BE4-41F9-B5AB-23F235223B8C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363240" y="2555838"/>
                <a:ext cx="13392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33" name="墨迹 132">
                <a:extLst>
                  <a:ext uri="{FF2B5EF4-FFF2-40B4-BE49-F238E27FC236}">
                    <a16:creationId xmlns:a16="http://schemas.microsoft.com/office/drawing/2014/main" id="{5064B727-733F-4901-A0F3-B417C8A2328B}"/>
                  </a:ext>
                </a:extLst>
              </p14:cNvPr>
              <p14:cNvContentPartPr/>
              <p14:nvPr/>
            </p14:nvContentPartPr>
            <p14:xfrm>
              <a:off x="5108800" y="2511558"/>
              <a:ext cx="168840" cy="257760"/>
            </p14:xfrm>
          </p:contentPart>
        </mc:Choice>
        <mc:Fallback>
          <p:pic>
            <p:nvPicPr>
              <p:cNvPr id="133" name="墨迹 132">
                <a:extLst>
                  <a:ext uri="{FF2B5EF4-FFF2-40B4-BE49-F238E27FC236}">
                    <a16:creationId xmlns:a16="http://schemas.microsoft.com/office/drawing/2014/main" id="{5064B727-733F-4901-A0F3-B417C8A2328B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5099800" y="2502558"/>
                <a:ext cx="18648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34" name="墨迹 133">
                <a:extLst>
                  <a:ext uri="{FF2B5EF4-FFF2-40B4-BE49-F238E27FC236}">
                    <a16:creationId xmlns:a16="http://schemas.microsoft.com/office/drawing/2014/main" id="{EEC4BBBF-D0EF-4EBC-BE39-EE9C6B6313D9}"/>
                  </a:ext>
                </a:extLst>
              </p14:cNvPr>
              <p14:cNvContentPartPr/>
              <p14:nvPr/>
            </p14:nvContentPartPr>
            <p14:xfrm>
              <a:off x="5888920" y="2558718"/>
              <a:ext cx="143280" cy="211320"/>
            </p14:xfrm>
          </p:contentPart>
        </mc:Choice>
        <mc:Fallback>
          <p:pic>
            <p:nvPicPr>
              <p:cNvPr id="134" name="墨迹 133">
                <a:extLst>
                  <a:ext uri="{FF2B5EF4-FFF2-40B4-BE49-F238E27FC236}">
                    <a16:creationId xmlns:a16="http://schemas.microsoft.com/office/drawing/2014/main" id="{EEC4BBBF-D0EF-4EBC-BE39-EE9C6B6313D9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5879920" y="2549718"/>
                <a:ext cx="16092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35" name="墨迹 134">
                <a:extLst>
                  <a:ext uri="{FF2B5EF4-FFF2-40B4-BE49-F238E27FC236}">
                    <a16:creationId xmlns:a16="http://schemas.microsoft.com/office/drawing/2014/main" id="{58A2CEC3-F156-4A07-937F-5806A9CFB6C1}"/>
                  </a:ext>
                </a:extLst>
              </p14:cNvPr>
              <p14:cNvContentPartPr/>
              <p14:nvPr/>
            </p14:nvContentPartPr>
            <p14:xfrm>
              <a:off x="6669400" y="2616318"/>
              <a:ext cx="201600" cy="118800"/>
            </p14:xfrm>
          </p:contentPart>
        </mc:Choice>
        <mc:Fallback>
          <p:pic>
            <p:nvPicPr>
              <p:cNvPr id="135" name="墨迹 134">
                <a:extLst>
                  <a:ext uri="{FF2B5EF4-FFF2-40B4-BE49-F238E27FC236}">
                    <a16:creationId xmlns:a16="http://schemas.microsoft.com/office/drawing/2014/main" id="{58A2CEC3-F156-4A07-937F-5806A9CFB6C1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6660400" y="2607318"/>
                <a:ext cx="219240" cy="1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36" name="墨迹 135">
                <a:extLst>
                  <a:ext uri="{FF2B5EF4-FFF2-40B4-BE49-F238E27FC236}">
                    <a16:creationId xmlns:a16="http://schemas.microsoft.com/office/drawing/2014/main" id="{1045706B-B389-4CD5-B92B-9E3F3B499E2B}"/>
                  </a:ext>
                </a:extLst>
              </p14:cNvPr>
              <p14:cNvContentPartPr/>
              <p14:nvPr/>
            </p14:nvContentPartPr>
            <p14:xfrm>
              <a:off x="7429000" y="2574198"/>
              <a:ext cx="138240" cy="119160"/>
            </p14:xfrm>
          </p:contentPart>
        </mc:Choice>
        <mc:Fallback>
          <p:pic>
            <p:nvPicPr>
              <p:cNvPr id="136" name="墨迹 135">
                <a:extLst>
                  <a:ext uri="{FF2B5EF4-FFF2-40B4-BE49-F238E27FC236}">
                    <a16:creationId xmlns:a16="http://schemas.microsoft.com/office/drawing/2014/main" id="{1045706B-B389-4CD5-B92B-9E3F3B499E2B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7420000" y="2565198"/>
                <a:ext cx="15588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37" name="墨迹 136">
                <a:extLst>
                  <a:ext uri="{FF2B5EF4-FFF2-40B4-BE49-F238E27FC236}">
                    <a16:creationId xmlns:a16="http://schemas.microsoft.com/office/drawing/2014/main" id="{96087119-FC2D-461D-9A15-CAABA4AB0E86}"/>
                  </a:ext>
                </a:extLst>
              </p14:cNvPr>
              <p14:cNvContentPartPr/>
              <p14:nvPr/>
            </p14:nvContentPartPr>
            <p14:xfrm>
              <a:off x="8162320" y="2616678"/>
              <a:ext cx="126360" cy="126720"/>
            </p14:xfrm>
          </p:contentPart>
        </mc:Choice>
        <mc:Fallback>
          <p:pic>
            <p:nvPicPr>
              <p:cNvPr id="137" name="墨迹 136">
                <a:extLst>
                  <a:ext uri="{FF2B5EF4-FFF2-40B4-BE49-F238E27FC236}">
                    <a16:creationId xmlns:a16="http://schemas.microsoft.com/office/drawing/2014/main" id="{96087119-FC2D-461D-9A15-CAABA4AB0E86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8153320" y="2607678"/>
                <a:ext cx="14400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38" name="墨迹 137">
                <a:extLst>
                  <a:ext uri="{FF2B5EF4-FFF2-40B4-BE49-F238E27FC236}">
                    <a16:creationId xmlns:a16="http://schemas.microsoft.com/office/drawing/2014/main" id="{671D707B-17FE-4ECF-9ADF-471AD5087CFA}"/>
                  </a:ext>
                </a:extLst>
              </p14:cNvPr>
              <p14:cNvContentPartPr/>
              <p14:nvPr/>
            </p14:nvContentPartPr>
            <p14:xfrm>
              <a:off x="8815720" y="2566998"/>
              <a:ext cx="153000" cy="161640"/>
            </p14:xfrm>
          </p:contentPart>
        </mc:Choice>
        <mc:Fallback>
          <p:pic>
            <p:nvPicPr>
              <p:cNvPr id="138" name="墨迹 137">
                <a:extLst>
                  <a:ext uri="{FF2B5EF4-FFF2-40B4-BE49-F238E27FC236}">
                    <a16:creationId xmlns:a16="http://schemas.microsoft.com/office/drawing/2014/main" id="{671D707B-17FE-4ECF-9ADF-471AD5087CFA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8806720" y="2557998"/>
                <a:ext cx="17064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39" name="墨迹 138">
                <a:extLst>
                  <a:ext uri="{FF2B5EF4-FFF2-40B4-BE49-F238E27FC236}">
                    <a16:creationId xmlns:a16="http://schemas.microsoft.com/office/drawing/2014/main" id="{EB90A22C-2C1C-4B3E-9919-9240776B3D59}"/>
                  </a:ext>
                </a:extLst>
              </p14:cNvPr>
              <p14:cNvContentPartPr/>
              <p14:nvPr/>
            </p14:nvContentPartPr>
            <p14:xfrm>
              <a:off x="9555160" y="2527038"/>
              <a:ext cx="138240" cy="200880"/>
            </p14:xfrm>
          </p:contentPart>
        </mc:Choice>
        <mc:Fallback>
          <p:pic>
            <p:nvPicPr>
              <p:cNvPr id="139" name="墨迹 138">
                <a:extLst>
                  <a:ext uri="{FF2B5EF4-FFF2-40B4-BE49-F238E27FC236}">
                    <a16:creationId xmlns:a16="http://schemas.microsoft.com/office/drawing/2014/main" id="{EB90A22C-2C1C-4B3E-9919-9240776B3D59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9546160" y="2518038"/>
                <a:ext cx="15588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40" name="墨迹 139">
                <a:extLst>
                  <a:ext uri="{FF2B5EF4-FFF2-40B4-BE49-F238E27FC236}">
                    <a16:creationId xmlns:a16="http://schemas.microsoft.com/office/drawing/2014/main" id="{A364F45F-9808-41D7-B9BB-B3A96368E845}"/>
                  </a:ext>
                </a:extLst>
              </p14:cNvPr>
              <p14:cNvContentPartPr/>
              <p14:nvPr/>
            </p14:nvContentPartPr>
            <p14:xfrm>
              <a:off x="10343560" y="2541798"/>
              <a:ext cx="111240" cy="160560"/>
            </p14:xfrm>
          </p:contentPart>
        </mc:Choice>
        <mc:Fallback>
          <p:pic>
            <p:nvPicPr>
              <p:cNvPr id="140" name="墨迹 139">
                <a:extLst>
                  <a:ext uri="{FF2B5EF4-FFF2-40B4-BE49-F238E27FC236}">
                    <a16:creationId xmlns:a16="http://schemas.microsoft.com/office/drawing/2014/main" id="{A364F45F-9808-41D7-B9BB-B3A96368E845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10334560" y="2532798"/>
                <a:ext cx="12888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41" name="墨迹 140">
                <a:extLst>
                  <a:ext uri="{FF2B5EF4-FFF2-40B4-BE49-F238E27FC236}">
                    <a16:creationId xmlns:a16="http://schemas.microsoft.com/office/drawing/2014/main" id="{D81117D8-DB17-453B-B41B-B4826BFDFB44}"/>
                  </a:ext>
                </a:extLst>
              </p14:cNvPr>
              <p14:cNvContentPartPr/>
              <p14:nvPr/>
            </p14:nvContentPartPr>
            <p14:xfrm>
              <a:off x="2004880" y="2911158"/>
              <a:ext cx="8775360" cy="1134720"/>
            </p14:xfrm>
          </p:contentPart>
        </mc:Choice>
        <mc:Fallback>
          <p:pic>
            <p:nvPicPr>
              <p:cNvPr id="141" name="墨迹 140">
                <a:extLst>
                  <a:ext uri="{FF2B5EF4-FFF2-40B4-BE49-F238E27FC236}">
                    <a16:creationId xmlns:a16="http://schemas.microsoft.com/office/drawing/2014/main" id="{D81117D8-DB17-453B-B41B-B4826BFDFB44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1995880" y="2902158"/>
                <a:ext cx="8793000" cy="11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82" name="墨迹 181">
                <a:extLst>
                  <a:ext uri="{FF2B5EF4-FFF2-40B4-BE49-F238E27FC236}">
                    <a16:creationId xmlns:a16="http://schemas.microsoft.com/office/drawing/2014/main" id="{4B3B9759-9FAC-4FAC-962C-3DBE5A1460F8}"/>
                  </a:ext>
                </a:extLst>
              </p14:cNvPr>
              <p14:cNvContentPartPr/>
              <p14:nvPr/>
            </p14:nvContentPartPr>
            <p14:xfrm>
              <a:off x="3959680" y="4253238"/>
              <a:ext cx="2718360" cy="396720"/>
            </p14:xfrm>
          </p:contentPart>
        </mc:Choice>
        <mc:Fallback>
          <p:pic>
            <p:nvPicPr>
              <p:cNvPr id="182" name="墨迹 181">
                <a:extLst>
                  <a:ext uri="{FF2B5EF4-FFF2-40B4-BE49-F238E27FC236}">
                    <a16:creationId xmlns:a16="http://schemas.microsoft.com/office/drawing/2014/main" id="{4B3B9759-9FAC-4FAC-962C-3DBE5A1460F8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3950680" y="4244238"/>
                <a:ext cx="2736000" cy="4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225" name="墨迹 224">
                <a:extLst>
                  <a:ext uri="{FF2B5EF4-FFF2-40B4-BE49-F238E27FC236}">
                    <a16:creationId xmlns:a16="http://schemas.microsoft.com/office/drawing/2014/main" id="{4ED5A301-57F2-46B4-AC1C-406EC7BADB4F}"/>
                  </a:ext>
                </a:extLst>
              </p14:cNvPr>
              <p14:cNvContentPartPr/>
              <p14:nvPr/>
            </p14:nvContentPartPr>
            <p14:xfrm>
              <a:off x="1954480" y="5016438"/>
              <a:ext cx="2728440" cy="478800"/>
            </p14:xfrm>
          </p:contentPart>
        </mc:Choice>
        <mc:Fallback>
          <p:pic>
            <p:nvPicPr>
              <p:cNvPr id="225" name="墨迹 224">
                <a:extLst>
                  <a:ext uri="{FF2B5EF4-FFF2-40B4-BE49-F238E27FC236}">
                    <a16:creationId xmlns:a16="http://schemas.microsoft.com/office/drawing/2014/main" id="{4ED5A301-57F2-46B4-AC1C-406EC7BADB4F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1945480" y="5007438"/>
                <a:ext cx="2746080" cy="49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228" name="墨迹 227">
                <a:extLst>
                  <a:ext uri="{FF2B5EF4-FFF2-40B4-BE49-F238E27FC236}">
                    <a16:creationId xmlns:a16="http://schemas.microsoft.com/office/drawing/2014/main" id="{F7B71D48-D392-4CAC-A222-CF03D748DB65}"/>
                  </a:ext>
                </a:extLst>
              </p14:cNvPr>
              <p14:cNvContentPartPr/>
              <p14:nvPr/>
            </p14:nvContentPartPr>
            <p14:xfrm>
              <a:off x="5349640" y="5012478"/>
              <a:ext cx="207000" cy="332640"/>
            </p14:xfrm>
          </p:contentPart>
        </mc:Choice>
        <mc:Fallback>
          <p:pic>
            <p:nvPicPr>
              <p:cNvPr id="228" name="墨迹 227">
                <a:extLst>
                  <a:ext uri="{FF2B5EF4-FFF2-40B4-BE49-F238E27FC236}">
                    <a16:creationId xmlns:a16="http://schemas.microsoft.com/office/drawing/2014/main" id="{F7B71D48-D392-4CAC-A222-CF03D748DB65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5340640" y="5003478"/>
                <a:ext cx="224640" cy="35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238" name="墨迹 237">
                <a:extLst>
                  <a:ext uri="{FF2B5EF4-FFF2-40B4-BE49-F238E27FC236}">
                    <a16:creationId xmlns:a16="http://schemas.microsoft.com/office/drawing/2014/main" id="{3C315C0C-84DE-47A9-AF95-C2FAF3962E6B}"/>
                  </a:ext>
                </a:extLst>
              </p14:cNvPr>
              <p14:cNvContentPartPr/>
              <p14:nvPr/>
            </p14:nvContentPartPr>
            <p14:xfrm>
              <a:off x="5729800" y="4999878"/>
              <a:ext cx="277200" cy="394560"/>
            </p14:xfrm>
          </p:contentPart>
        </mc:Choice>
        <mc:Fallback>
          <p:pic>
            <p:nvPicPr>
              <p:cNvPr id="238" name="墨迹 237">
                <a:extLst>
                  <a:ext uri="{FF2B5EF4-FFF2-40B4-BE49-F238E27FC236}">
                    <a16:creationId xmlns:a16="http://schemas.microsoft.com/office/drawing/2014/main" id="{3C315C0C-84DE-47A9-AF95-C2FAF3962E6B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5720800" y="4990878"/>
                <a:ext cx="294840" cy="41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254" name="墨迹 253">
                <a:extLst>
                  <a:ext uri="{FF2B5EF4-FFF2-40B4-BE49-F238E27FC236}">
                    <a16:creationId xmlns:a16="http://schemas.microsoft.com/office/drawing/2014/main" id="{06AD2318-EFD3-4907-9682-400E9CB0E260}"/>
                  </a:ext>
                </a:extLst>
              </p14:cNvPr>
              <p14:cNvContentPartPr/>
              <p14:nvPr/>
            </p14:nvContentPartPr>
            <p14:xfrm>
              <a:off x="6157480" y="4999878"/>
              <a:ext cx="932400" cy="412560"/>
            </p14:xfrm>
          </p:contentPart>
        </mc:Choice>
        <mc:Fallback>
          <p:pic>
            <p:nvPicPr>
              <p:cNvPr id="254" name="墨迹 253">
                <a:extLst>
                  <a:ext uri="{FF2B5EF4-FFF2-40B4-BE49-F238E27FC236}">
                    <a16:creationId xmlns:a16="http://schemas.microsoft.com/office/drawing/2014/main" id="{06AD2318-EFD3-4907-9682-400E9CB0E260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6148480" y="4990878"/>
                <a:ext cx="950040" cy="43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256" name="墨迹 255">
                <a:extLst>
                  <a:ext uri="{FF2B5EF4-FFF2-40B4-BE49-F238E27FC236}">
                    <a16:creationId xmlns:a16="http://schemas.microsoft.com/office/drawing/2014/main" id="{62D99A27-F4CC-427E-9CFE-4FF916756AA3}"/>
                  </a:ext>
                </a:extLst>
              </p14:cNvPr>
              <p14:cNvContentPartPr/>
              <p14:nvPr/>
            </p14:nvContentPartPr>
            <p14:xfrm>
              <a:off x="7239640" y="5058558"/>
              <a:ext cx="503640" cy="346680"/>
            </p14:xfrm>
          </p:contentPart>
        </mc:Choice>
        <mc:Fallback>
          <p:pic>
            <p:nvPicPr>
              <p:cNvPr id="256" name="墨迹 255">
                <a:extLst>
                  <a:ext uri="{FF2B5EF4-FFF2-40B4-BE49-F238E27FC236}">
                    <a16:creationId xmlns:a16="http://schemas.microsoft.com/office/drawing/2014/main" id="{62D99A27-F4CC-427E-9CFE-4FF916756AA3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7230640" y="5049558"/>
                <a:ext cx="52128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266" name="墨迹 265">
                <a:extLst>
                  <a:ext uri="{FF2B5EF4-FFF2-40B4-BE49-F238E27FC236}">
                    <a16:creationId xmlns:a16="http://schemas.microsoft.com/office/drawing/2014/main" id="{1E26ECE4-3931-4052-AD5D-255E2023DD56}"/>
                  </a:ext>
                </a:extLst>
              </p14:cNvPr>
              <p14:cNvContentPartPr/>
              <p14:nvPr/>
            </p14:nvContentPartPr>
            <p14:xfrm>
              <a:off x="7961080" y="5108958"/>
              <a:ext cx="1015920" cy="260280"/>
            </p14:xfrm>
          </p:contentPart>
        </mc:Choice>
        <mc:Fallback>
          <p:pic>
            <p:nvPicPr>
              <p:cNvPr id="266" name="墨迹 265">
                <a:extLst>
                  <a:ext uri="{FF2B5EF4-FFF2-40B4-BE49-F238E27FC236}">
                    <a16:creationId xmlns:a16="http://schemas.microsoft.com/office/drawing/2014/main" id="{1E26ECE4-3931-4052-AD5D-255E2023DD56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7952080" y="5099958"/>
                <a:ext cx="103356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273" name="墨迹 272">
                <a:extLst>
                  <a:ext uri="{FF2B5EF4-FFF2-40B4-BE49-F238E27FC236}">
                    <a16:creationId xmlns:a16="http://schemas.microsoft.com/office/drawing/2014/main" id="{D5A32371-19E7-46AA-AC02-355D4C79FF2D}"/>
                  </a:ext>
                </a:extLst>
              </p14:cNvPr>
              <p14:cNvContentPartPr/>
              <p14:nvPr/>
            </p14:nvContentPartPr>
            <p14:xfrm>
              <a:off x="9076720" y="5066838"/>
              <a:ext cx="395640" cy="302400"/>
            </p14:xfrm>
          </p:contentPart>
        </mc:Choice>
        <mc:Fallback>
          <p:pic>
            <p:nvPicPr>
              <p:cNvPr id="273" name="墨迹 272">
                <a:extLst>
                  <a:ext uri="{FF2B5EF4-FFF2-40B4-BE49-F238E27FC236}">
                    <a16:creationId xmlns:a16="http://schemas.microsoft.com/office/drawing/2014/main" id="{D5A32371-19E7-46AA-AC02-355D4C79FF2D}"/>
                  </a:ext>
                </a:extLst>
              </p:cNvPr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9067720" y="5057838"/>
                <a:ext cx="41328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274" name="墨迹 273">
                <a:extLst>
                  <a:ext uri="{FF2B5EF4-FFF2-40B4-BE49-F238E27FC236}">
                    <a16:creationId xmlns:a16="http://schemas.microsoft.com/office/drawing/2014/main" id="{FE10B397-F479-4640-A546-8422C322E31D}"/>
                  </a:ext>
                </a:extLst>
              </p14:cNvPr>
              <p14:cNvContentPartPr/>
              <p14:nvPr/>
            </p14:nvContentPartPr>
            <p14:xfrm>
              <a:off x="1862320" y="2188998"/>
              <a:ext cx="2399760" cy="783720"/>
            </p14:xfrm>
          </p:contentPart>
        </mc:Choice>
        <mc:Fallback>
          <p:pic>
            <p:nvPicPr>
              <p:cNvPr id="274" name="墨迹 273">
                <a:extLst>
                  <a:ext uri="{FF2B5EF4-FFF2-40B4-BE49-F238E27FC236}">
                    <a16:creationId xmlns:a16="http://schemas.microsoft.com/office/drawing/2014/main" id="{FE10B397-F479-4640-A546-8422C322E31D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1853320" y="2179998"/>
                <a:ext cx="2417400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275" name="墨迹 274">
                <a:extLst>
                  <a:ext uri="{FF2B5EF4-FFF2-40B4-BE49-F238E27FC236}">
                    <a16:creationId xmlns:a16="http://schemas.microsoft.com/office/drawing/2014/main" id="{2BA503D2-0318-4BFA-90AF-5D5EAB2AEBB7}"/>
                  </a:ext>
                </a:extLst>
              </p14:cNvPr>
              <p14:cNvContentPartPr/>
              <p14:nvPr/>
            </p14:nvContentPartPr>
            <p14:xfrm>
              <a:off x="4262080" y="2196558"/>
              <a:ext cx="2227320" cy="824400"/>
            </p14:xfrm>
          </p:contentPart>
        </mc:Choice>
        <mc:Fallback>
          <p:pic>
            <p:nvPicPr>
              <p:cNvPr id="275" name="墨迹 274">
                <a:extLst>
                  <a:ext uri="{FF2B5EF4-FFF2-40B4-BE49-F238E27FC236}">
                    <a16:creationId xmlns:a16="http://schemas.microsoft.com/office/drawing/2014/main" id="{2BA503D2-0318-4BFA-90AF-5D5EAB2AEBB7}"/>
                  </a:ext>
                </a:extLst>
              </p:cNvPr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4253080" y="2187558"/>
                <a:ext cx="2244960" cy="84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276" name="墨迹 275">
                <a:extLst>
                  <a:ext uri="{FF2B5EF4-FFF2-40B4-BE49-F238E27FC236}">
                    <a16:creationId xmlns:a16="http://schemas.microsoft.com/office/drawing/2014/main" id="{9F6BA458-402C-4322-B709-BC542E3A8A5F}"/>
                  </a:ext>
                </a:extLst>
              </p14:cNvPr>
              <p14:cNvContentPartPr/>
              <p14:nvPr/>
            </p14:nvContentPartPr>
            <p14:xfrm>
              <a:off x="6472840" y="2188638"/>
              <a:ext cx="2294280" cy="767880"/>
            </p14:xfrm>
          </p:contentPart>
        </mc:Choice>
        <mc:Fallback>
          <p:pic>
            <p:nvPicPr>
              <p:cNvPr id="276" name="墨迹 275">
                <a:extLst>
                  <a:ext uri="{FF2B5EF4-FFF2-40B4-BE49-F238E27FC236}">
                    <a16:creationId xmlns:a16="http://schemas.microsoft.com/office/drawing/2014/main" id="{9F6BA458-402C-4322-B709-BC542E3A8A5F}"/>
                  </a:ext>
                </a:extLst>
              </p:cNvPr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463840" y="2179638"/>
                <a:ext cx="2311920" cy="78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277" name="墨迹 276">
                <a:extLst>
                  <a:ext uri="{FF2B5EF4-FFF2-40B4-BE49-F238E27FC236}">
                    <a16:creationId xmlns:a16="http://schemas.microsoft.com/office/drawing/2014/main" id="{03035D8D-F42B-4236-B7BA-BF5063560667}"/>
                  </a:ext>
                </a:extLst>
              </p14:cNvPr>
              <p14:cNvContentPartPr/>
              <p14:nvPr/>
            </p14:nvContentPartPr>
            <p14:xfrm>
              <a:off x="8724640" y="2120598"/>
              <a:ext cx="2333520" cy="867600"/>
            </p14:xfrm>
          </p:contentPart>
        </mc:Choice>
        <mc:Fallback>
          <p:pic>
            <p:nvPicPr>
              <p:cNvPr id="277" name="墨迹 276">
                <a:extLst>
                  <a:ext uri="{FF2B5EF4-FFF2-40B4-BE49-F238E27FC236}">
                    <a16:creationId xmlns:a16="http://schemas.microsoft.com/office/drawing/2014/main" id="{03035D8D-F42B-4236-B7BA-BF5063560667}"/>
                  </a:ext>
                </a:extLst>
              </p:cNvPr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8715640" y="2111598"/>
                <a:ext cx="2351160" cy="88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334" name="墨迹 333">
                <a:extLst>
                  <a:ext uri="{FF2B5EF4-FFF2-40B4-BE49-F238E27FC236}">
                    <a16:creationId xmlns:a16="http://schemas.microsoft.com/office/drawing/2014/main" id="{C45CF5A8-7487-4039-9CD6-240FC0516D71}"/>
                  </a:ext>
                </a:extLst>
              </p14:cNvPr>
              <p14:cNvContentPartPr/>
              <p14:nvPr/>
            </p14:nvContentPartPr>
            <p14:xfrm>
              <a:off x="5374840" y="5603958"/>
              <a:ext cx="4667040" cy="528840"/>
            </p14:xfrm>
          </p:contentPart>
        </mc:Choice>
        <mc:Fallback>
          <p:pic>
            <p:nvPicPr>
              <p:cNvPr id="334" name="墨迹 333">
                <a:extLst>
                  <a:ext uri="{FF2B5EF4-FFF2-40B4-BE49-F238E27FC236}">
                    <a16:creationId xmlns:a16="http://schemas.microsoft.com/office/drawing/2014/main" id="{C45CF5A8-7487-4039-9CD6-240FC0516D71}"/>
                  </a:ext>
                </a:extLst>
              </p:cNvPr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5365840" y="5594958"/>
                <a:ext cx="4684680" cy="54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335" name="墨迹 334">
                <a:extLst>
                  <a:ext uri="{FF2B5EF4-FFF2-40B4-BE49-F238E27FC236}">
                    <a16:creationId xmlns:a16="http://schemas.microsoft.com/office/drawing/2014/main" id="{2C479C55-D43E-4FDF-9EA9-53A81EF086B4}"/>
                  </a:ext>
                </a:extLst>
              </p14:cNvPr>
              <p14:cNvContentPartPr/>
              <p14:nvPr/>
            </p14:nvContentPartPr>
            <p14:xfrm>
              <a:off x="2868880" y="1759158"/>
              <a:ext cx="162720" cy="79560"/>
            </p14:xfrm>
          </p:contentPart>
        </mc:Choice>
        <mc:Fallback>
          <p:pic>
            <p:nvPicPr>
              <p:cNvPr id="335" name="墨迹 334">
                <a:extLst>
                  <a:ext uri="{FF2B5EF4-FFF2-40B4-BE49-F238E27FC236}">
                    <a16:creationId xmlns:a16="http://schemas.microsoft.com/office/drawing/2014/main" id="{2C479C55-D43E-4FDF-9EA9-53A81EF086B4}"/>
                  </a:ext>
                </a:extLst>
              </p:cNvPr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859880" y="1750158"/>
                <a:ext cx="18036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338" name="墨迹 337">
                <a:extLst>
                  <a:ext uri="{FF2B5EF4-FFF2-40B4-BE49-F238E27FC236}">
                    <a16:creationId xmlns:a16="http://schemas.microsoft.com/office/drawing/2014/main" id="{88BE653C-BA48-46E6-B2F0-CF1EE4362D92}"/>
                  </a:ext>
                </a:extLst>
              </p14:cNvPr>
              <p14:cNvContentPartPr/>
              <p14:nvPr/>
            </p14:nvContentPartPr>
            <p14:xfrm>
              <a:off x="3216280" y="1795158"/>
              <a:ext cx="529200" cy="168120"/>
            </p14:xfrm>
          </p:contentPart>
        </mc:Choice>
        <mc:Fallback>
          <p:pic>
            <p:nvPicPr>
              <p:cNvPr id="338" name="墨迹 337">
                <a:extLst>
                  <a:ext uri="{FF2B5EF4-FFF2-40B4-BE49-F238E27FC236}">
                    <a16:creationId xmlns:a16="http://schemas.microsoft.com/office/drawing/2014/main" id="{88BE653C-BA48-46E6-B2F0-CF1EE4362D92}"/>
                  </a:ext>
                </a:extLst>
              </p:cNvPr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3207280" y="1786158"/>
                <a:ext cx="546840" cy="18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8517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0F75B6-CA35-47BC-98E5-8328E2E58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大小问题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墨迹 18">
                <a:extLst>
                  <a:ext uri="{FF2B5EF4-FFF2-40B4-BE49-F238E27FC236}">
                    <a16:creationId xmlns:a16="http://schemas.microsoft.com/office/drawing/2014/main" id="{83AB60CE-6773-4C54-947D-A38107A301DD}"/>
                  </a:ext>
                </a:extLst>
              </p14:cNvPr>
              <p14:cNvContentPartPr/>
              <p14:nvPr/>
            </p14:nvContentPartPr>
            <p14:xfrm>
              <a:off x="1031800" y="1895958"/>
              <a:ext cx="1510560" cy="390960"/>
            </p14:xfrm>
          </p:contentPart>
        </mc:Choice>
        <mc:Fallback>
          <p:pic>
            <p:nvPicPr>
              <p:cNvPr id="19" name="墨迹 18">
                <a:extLst>
                  <a:ext uri="{FF2B5EF4-FFF2-40B4-BE49-F238E27FC236}">
                    <a16:creationId xmlns:a16="http://schemas.microsoft.com/office/drawing/2014/main" id="{83AB60CE-6773-4C54-947D-A38107A301D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2800" y="1886958"/>
                <a:ext cx="15282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4" name="墨迹 23">
                <a:extLst>
                  <a:ext uri="{FF2B5EF4-FFF2-40B4-BE49-F238E27FC236}">
                    <a16:creationId xmlns:a16="http://schemas.microsoft.com/office/drawing/2014/main" id="{A4D4219A-CD21-48C6-9C64-4A033D867F51}"/>
                  </a:ext>
                </a:extLst>
              </p14:cNvPr>
              <p14:cNvContentPartPr/>
              <p14:nvPr/>
            </p14:nvContentPartPr>
            <p14:xfrm>
              <a:off x="2952760" y="1904238"/>
              <a:ext cx="1040760" cy="294120"/>
            </p14:xfrm>
          </p:contentPart>
        </mc:Choice>
        <mc:Fallback>
          <p:pic>
            <p:nvPicPr>
              <p:cNvPr id="24" name="墨迹 23">
                <a:extLst>
                  <a:ext uri="{FF2B5EF4-FFF2-40B4-BE49-F238E27FC236}">
                    <a16:creationId xmlns:a16="http://schemas.microsoft.com/office/drawing/2014/main" id="{A4D4219A-CD21-48C6-9C64-4A033D867F5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43760" y="1895238"/>
                <a:ext cx="1058400" cy="3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7" name="墨迹 26">
                <a:extLst>
                  <a:ext uri="{FF2B5EF4-FFF2-40B4-BE49-F238E27FC236}">
                    <a16:creationId xmlns:a16="http://schemas.microsoft.com/office/drawing/2014/main" id="{56EE940B-1AC6-4D9A-BF39-C719C0C8E8B6}"/>
                  </a:ext>
                </a:extLst>
              </p14:cNvPr>
              <p14:cNvContentPartPr/>
              <p14:nvPr/>
            </p14:nvContentPartPr>
            <p14:xfrm>
              <a:off x="1097680" y="2632878"/>
              <a:ext cx="213840" cy="364680"/>
            </p14:xfrm>
          </p:contentPart>
        </mc:Choice>
        <mc:Fallback>
          <p:pic>
            <p:nvPicPr>
              <p:cNvPr id="27" name="墨迹 26">
                <a:extLst>
                  <a:ext uri="{FF2B5EF4-FFF2-40B4-BE49-F238E27FC236}">
                    <a16:creationId xmlns:a16="http://schemas.microsoft.com/office/drawing/2014/main" id="{56EE940B-1AC6-4D9A-BF39-C719C0C8E8B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88680" y="2623878"/>
                <a:ext cx="23148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4" name="墨迹 43">
                <a:extLst>
                  <a:ext uri="{FF2B5EF4-FFF2-40B4-BE49-F238E27FC236}">
                    <a16:creationId xmlns:a16="http://schemas.microsoft.com/office/drawing/2014/main" id="{27C745CB-4CBB-439A-BA48-6C75A7AF4951}"/>
                  </a:ext>
                </a:extLst>
              </p14:cNvPr>
              <p14:cNvContentPartPr/>
              <p14:nvPr/>
            </p14:nvContentPartPr>
            <p14:xfrm>
              <a:off x="1559200" y="2558718"/>
              <a:ext cx="1847880" cy="395640"/>
            </p14:xfrm>
          </p:contentPart>
        </mc:Choice>
        <mc:Fallback>
          <p:pic>
            <p:nvPicPr>
              <p:cNvPr id="44" name="墨迹 43">
                <a:extLst>
                  <a:ext uri="{FF2B5EF4-FFF2-40B4-BE49-F238E27FC236}">
                    <a16:creationId xmlns:a16="http://schemas.microsoft.com/office/drawing/2014/main" id="{27C745CB-4CBB-439A-BA48-6C75A7AF495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50200" y="2549718"/>
                <a:ext cx="1865520" cy="41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1" name="墨迹 60">
                <a:extLst>
                  <a:ext uri="{FF2B5EF4-FFF2-40B4-BE49-F238E27FC236}">
                    <a16:creationId xmlns:a16="http://schemas.microsoft.com/office/drawing/2014/main" id="{F378FFE0-A552-4345-88F5-ACC79FA211C7}"/>
                  </a:ext>
                </a:extLst>
              </p14:cNvPr>
              <p14:cNvContentPartPr/>
              <p14:nvPr/>
            </p14:nvContentPartPr>
            <p14:xfrm>
              <a:off x="3775000" y="2600478"/>
              <a:ext cx="1067400" cy="380880"/>
            </p14:xfrm>
          </p:contentPart>
        </mc:Choice>
        <mc:Fallback>
          <p:pic>
            <p:nvPicPr>
              <p:cNvPr id="61" name="墨迹 60">
                <a:extLst>
                  <a:ext uri="{FF2B5EF4-FFF2-40B4-BE49-F238E27FC236}">
                    <a16:creationId xmlns:a16="http://schemas.microsoft.com/office/drawing/2014/main" id="{F378FFE0-A552-4345-88F5-ACC79FA211C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66000" y="2591478"/>
                <a:ext cx="1085040" cy="3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1" name="墨迹 70">
                <a:extLst>
                  <a:ext uri="{FF2B5EF4-FFF2-40B4-BE49-F238E27FC236}">
                    <a16:creationId xmlns:a16="http://schemas.microsoft.com/office/drawing/2014/main" id="{78517850-6010-4AD2-924A-1705A328BEB8}"/>
                  </a:ext>
                </a:extLst>
              </p14:cNvPr>
              <p14:cNvContentPartPr/>
              <p14:nvPr/>
            </p14:nvContentPartPr>
            <p14:xfrm>
              <a:off x="5067040" y="2500038"/>
              <a:ext cx="1023840" cy="326520"/>
            </p14:xfrm>
          </p:contentPart>
        </mc:Choice>
        <mc:Fallback>
          <p:pic>
            <p:nvPicPr>
              <p:cNvPr id="71" name="墨迹 70">
                <a:extLst>
                  <a:ext uri="{FF2B5EF4-FFF2-40B4-BE49-F238E27FC236}">
                    <a16:creationId xmlns:a16="http://schemas.microsoft.com/office/drawing/2014/main" id="{78517850-6010-4AD2-924A-1705A328BEB8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58040" y="2491038"/>
                <a:ext cx="104148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8" name="墨迹 87">
                <a:extLst>
                  <a:ext uri="{FF2B5EF4-FFF2-40B4-BE49-F238E27FC236}">
                    <a16:creationId xmlns:a16="http://schemas.microsoft.com/office/drawing/2014/main" id="{C8A96B74-040B-4A6A-93E3-8AD43975C2E0}"/>
                  </a:ext>
                </a:extLst>
              </p14:cNvPr>
              <p14:cNvContentPartPr/>
              <p14:nvPr/>
            </p14:nvContentPartPr>
            <p14:xfrm>
              <a:off x="6342160" y="2357478"/>
              <a:ext cx="1283760" cy="444960"/>
            </p14:xfrm>
          </p:contentPart>
        </mc:Choice>
        <mc:Fallback>
          <p:pic>
            <p:nvPicPr>
              <p:cNvPr id="88" name="墨迹 87">
                <a:extLst>
                  <a:ext uri="{FF2B5EF4-FFF2-40B4-BE49-F238E27FC236}">
                    <a16:creationId xmlns:a16="http://schemas.microsoft.com/office/drawing/2014/main" id="{C8A96B74-040B-4A6A-93E3-8AD43975C2E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333160" y="2348478"/>
                <a:ext cx="1301400" cy="46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1" name="墨迹 90">
                <a:extLst>
                  <a:ext uri="{FF2B5EF4-FFF2-40B4-BE49-F238E27FC236}">
                    <a16:creationId xmlns:a16="http://schemas.microsoft.com/office/drawing/2014/main" id="{7590B49D-F12F-431E-AA65-9F9C7CA8F283}"/>
                  </a:ext>
                </a:extLst>
              </p14:cNvPr>
              <p14:cNvContentPartPr/>
              <p14:nvPr/>
            </p14:nvContentPartPr>
            <p14:xfrm>
              <a:off x="1023160" y="3263238"/>
              <a:ext cx="280080" cy="338400"/>
            </p14:xfrm>
          </p:contentPart>
        </mc:Choice>
        <mc:Fallback>
          <p:pic>
            <p:nvPicPr>
              <p:cNvPr id="91" name="墨迹 90">
                <a:extLst>
                  <a:ext uri="{FF2B5EF4-FFF2-40B4-BE49-F238E27FC236}">
                    <a16:creationId xmlns:a16="http://schemas.microsoft.com/office/drawing/2014/main" id="{7590B49D-F12F-431E-AA65-9F9C7CA8F283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14160" y="3254238"/>
                <a:ext cx="297720" cy="35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18" name="墨迹 117">
                <a:extLst>
                  <a:ext uri="{FF2B5EF4-FFF2-40B4-BE49-F238E27FC236}">
                    <a16:creationId xmlns:a16="http://schemas.microsoft.com/office/drawing/2014/main" id="{C9E0EA2B-2227-4C46-8DFB-ABF5E91732D8}"/>
                  </a:ext>
                </a:extLst>
              </p14:cNvPr>
              <p14:cNvContentPartPr/>
              <p14:nvPr/>
            </p14:nvContentPartPr>
            <p14:xfrm>
              <a:off x="3800200" y="3296718"/>
              <a:ext cx="1226880" cy="403200"/>
            </p14:xfrm>
          </p:contentPart>
        </mc:Choice>
        <mc:Fallback>
          <p:pic>
            <p:nvPicPr>
              <p:cNvPr id="118" name="墨迹 117">
                <a:extLst>
                  <a:ext uri="{FF2B5EF4-FFF2-40B4-BE49-F238E27FC236}">
                    <a16:creationId xmlns:a16="http://schemas.microsoft.com/office/drawing/2014/main" id="{C9E0EA2B-2227-4C46-8DFB-ABF5E91732D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91200" y="3287718"/>
                <a:ext cx="1244520" cy="42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9" name="墨迹 118">
                <a:extLst>
                  <a:ext uri="{FF2B5EF4-FFF2-40B4-BE49-F238E27FC236}">
                    <a16:creationId xmlns:a16="http://schemas.microsoft.com/office/drawing/2014/main" id="{A8052A25-145A-4BB9-9C6A-6769DF604024}"/>
                  </a:ext>
                </a:extLst>
              </p14:cNvPr>
              <p14:cNvContentPartPr/>
              <p14:nvPr/>
            </p14:nvContentPartPr>
            <p14:xfrm>
              <a:off x="3431200" y="3347118"/>
              <a:ext cx="61920" cy="277200"/>
            </p14:xfrm>
          </p:contentPart>
        </mc:Choice>
        <mc:Fallback>
          <p:pic>
            <p:nvPicPr>
              <p:cNvPr id="119" name="墨迹 118">
                <a:extLst>
                  <a:ext uri="{FF2B5EF4-FFF2-40B4-BE49-F238E27FC236}">
                    <a16:creationId xmlns:a16="http://schemas.microsoft.com/office/drawing/2014/main" id="{A8052A25-145A-4BB9-9C6A-6769DF60402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22200" y="3338118"/>
                <a:ext cx="7956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0" name="墨迹 119">
                <a:extLst>
                  <a:ext uri="{FF2B5EF4-FFF2-40B4-BE49-F238E27FC236}">
                    <a16:creationId xmlns:a16="http://schemas.microsoft.com/office/drawing/2014/main" id="{07847387-F886-4480-86FC-BF8FD79D5A9E}"/>
                  </a:ext>
                </a:extLst>
              </p14:cNvPr>
              <p14:cNvContentPartPr/>
              <p14:nvPr/>
            </p14:nvContentPartPr>
            <p14:xfrm>
              <a:off x="1642000" y="3293118"/>
              <a:ext cx="1542240" cy="275040"/>
            </p14:xfrm>
          </p:contentPart>
        </mc:Choice>
        <mc:Fallback>
          <p:pic>
            <p:nvPicPr>
              <p:cNvPr id="120" name="墨迹 119">
                <a:extLst>
                  <a:ext uri="{FF2B5EF4-FFF2-40B4-BE49-F238E27FC236}">
                    <a16:creationId xmlns:a16="http://schemas.microsoft.com/office/drawing/2014/main" id="{07847387-F886-4480-86FC-BF8FD79D5A9E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33000" y="3284118"/>
                <a:ext cx="155988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21" name="墨迹 120">
                <a:extLst>
                  <a:ext uri="{FF2B5EF4-FFF2-40B4-BE49-F238E27FC236}">
                    <a16:creationId xmlns:a16="http://schemas.microsoft.com/office/drawing/2014/main" id="{DF2B2439-3DE4-4ACC-8881-A98210ABEA07}"/>
                  </a:ext>
                </a:extLst>
              </p14:cNvPr>
              <p14:cNvContentPartPr/>
              <p14:nvPr/>
            </p14:nvContentPartPr>
            <p14:xfrm>
              <a:off x="5234800" y="3270078"/>
              <a:ext cx="151200" cy="372600"/>
            </p14:xfrm>
          </p:contentPart>
        </mc:Choice>
        <mc:Fallback>
          <p:pic>
            <p:nvPicPr>
              <p:cNvPr id="121" name="墨迹 120">
                <a:extLst>
                  <a:ext uri="{FF2B5EF4-FFF2-40B4-BE49-F238E27FC236}">
                    <a16:creationId xmlns:a16="http://schemas.microsoft.com/office/drawing/2014/main" id="{DF2B2439-3DE4-4ACC-8881-A98210ABEA07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25800" y="3261078"/>
                <a:ext cx="168840" cy="39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5" name="墨迹 154">
                <a:extLst>
                  <a:ext uri="{FF2B5EF4-FFF2-40B4-BE49-F238E27FC236}">
                    <a16:creationId xmlns:a16="http://schemas.microsoft.com/office/drawing/2014/main" id="{325C17BA-52EF-4565-B6DA-9C2FD796BCFD}"/>
                  </a:ext>
                </a:extLst>
              </p14:cNvPr>
              <p14:cNvContentPartPr/>
              <p14:nvPr/>
            </p14:nvContentPartPr>
            <p14:xfrm>
              <a:off x="5562040" y="3103758"/>
              <a:ext cx="3541320" cy="571320"/>
            </p14:xfrm>
          </p:contentPart>
        </mc:Choice>
        <mc:Fallback>
          <p:pic>
            <p:nvPicPr>
              <p:cNvPr id="155" name="墨迹 154">
                <a:extLst>
                  <a:ext uri="{FF2B5EF4-FFF2-40B4-BE49-F238E27FC236}">
                    <a16:creationId xmlns:a16="http://schemas.microsoft.com/office/drawing/2014/main" id="{325C17BA-52EF-4565-B6DA-9C2FD796BCF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53040" y="3094758"/>
                <a:ext cx="3558960" cy="58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8" name="墨迹 157">
                <a:extLst>
                  <a:ext uri="{FF2B5EF4-FFF2-40B4-BE49-F238E27FC236}">
                    <a16:creationId xmlns:a16="http://schemas.microsoft.com/office/drawing/2014/main" id="{050E61E9-3E08-471E-AE6E-0B6820559292}"/>
                  </a:ext>
                </a:extLst>
              </p14:cNvPr>
              <p14:cNvContentPartPr/>
              <p14:nvPr/>
            </p14:nvContentPartPr>
            <p14:xfrm>
              <a:off x="8296600" y="3791718"/>
              <a:ext cx="201960" cy="201960"/>
            </p14:xfrm>
          </p:contentPart>
        </mc:Choice>
        <mc:Fallback>
          <p:pic>
            <p:nvPicPr>
              <p:cNvPr id="158" name="墨迹 157">
                <a:extLst>
                  <a:ext uri="{FF2B5EF4-FFF2-40B4-BE49-F238E27FC236}">
                    <a16:creationId xmlns:a16="http://schemas.microsoft.com/office/drawing/2014/main" id="{050E61E9-3E08-471E-AE6E-0B6820559292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287600" y="3782718"/>
                <a:ext cx="21960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59" name="墨迹 158">
                <a:extLst>
                  <a:ext uri="{FF2B5EF4-FFF2-40B4-BE49-F238E27FC236}">
                    <a16:creationId xmlns:a16="http://schemas.microsoft.com/office/drawing/2014/main" id="{DF11686C-9139-4B47-8B98-0F1B65908458}"/>
                  </a:ext>
                </a:extLst>
              </p14:cNvPr>
              <p14:cNvContentPartPr/>
              <p14:nvPr/>
            </p14:nvContentPartPr>
            <p14:xfrm>
              <a:off x="7751560" y="3540078"/>
              <a:ext cx="1067760" cy="42480"/>
            </p14:xfrm>
          </p:contentPart>
        </mc:Choice>
        <mc:Fallback>
          <p:pic>
            <p:nvPicPr>
              <p:cNvPr id="159" name="墨迹 158">
                <a:extLst>
                  <a:ext uri="{FF2B5EF4-FFF2-40B4-BE49-F238E27FC236}">
                    <a16:creationId xmlns:a16="http://schemas.microsoft.com/office/drawing/2014/main" id="{DF11686C-9139-4B47-8B98-0F1B6590845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742560" y="3531078"/>
                <a:ext cx="10854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62" name="墨迹 161">
                <a:extLst>
                  <a:ext uri="{FF2B5EF4-FFF2-40B4-BE49-F238E27FC236}">
                    <a16:creationId xmlns:a16="http://schemas.microsoft.com/office/drawing/2014/main" id="{CE4DB0CF-C629-4039-A58A-B0C23A559907}"/>
                  </a:ext>
                </a:extLst>
              </p14:cNvPr>
              <p14:cNvContentPartPr/>
              <p14:nvPr/>
            </p14:nvContentPartPr>
            <p14:xfrm>
              <a:off x="7885120" y="3699558"/>
              <a:ext cx="361440" cy="1023840"/>
            </p14:xfrm>
          </p:contentPart>
        </mc:Choice>
        <mc:Fallback>
          <p:pic>
            <p:nvPicPr>
              <p:cNvPr id="162" name="墨迹 161">
                <a:extLst>
                  <a:ext uri="{FF2B5EF4-FFF2-40B4-BE49-F238E27FC236}">
                    <a16:creationId xmlns:a16="http://schemas.microsoft.com/office/drawing/2014/main" id="{CE4DB0CF-C629-4039-A58A-B0C23A559907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876120" y="3690558"/>
                <a:ext cx="379080" cy="10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93" name="墨迹 192">
                <a:extLst>
                  <a:ext uri="{FF2B5EF4-FFF2-40B4-BE49-F238E27FC236}">
                    <a16:creationId xmlns:a16="http://schemas.microsoft.com/office/drawing/2014/main" id="{65E578E0-BE3C-4EE1-BEC9-8EBDE4167B34}"/>
                  </a:ext>
                </a:extLst>
              </p14:cNvPr>
              <p14:cNvContentPartPr/>
              <p14:nvPr/>
            </p14:nvContentPartPr>
            <p14:xfrm>
              <a:off x="8386960" y="4337118"/>
              <a:ext cx="1537200" cy="478440"/>
            </p14:xfrm>
          </p:contentPart>
        </mc:Choice>
        <mc:Fallback>
          <p:pic>
            <p:nvPicPr>
              <p:cNvPr id="193" name="墨迹 192">
                <a:extLst>
                  <a:ext uri="{FF2B5EF4-FFF2-40B4-BE49-F238E27FC236}">
                    <a16:creationId xmlns:a16="http://schemas.microsoft.com/office/drawing/2014/main" id="{65E578E0-BE3C-4EE1-BEC9-8EBDE4167B34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377960" y="4328118"/>
                <a:ext cx="1554840" cy="49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4643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583159-241E-4FF5-9351-BB3DAF6A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二维数组的地址计算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A8170F51-BCA3-4D54-A681-575764DAED4A}"/>
                  </a:ext>
                </a:extLst>
              </p14:cNvPr>
              <p14:cNvContentPartPr/>
              <p14:nvPr/>
            </p14:nvContentPartPr>
            <p14:xfrm>
              <a:off x="2752960" y="2389158"/>
              <a:ext cx="748080" cy="44964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A8170F51-BCA3-4D54-A681-575764DAED4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43960" y="2380158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DA844C1D-4B0A-4E5B-B3FF-F15984F0AF13}"/>
                  </a:ext>
                </a:extLst>
              </p14:cNvPr>
              <p14:cNvContentPartPr/>
              <p14:nvPr/>
            </p14:nvContentPartPr>
            <p14:xfrm>
              <a:off x="3501040" y="2393452"/>
              <a:ext cx="748080" cy="44964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DA844C1D-4B0A-4E5B-B3FF-F15984F0AF1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92040" y="2384452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B6D0A26A-AFE9-43EB-BABD-F0B3E0872712}"/>
                  </a:ext>
                </a:extLst>
              </p14:cNvPr>
              <p14:cNvContentPartPr/>
              <p14:nvPr/>
            </p14:nvContentPartPr>
            <p14:xfrm>
              <a:off x="2004880" y="2389158"/>
              <a:ext cx="966240" cy="44964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B6D0A26A-AFE9-43EB-BABD-F0B3E087271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95880" y="2380158"/>
                <a:ext cx="98388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1AC28D7E-3CC6-4FE2-B8FB-5F4C69779765}"/>
                  </a:ext>
                </a:extLst>
              </p14:cNvPr>
              <p14:cNvContentPartPr/>
              <p14:nvPr/>
            </p14:nvContentPartPr>
            <p14:xfrm>
              <a:off x="3154360" y="2516598"/>
              <a:ext cx="151200" cy="193320"/>
            </p14:xfrm>
          </p:contentPart>
        </mc:Choice>
        <mc:Fallback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1AC28D7E-3CC6-4FE2-B8FB-5F4C6977976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145360" y="2507598"/>
                <a:ext cx="16884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FFB7F13A-A3A6-41E9-98C5-6B048097453C}"/>
                  </a:ext>
                </a:extLst>
              </p14:cNvPr>
              <p14:cNvContentPartPr/>
              <p14:nvPr/>
            </p14:nvContentPartPr>
            <p14:xfrm>
              <a:off x="3657640" y="2550078"/>
              <a:ext cx="59760" cy="16056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FFB7F13A-A3A6-41E9-98C5-6B048097453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48640" y="2541078"/>
                <a:ext cx="7740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8" name="墨迹 7">
                <a:extLst>
                  <a:ext uri="{FF2B5EF4-FFF2-40B4-BE49-F238E27FC236}">
                    <a16:creationId xmlns:a16="http://schemas.microsoft.com/office/drawing/2014/main" id="{B45B2A3F-0610-4C6B-AA66-83D4A83A6038}"/>
                  </a:ext>
                </a:extLst>
              </p14:cNvPr>
              <p14:cNvContentPartPr/>
              <p14:nvPr/>
            </p14:nvContentPartPr>
            <p14:xfrm>
              <a:off x="3909280" y="2591478"/>
              <a:ext cx="151200" cy="118440"/>
            </p14:xfrm>
          </p:contentPart>
        </mc:Choice>
        <mc:Fallback>
          <p:pic>
            <p:nvPicPr>
              <p:cNvPr id="8" name="墨迹 7">
                <a:extLst>
                  <a:ext uri="{FF2B5EF4-FFF2-40B4-BE49-F238E27FC236}">
                    <a16:creationId xmlns:a16="http://schemas.microsoft.com/office/drawing/2014/main" id="{B45B2A3F-0610-4C6B-AA66-83D4A83A603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900280" y="2582478"/>
                <a:ext cx="16884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CB34412F-A54C-4A29-9C9E-9F984C82A9AB}"/>
                  </a:ext>
                </a:extLst>
              </p14:cNvPr>
              <p14:cNvContentPartPr/>
              <p14:nvPr/>
            </p14:nvContentPartPr>
            <p14:xfrm>
              <a:off x="2021800" y="2885958"/>
              <a:ext cx="2156400" cy="31932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CB34412F-A54C-4A29-9C9E-9F984C82A9A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012800" y="2876958"/>
                <a:ext cx="217404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0" name="墨迹 9">
                <a:extLst>
                  <a:ext uri="{FF2B5EF4-FFF2-40B4-BE49-F238E27FC236}">
                    <a16:creationId xmlns:a16="http://schemas.microsoft.com/office/drawing/2014/main" id="{05410F1E-E411-4A05-BC8B-E4E4AAF2393B}"/>
                  </a:ext>
                </a:extLst>
              </p14:cNvPr>
              <p14:cNvContentPartPr/>
              <p14:nvPr/>
            </p14:nvContentPartPr>
            <p14:xfrm>
              <a:off x="2456680" y="3321198"/>
              <a:ext cx="1310400" cy="361800"/>
            </p14:xfrm>
          </p:contentPart>
        </mc:Choice>
        <mc:Fallback>
          <p:pic>
            <p:nvPicPr>
              <p:cNvPr id="10" name="墨迹 9">
                <a:extLst>
                  <a:ext uri="{FF2B5EF4-FFF2-40B4-BE49-F238E27FC236}">
                    <a16:creationId xmlns:a16="http://schemas.microsoft.com/office/drawing/2014/main" id="{05410F1E-E411-4A05-BC8B-E4E4AAF2393B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447680" y="3312198"/>
                <a:ext cx="132804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AD9F812E-4CB3-46BA-A679-D616BC55D2CE}"/>
                  </a:ext>
                </a:extLst>
              </p14:cNvPr>
              <p14:cNvContentPartPr/>
              <p14:nvPr/>
            </p14:nvContentPartPr>
            <p14:xfrm>
              <a:off x="3749800" y="3364038"/>
              <a:ext cx="537480" cy="296640"/>
            </p14:xfrm>
          </p:contentPart>
        </mc:Choice>
        <mc:Fallback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AD9F812E-4CB3-46BA-A679-D616BC55D2C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740800" y="3355038"/>
                <a:ext cx="555120" cy="31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C83B18A4-5135-4C76-A044-FF34B01E2593}"/>
                  </a:ext>
                </a:extLst>
              </p14:cNvPr>
              <p14:cNvContentPartPr/>
              <p14:nvPr/>
            </p14:nvContentPartPr>
            <p14:xfrm>
              <a:off x="4997200" y="2384864"/>
              <a:ext cx="748080" cy="449640"/>
            </p14:xfrm>
          </p:contentPart>
        </mc:Choice>
        <mc:Fallback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C83B18A4-5135-4C76-A044-FF34B01E259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88200" y="2375864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3" name="墨迹 12">
                <a:extLst>
                  <a:ext uri="{FF2B5EF4-FFF2-40B4-BE49-F238E27FC236}">
                    <a16:creationId xmlns:a16="http://schemas.microsoft.com/office/drawing/2014/main" id="{6406697E-A691-4B42-A044-7EAE02F0D68B}"/>
                  </a:ext>
                </a:extLst>
              </p14:cNvPr>
              <p14:cNvContentPartPr/>
              <p14:nvPr/>
            </p14:nvContentPartPr>
            <p14:xfrm>
              <a:off x="5745280" y="2389158"/>
              <a:ext cx="748080" cy="449640"/>
            </p14:xfrm>
          </p:contentPart>
        </mc:Choice>
        <mc:Fallback>
          <p:pic>
            <p:nvPicPr>
              <p:cNvPr id="13" name="墨迹 12">
                <a:extLst>
                  <a:ext uri="{FF2B5EF4-FFF2-40B4-BE49-F238E27FC236}">
                    <a16:creationId xmlns:a16="http://schemas.microsoft.com/office/drawing/2014/main" id="{6406697E-A691-4B42-A044-7EAE02F0D68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6280" y="2380158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4" name="墨迹 13">
                <a:extLst>
                  <a:ext uri="{FF2B5EF4-FFF2-40B4-BE49-F238E27FC236}">
                    <a16:creationId xmlns:a16="http://schemas.microsoft.com/office/drawing/2014/main" id="{FF8FA8C0-85FD-44EE-B451-C8DFFFB01316}"/>
                  </a:ext>
                </a:extLst>
              </p14:cNvPr>
              <p14:cNvContentPartPr/>
              <p14:nvPr/>
            </p14:nvContentPartPr>
            <p14:xfrm>
              <a:off x="4249120" y="2384864"/>
              <a:ext cx="748080" cy="449640"/>
            </p14:xfrm>
          </p:contentPart>
        </mc:Choice>
        <mc:Fallback>
          <p:pic>
            <p:nvPicPr>
              <p:cNvPr id="14" name="墨迹 13">
                <a:extLst>
                  <a:ext uri="{FF2B5EF4-FFF2-40B4-BE49-F238E27FC236}">
                    <a16:creationId xmlns:a16="http://schemas.microsoft.com/office/drawing/2014/main" id="{FF8FA8C0-85FD-44EE-B451-C8DFFFB0131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240120" y="2375864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5" name="墨迹 14">
                <a:extLst>
                  <a:ext uri="{FF2B5EF4-FFF2-40B4-BE49-F238E27FC236}">
                    <a16:creationId xmlns:a16="http://schemas.microsoft.com/office/drawing/2014/main" id="{08C2134F-3129-4229-BC09-B9303480CA8D}"/>
                  </a:ext>
                </a:extLst>
              </p14:cNvPr>
              <p14:cNvContentPartPr/>
              <p14:nvPr/>
            </p14:nvContentPartPr>
            <p14:xfrm>
              <a:off x="5398600" y="2512304"/>
              <a:ext cx="151200" cy="193320"/>
            </p14:xfrm>
          </p:contentPart>
        </mc:Choice>
        <mc:Fallback>
          <p:pic>
            <p:nvPicPr>
              <p:cNvPr id="15" name="墨迹 14">
                <a:extLst>
                  <a:ext uri="{FF2B5EF4-FFF2-40B4-BE49-F238E27FC236}">
                    <a16:creationId xmlns:a16="http://schemas.microsoft.com/office/drawing/2014/main" id="{08C2134F-3129-4229-BC09-B9303480CA8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89600" y="2503304"/>
                <a:ext cx="16884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6" name="墨迹 15">
                <a:extLst>
                  <a:ext uri="{FF2B5EF4-FFF2-40B4-BE49-F238E27FC236}">
                    <a16:creationId xmlns:a16="http://schemas.microsoft.com/office/drawing/2014/main" id="{199BDF40-43B5-4740-91F1-FB84656910BB}"/>
                  </a:ext>
                </a:extLst>
              </p14:cNvPr>
              <p14:cNvContentPartPr/>
              <p14:nvPr/>
            </p14:nvContentPartPr>
            <p14:xfrm>
              <a:off x="6153520" y="2587184"/>
              <a:ext cx="151200" cy="118440"/>
            </p14:xfrm>
          </p:contentPart>
        </mc:Choice>
        <mc:Fallback>
          <p:pic>
            <p:nvPicPr>
              <p:cNvPr id="16" name="墨迹 15">
                <a:extLst>
                  <a:ext uri="{FF2B5EF4-FFF2-40B4-BE49-F238E27FC236}">
                    <a16:creationId xmlns:a16="http://schemas.microsoft.com/office/drawing/2014/main" id="{199BDF40-43B5-4740-91F1-FB84656910B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144520" y="2578184"/>
                <a:ext cx="16884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7" name="墨迹 16">
                <a:extLst>
                  <a:ext uri="{FF2B5EF4-FFF2-40B4-BE49-F238E27FC236}">
                    <a16:creationId xmlns:a16="http://schemas.microsoft.com/office/drawing/2014/main" id="{3C0BF741-A4F4-412D-884C-BA117FAE5FFE}"/>
                  </a:ext>
                </a:extLst>
              </p14:cNvPr>
              <p14:cNvContentPartPr/>
              <p14:nvPr/>
            </p14:nvContentPartPr>
            <p14:xfrm>
              <a:off x="7237365" y="2376395"/>
              <a:ext cx="748080" cy="449640"/>
            </p14:xfrm>
          </p:contentPart>
        </mc:Choice>
        <mc:Fallback>
          <p:pic>
            <p:nvPicPr>
              <p:cNvPr id="17" name="墨迹 16">
                <a:extLst>
                  <a:ext uri="{FF2B5EF4-FFF2-40B4-BE49-F238E27FC236}">
                    <a16:creationId xmlns:a16="http://schemas.microsoft.com/office/drawing/2014/main" id="{3C0BF741-A4F4-412D-884C-BA117FAE5FF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8365" y="2367395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8" name="墨迹 17">
                <a:extLst>
                  <a:ext uri="{FF2B5EF4-FFF2-40B4-BE49-F238E27FC236}">
                    <a16:creationId xmlns:a16="http://schemas.microsoft.com/office/drawing/2014/main" id="{748BDFD5-5ABD-41BA-8B92-1A30A5200137}"/>
                  </a:ext>
                </a:extLst>
              </p14:cNvPr>
              <p14:cNvContentPartPr/>
              <p14:nvPr/>
            </p14:nvContentPartPr>
            <p14:xfrm>
              <a:off x="7985445" y="2380689"/>
              <a:ext cx="748080" cy="449640"/>
            </p14:xfrm>
          </p:contentPart>
        </mc:Choice>
        <mc:Fallback>
          <p:pic>
            <p:nvPicPr>
              <p:cNvPr id="18" name="墨迹 17">
                <a:extLst>
                  <a:ext uri="{FF2B5EF4-FFF2-40B4-BE49-F238E27FC236}">
                    <a16:creationId xmlns:a16="http://schemas.microsoft.com/office/drawing/2014/main" id="{748BDFD5-5ABD-41BA-8B92-1A30A520013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76445" y="2371689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9" name="墨迹 18">
                <a:extLst>
                  <a:ext uri="{FF2B5EF4-FFF2-40B4-BE49-F238E27FC236}">
                    <a16:creationId xmlns:a16="http://schemas.microsoft.com/office/drawing/2014/main" id="{B377B47F-23B4-40C1-A802-7212F9AADF28}"/>
                  </a:ext>
                </a:extLst>
              </p14:cNvPr>
              <p14:cNvContentPartPr/>
              <p14:nvPr/>
            </p14:nvContentPartPr>
            <p14:xfrm>
              <a:off x="6489285" y="2376395"/>
              <a:ext cx="748080" cy="449640"/>
            </p14:xfrm>
          </p:contentPart>
        </mc:Choice>
        <mc:Fallback>
          <p:pic>
            <p:nvPicPr>
              <p:cNvPr id="19" name="墨迹 18">
                <a:extLst>
                  <a:ext uri="{FF2B5EF4-FFF2-40B4-BE49-F238E27FC236}">
                    <a16:creationId xmlns:a16="http://schemas.microsoft.com/office/drawing/2014/main" id="{B377B47F-23B4-40C1-A802-7212F9AADF28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480285" y="2367395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0" name="墨迹 19">
                <a:extLst>
                  <a:ext uri="{FF2B5EF4-FFF2-40B4-BE49-F238E27FC236}">
                    <a16:creationId xmlns:a16="http://schemas.microsoft.com/office/drawing/2014/main" id="{EFD22F33-406A-48D4-A9B7-E3FF10CE36BC}"/>
                  </a:ext>
                </a:extLst>
              </p14:cNvPr>
              <p14:cNvContentPartPr/>
              <p14:nvPr/>
            </p14:nvContentPartPr>
            <p14:xfrm>
              <a:off x="7638765" y="2503835"/>
              <a:ext cx="151200" cy="193320"/>
            </p14:xfrm>
          </p:contentPart>
        </mc:Choice>
        <mc:Fallback>
          <p:pic>
            <p:nvPicPr>
              <p:cNvPr id="20" name="墨迹 19">
                <a:extLst>
                  <a:ext uri="{FF2B5EF4-FFF2-40B4-BE49-F238E27FC236}">
                    <a16:creationId xmlns:a16="http://schemas.microsoft.com/office/drawing/2014/main" id="{EFD22F33-406A-48D4-A9B7-E3FF10CE36B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629765" y="2494835"/>
                <a:ext cx="16884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1" name="墨迹 20">
                <a:extLst>
                  <a:ext uri="{FF2B5EF4-FFF2-40B4-BE49-F238E27FC236}">
                    <a16:creationId xmlns:a16="http://schemas.microsoft.com/office/drawing/2014/main" id="{ACD66A36-2BB0-4AF8-AFDC-EB2E8830513F}"/>
                  </a:ext>
                </a:extLst>
              </p14:cNvPr>
              <p14:cNvContentPartPr/>
              <p14:nvPr/>
            </p14:nvContentPartPr>
            <p14:xfrm>
              <a:off x="8393685" y="2578715"/>
              <a:ext cx="151200" cy="118440"/>
            </p14:xfrm>
          </p:contentPart>
        </mc:Choice>
        <mc:Fallback>
          <p:pic>
            <p:nvPicPr>
              <p:cNvPr id="21" name="墨迹 20">
                <a:extLst>
                  <a:ext uri="{FF2B5EF4-FFF2-40B4-BE49-F238E27FC236}">
                    <a16:creationId xmlns:a16="http://schemas.microsoft.com/office/drawing/2014/main" id="{ACD66A36-2BB0-4AF8-AFDC-EB2E8830513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384685" y="2569715"/>
                <a:ext cx="16884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2" name="墨迹 21">
                <a:extLst>
                  <a:ext uri="{FF2B5EF4-FFF2-40B4-BE49-F238E27FC236}">
                    <a16:creationId xmlns:a16="http://schemas.microsoft.com/office/drawing/2014/main" id="{47C3B1DB-5E78-4533-80DF-6E8930DD9201}"/>
                  </a:ext>
                </a:extLst>
              </p14:cNvPr>
              <p14:cNvContentPartPr/>
              <p14:nvPr/>
            </p14:nvContentPartPr>
            <p14:xfrm>
              <a:off x="9439040" y="2372101"/>
              <a:ext cx="748080" cy="449640"/>
            </p14:xfrm>
          </p:contentPart>
        </mc:Choice>
        <mc:Fallback>
          <p:pic>
            <p:nvPicPr>
              <p:cNvPr id="22" name="墨迹 21">
                <a:extLst>
                  <a:ext uri="{FF2B5EF4-FFF2-40B4-BE49-F238E27FC236}">
                    <a16:creationId xmlns:a16="http://schemas.microsoft.com/office/drawing/2014/main" id="{47C3B1DB-5E78-4533-80DF-6E8930DD920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30040" y="2363101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3" name="墨迹 22">
                <a:extLst>
                  <a:ext uri="{FF2B5EF4-FFF2-40B4-BE49-F238E27FC236}">
                    <a16:creationId xmlns:a16="http://schemas.microsoft.com/office/drawing/2014/main" id="{CD91C33D-4824-4C36-B074-51D4F7AA10B8}"/>
                  </a:ext>
                </a:extLst>
              </p14:cNvPr>
              <p14:cNvContentPartPr/>
              <p14:nvPr/>
            </p14:nvContentPartPr>
            <p14:xfrm>
              <a:off x="10187120" y="2376395"/>
              <a:ext cx="748080" cy="449640"/>
            </p14:xfrm>
          </p:contentPart>
        </mc:Choice>
        <mc:Fallback>
          <p:pic>
            <p:nvPicPr>
              <p:cNvPr id="23" name="墨迹 22">
                <a:extLst>
                  <a:ext uri="{FF2B5EF4-FFF2-40B4-BE49-F238E27FC236}">
                    <a16:creationId xmlns:a16="http://schemas.microsoft.com/office/drawing/2014/main" id="{CD91C33D-4824-4C36-B074-51D4F7AA10B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78120" y="2367395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4" name="墨迹 23">
                <a:extLst>
                  <a:ext uri="{FF2B5EF4-FFF2-40B4-BE49-F238E27FC236}">
                    <a16:creationId xmlns:a16="http://schemas.microsoft.com/office/drawing/2014/main" id="{BE1456B9-5750-48E6-AAB8-05FD49088901}"/>
                  </a:ext>
                </a:extLst>
              </p14:cNvPr>
              <p14:cNvContentPartPr/>
              <p14:nvPr/>
            </p14:nvContentPartPr>
            <p14:xfrm>
              <a:off x="8690960" y="2372101"/>
              <a:ext cx="748080" cy="449640"/>
            </p14:xfrm>
          </p:contentPart>
        </mc:Choice>
        <mc:Fallback>
          <p:pic>
            <p:nvPicPr>
              <p:cNvPr id="24" name="墨迹 23">
                <a:extLst>
                  <a:ext uri="{FF2B5EF4-FFF2-40B4-BE49-F238E27FC236}">
                    <a16:creationId xmlns:a16="http://schemas.microsoft.com/office/drawing/2014/main" id="{BE1456B9-5750-48E6-AAB8-05FD49088901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681960" y="2363101"/>
                <a:ext cx="7657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5" name="墨迹 24">
                <a:extLst>
                  <a:ext uri="{FF2B5EF4-FFF2-40B4-BE49-F238E27FC236}">
                    <a16:creationId xmlns:a16="http://schemas.microsoft.com/office/drawing/2014/main" id="{DAFE1E3B-C557-4FD1-A19D-93330503C969}"/>
                  </a:ext>
                </a:extLst>
              </p14:cNvPr>
              <p14:cNvContentPartPr/>
              <p14:nvPr/>
            </p14:nvContentPartPr>
            <p14:xfrm>
              <a:off x="9840440" y="2499541"/>
              <a:ext cx="151200" cy="193320"/>
            </p14:xfrm>
          </p:contentPart>
        </mc:Choice>
        <mc:Fallback>
          <p:pic>
            <p:nvPicPr>
              <p:cNvPr id="25" name="墨迹 24">
                <a:extLst>
                  <a:ext uri="{FF2B5EF4-FFF2-40B4-BE49-F238E27FC236}">
                    <a16:creationId xmlns:a16="http://schemas.microsoft.com/office/drawing/2014/main" id="{DAFE1E3B-C557-4FD1-A19D-93330503C96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831440" y="2490541"/>
                <a:ext cx="16884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6" name="墨迹 25">
                <a:extLst>
                  <a:ext uri="{FF2B5EF4-FFF2-40B4-BE49-F238E27FC236}">
                    <a16:creationId xmlns:a16="http://schemas.microsoft.com/office/drawing/2014/main" id="{4B79B38B-6C6A-45EE-BEFC-0D8F1273E0CB}"/>
                  </a:ext>
                </a:extLst>
              </p14:cNvPr>
              <p14:cNvContentPartPr/>
              <p14:nvPr/>
            </p14:nvContentPartPr>
            <p14:xfrm>
              <a:off x="10595360" y="2574421"/>
              <a:ext cx="151200" cy="118440"/>
            </p14:xfrm>
          </p:contentPart>
        </mc:Choice>
        <mc:Fallback>
          <p:pic>
            <p:nvPicPr>
              <p:cNvPr id="26" name="墨迹 25">
                <a:extLst>
                  <a:ext uri="{FF2B5EF4-FFF2-40B4-BE49-F238E27FC236}">
                    <a16:creationId xmlns:a16="http://schemas.microsoft.com/office/drawing/2014/main" id="{4B79B38B-6C6A-45EE-BEFC-0D8F1273E0C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586360" y="2565421"/>
                <a:ext cx="16884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7" name="墨迹 26">
                <a:extLst>
                  <a:ext uri="{FF2B5EF4-FFF2-40B4-BE49-F238E27FC236}">
                    <a16:creationId xmlns:a16="http://schemas.microsoft.com/office/drawing/2014/main" id="{3C5D3A46-BA35-4986-A2EB-C0155A4B9C98}"/>
                  </a:ext>
                </a:extLst>
              </p14:cNvPr>
              <p14:cNvContentPartPr/>
              <p14:nvPr/>
            </p14:nvContentPartPr>
            <p14:xfrm>
              <a:off x="4372240" y="2564838"/>
              <a:ext cx="116280" cy="170280"/>
            </p14:xfrm>
          </p:contentPart>
        </mc:Choice>
        <mc:Fallback>
          <p:pic>
            <p:nvPicPr>
              <p:cNvPr id="27" name="墨迹 26">
                <a:extLst>
                  <a:ext uri="{FF2B5EF4-FFF2-40B4-BE49-F238E27FC236}">
                    <a16:creationId xmlns:a16="http://schemas.microsoft.com/office/drawing/2014/main" id="{3C5D3A46-BA35-4986-A2EB-C0155A4B9C98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363240" y="2555838"/>
                <a:ext cx="13392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8" name="墨迹 27">
                <a:extLst>
                  <a:ext uri="{FF2B5EF4-FFF2-40B4-BE49-F238E27FC236}">
                    <a16:creationId xmlns:a16="http://schemas.microsoft.com/office/drawing/2014/main" id="{1ABDB684-979A-412D-9EBC-2ED982FE5EE0}"/>
                  </a:ext>
                </a:extLst>
              </p14:cNvPr>
              <p14:cNvContentPartPr/>
              <p14:nvPr/>
            </p14:nvContentPartPr>
            <p14:xfrm>
              <a:off x="5108800" y="2511558"/>
              <a:ext cx="168840" cy="257760"/>
            </p14:xfrm>
          </p:contentPart>
        </mc:Choice>
        <mc:Fallback>
          <p:pic>
            <p:nvPicPr>
              <p:cNvPr id="28" name="墨迹 27">
                <a:extLst>
                  <a:ext uri="{FF2B5EF4-FFF2-40B4-BE49-F238E27FC236}">
                    <a16:creationId xmlns:a16="http://schemas.microsoft.com/office/drawing/2014/main" id="{1ABDB684-979A-412D-9EBC-2ED982FE5EE0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099800" y="2502558"/>
                <a:ext cx="18648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9" name="墨迹 28">
                <a:extLst>
                  <a:ext uri="{FF2B5EF4-FFF2-40B4-BE49-F238E27FC236}">
                    <a16:creationId xmlns:a16="http://schemas.microsoft.com/office/drawing/2014/main" id="{B9D859E2-5A46-47C7-A890-B520029AA911}"/>
                  </a:ext>
                </a:extLst>
              </p14:cNvPr>
              <p14:cNvContentPartPr/>
              <p14:nvPr/>
            </p14:nvContentPartPr>
            <p14:xfrm>
              <a:off x="5888920" y="2558718"/>
              <a:ext cx="143280" cy="211320"/>
            </p14:xfrm>
          </p:contentPart>
        </mc:Choice>
        <mc:Fallback>
          <p:pic>
            <p:nvPicPr>
              <p:cNvPr id="29" name="墨迹 28">
                <a:extLst>
                  <a:ext uri="{FF2B5EF4-FFF2-40B4-BE49-F238E27FC236}">
                    <a16:creationId xmlns:a16="http://schemas.microsoft.com/office/drawing/2014/main" id="{B9D859E2-5A46-47C7-A890-B520029AA911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879920" y="2549718"/>
                <a:ext cx="16092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30" name="墨迹 29">
                <a:extLst>
                  <a:ext uri="{FF2B5EF4-FFF2-40B4-BE49-F238E27FC236}">
                    <a16:creationId xmlns:a16="http://schemas.microsoft.com/office/drawing/2014/main" id="{3C3E1F9C-1B1B-464C-98C2-105A812CE047}"/>
                  </a:ext>
                </a:extLst>
              </p14:cNvPr>
              <p14:cNvContentPartPr/>
              <p14:nvPr/>
            </p14:nvContentPartPr>
            <p14:xfrm>
              <a:off x="6669400" y="2616318"/>
              <a:ext cx="201600" cy="118800"/>
            </p14:xfrm>
          </p:contentPart>
        </mc:Choice>
        <mc:Fallback>
          <p:pic>
            <p:nvPicPr>
              <p:cNvPr id="30" name="墨迹 29">
                <a:extLst>
                  <a:ext uri="{FF2B5EF4-FFF2-40B4-BE49-F238E27FC236}">
                    <a16:creationId xmlns:a16="http://schemas.microsoft.com/office/drawing/2014/main" id="{3C3E1F9C-1B1B-464C-98C2-105A812CE047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6660400" y="2607318"/>
                <a:ext cx="219240" cy="1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31" name="墨迹 30">
                <a:extLst>
                  <a:ext uri="{FF2B5EF4-FFF2-40B4-BE49-F238E27FC236}">
                    <a16:creationId xmlns:a16="http://schemas.microsoft.com/office/drawing/2014/main" id="{CC7A98E1-8353-4BCE-B382-0FFB827E9046}"/>
                  </a:ext>
                </a:extLst>
              </p14:cNvPr>
              <p14:cNvContentPartPr/>
              <p14:nvPr/>
            </p14:nvContentPartPr>
            <p14:xfrm>
              <a:off x="7429000" y="2574198"/>
              <a:ext cx="138240" cy="119160"/>
            </p14:xfrm>
          </p:contentPart>
        </mc:Choice>
        <mc:Fallback>
          <p:pic>
            <p:nvPicPr>
              <p:cNvPr id="31" name="墨迹 30">
                <a:extLst>
                  <a:ext uri="{FF2B5EF4-FFF2-40B4-BE49-F238E27FC236}">
                    <a16:creationId xmlns:a16="http://schemas.microsoft.com/office/drawing/2014/main" id="{CC7A98E1-8353-4BCE-B382-0FFB827E9046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7420000" y="2565198"/>
                <a:ext cx="15588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32" name="墨迹 31">
                <a:extLst>
                  <a:ext uri="{FF2B5EF4-FFF2-40B4-BE49-F238E27FC236}">
                    <a16:creationId xmlns:a16="http://schemas.microsoft.com/office/drawing/2014/main" id="{2E565EE4-0935-4106-AB7C-C1FDB04991B1}"/>
                  </a:ext>
                </a:extLst>
              </p14:cNvPr>
              <p14:cNvContentPartPr/>
              <p14:nvPr/>
            </p14:nvContentPartPr>
            <p14:xfrm>
              <a:off x="8162320" y="2616678"/>
              <a:ext cx="126360" cy="126720"/>
            </p14:xfrm>
          </p:contentPart>
        </mc:Choice>
        <mc:Fallback>
          <p:pic>
            <p:nvPicPr>
              <p:cNvPr id="32" name="墨迹 31">
                <a:extLst>
                  <a:ext uri="{FF2B5EF4-FFF2-40B4-BE49-F238E27FC236}">
                    <a16:creationId xmlns:a16="http://schemas.microsoft.com/office/drawing/2014/main" id="{2E565EE4-0935-4106-AB7C-C1FDB04991B1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8153320" y="2607678"/>
                <a:ext cx="14400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33" name="墨迹 32">
                <a:extLst>
                  <a:ext uri="{FF2B5EF4-FFF2-40B4-BE49-F238E27FC236}">
                    <a16:creationId xmlns:a16="http://schemas.microsoft.com/office/drawing/2014/main" id="{EB15E5EE-E5D2-410B-AF13-6C2D5C284366}"/>
                  </a:ext>
                </a:extLst>
              </p14:cNvPr>
              <p14:cNvContentPartPr/>
              <p14:nvPr/>
            </p14:nvContentPartPr>
            <p14:xfrm>
              <a:off x="8815720" y="2566998"/>
              <a:ext cx="153000" cy="161640"/>
            </p14:xfrm>
          </p:contentPart>
        </mc:Choice>
        <mc:Fallback>
          <p:pic>
            <p:nvPicPr>
              <p:cNvPr id="33" name="墨迹 32">
                <a:extLst>
                  <a:ext uri="{FF2B5EF4-FFF2-40B4-BE49-F238E27FC236}">
                    <a16:creationId xmlns:a16="http://schemas.microsoft.com/office/drawing/2014/main" id="{EB15E5EE-E5D2-410B-AF13-6C2D5C284366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8806720" y="2557998"/>
                <a:ext cx="17064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34" name="墨迹 33">
                <a:extLst>
                  <a:ext uri="{FF2B5EF4-FFF2-40B4-BE49-F238E27FC236}">
                    <a16:creationId xmlns:a16="http://schemas.microsoft.com/office/drawing/2014/main" id="{04D19C72-C2D7-4BFE-A25E-E9A55BEAF8F2}"/>
                  </a:ext>
                </a:extLst>
              </p14:cNvPr>
              <p14:cNvContentPartPr/>
              <p14:nvPr/>
            </p14:nvContentPartPr>
            <p14:xfrm>
              <a:off x="9555160" y="2527038"/>
              <a:ext cx="138240" cy="200880"/>
            </p14:xfrm>
          </p:contentPart>
        </mc:Choice>
        <mc:Fallback>
          <p:pic>
            <p:nvPicPr>
              <p:cNvPr id="34" name="墨迹 33">
                <a:extLst>
                  <a:ext uri="{FF2B5EF4-FFF2-40B4-BE49-F238E27FC236}">
                    <a16:creationId xmlns:a16="http://schemas.microsoft.com/office/drawing/2014/main" id="{04D19C72-C2D7-4BFE-A25E-E9A55BEAF8F2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9546160" y="2518038"/>
                <a:ext cx="15588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35" name="墨迹 34">
                <a:extLst>
                  <a:ext uri="{FF2B5EF4-FFF2-40B4-BE49-F238E27FC236}">
                    <a16:creationId xmlns:a16="http://schemas.microsoft.com/office/drawing/2014/main" id="{C837AC28-AD1E-42F1-BAB6-6C1A36C93989}"/>
                  </a:ext>
                </a:extLst>
              </p14:cNvPr>
              <p14:cNvContentPartPr/>
              <p14:nvPr/>
            </p14:nvContentPartPr>
            <p14:xfrm>
              <a:off x="10343560" y="2541798"/>
              <a:ext cx="111240" cy="160560"/>
            </p14:xfrm>
          </p:contentPart>
        </mc:Choice>
        <mc:Fallback>
          <p:pic>
            <p:nvPicPr>
              <p:cNvPr id="35" name="墨迹 34">
                <a:extLst>
                  <a:ext uri="{FF2B5EF4-FFF2-40B4-BE49-F238E27FC236}">
                    <a16:creationId xmlns:a16="http://schemas.microsoft.com/office/drawing/2014/main" id="{C837AC28-AD1E-42F1-BAB6-6C1A36C93989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10334560" y="2532798"/>
                <a:ext cx="12888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36" name="墨迹 35">
                <a:extLst>
                  <a:ext uri="{FF2B5EF4-FFF2-40B4-BE49-F238E27FC236}">
                    <a16:creationId xmlns:a16="http://schemas.microsoft.com/office/drawing/2014/main" id="{F785F46D-A9F0-4C95-85AD-946A0668262F}"/>
                  </a:ext>
                </a:extLst>
              </p14:cNvPr>
              <p14:cNvContentPartPr/>
              <p14:nvPr/>
            </p14:nvContentPartPr>
            <p14:xfrm>
              <a:off x="2004880" y="2911158"/>
              <a:ext cx="8775360" cy="1134720"/>
            </p14:xfrm>
          </p:contentPart>
        </mc:Choice>
        <mc:Fallback>
          <p:pic>
            <p:nvPicPr>
              <p:cNvPr id="36" name="墨迹 35">
                <a:extLst>
                  <a:ext uri="{FF2B5EF4-FFF2-40B4-BE49-F238E27FC236}">
                    <a16:creationId xmlns:a16="http://schemas.microsoft.com/office/drawing/2014/main" id="{F785F46D-A9F0-4C95-85AD-946A0668262F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1995880" y="2902158"/>
                <a:ext cx="8793000" cy="11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37" name="墨迹 36">
                <a:extLst>
                  <a:ext uri="{FF2B5EF4-FFF2-40B4-BE49-F238E27FC236}">
                    <a16:creationId xmlns:a16="http://schemas.microsoft.com/office/drawing/2014/main" id="{3F8CEDB5-A316-4C2D-91F8-9FCF7B1C67D4}"/>
                  </a:ext>
                </a:extLst>
              </p14:cNvPr>
              <p14:cNvContentPartPr/>
              <p14:nvPr/>
            </p14:nvContentPartPr>
            <p14:xfrm>
              <a:off x="3959680" y="4253238"/>
              <a:ext cx="2718360" cy="396720"/>
            </p14:xfrm>
          </p:contentPart>
        </mc:Choice>
        <mc:Fallback>
          <p:pic>
            <p:nvPicPr>
              <p:cNvPr id="37" name="墨迹 36">
                <a:extLst>
                  <a:ext uri="{FF2B5EF4-FFF2-40B4-BE49-F238E27FC236}">
                    <a16:creationId xmlns:a16="http://schemas.microsoft.com/office/drawing/2014/main" id="{3F8CEDB5-A316-4C2D-91F8-9FCF7B1C67D4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3950680" y="4244238"/>
                <a:ext cx="2736000" cy="4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38" name="墨迹 37">
                <a:extLst>
                  <a:ext uri="{FF2B5EF4-FFF2-40B4-BE49-F238E27FC236}">
                    <a16:creationId xmlns:a16="http://schemas.microsoft.com/office/drawing/2014/main" id="{C2813DE0-66F5-4CDA-B517-19239985BE86}"/>
                  </a:ext>
                </a:extLst>
              </p14:cNvPr>
              <p14:cNvContentPartPr/>
              <p14:nvPr/>
            </p14:nvContentPartPr>
            <p14:xfrm>
              <a:off x="1862320" y="2188998"/>
              <a:ext cx="2399760" cy="783720"/>
            </p14:xfrm>
          </p:contentPart>
        </mc:Choice>
        <mc:Fallback>
          <p:pic>
            <p:nvPicPr>
              <p:cNvPr id="38" name="墨迹 37">
                <a:extLst>
                  <a:ext uri="{FF2B5EF4-FFF2-40B4-BE49-F238E27FC236}">
                    <a16:creationId xmlns:a16="http://schemas.microsoft.com/office/drawing/2014/main" id="{C2813DE0-66F5-4CDA-B517-19239985BE86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1853320" y="2179998"/>
                <a:ext cx="2417400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39" name="墨迹 38">
                <a:extLst>
                  <a:ext uri="{FF2B5EF4-FFF2-40B4-BE49-F238E27FC236}">
                    <a16:creationId xmlns:a16="http://schemas.microsoft.com/office/drawing/2014/main" id="{0C963B8D-3DD7-440F-9414-E53D6F09A0A4}"/>
                  </a:ext>
                </a:extLst>
              </p14:cNvPr>
              <p14:cNvContentPartPr/>
              <p14:nvPr/>
            </p14:nvContentPartPr>
            <p14:xfrm>
              <a:off x="4262080" y="2196558"/>
              <a:ext cx="2227320" cy="824400"/>
            </p14:xfrm>
          </p:contentPart>
        </mc:Choice>
        <mc:Fallback>
          <p:pic>
            <p:nvPicPr>
              <p:cNvPr id="39" name="墨迹 38">
                <a:extLst>
                  <a:ext uri="{FF2B5EF4-FFF2-40B4-BE49-F238E27FC236}">
                    <a16:creationId xmlns:a16="http://schemas.microsoft.com/office/drawing/2014/main" id="{0C963B8D-3DD7-440F-9414-E53D6F09A0A4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4253080" y="2187558"/>
                <a:ext cx="2244960" cy="84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40" name="墨迹 39">
                <a:extLst>
                  <a:ext uri="{FF2B5EF4-FFF2-40B4-BE49-F238E27FC236}">
                    <a16:creationId xmlns:a16="http://schemas.microsoft.com/office/drawing/2014/main" id="{7DDDA461-D2A0-4BCD-89C8-2C5A5E2578E3}"/>
                  </a:ext>
                </a:extLst>
              </p14:cNvPr>
              <p14:cNvContentPartPr/>
              <p14:nvPr/>
            </p14:nvContentPartPr>
            <p14:xfrm>
              <a:off x="6472840" y="2188638"/>
              <a:ext cx="2294280" cy="767880"/>
            </p14:xfrm>
          </p:contentPart>
        </mc:Choice>
        <mc:Fallback>
          <p:pic>
            <p:nvPicPr>
              <p:cNvPr id="40" name="墨迹 39">
                <a:extLst>
                  <a:ext uri="{FF2B5EF4-FFF2-40B4-BE49-F238E27FC236}">
                    <a16:creationId xmlns:a16="http://schemas.microsoft.com/office/drawing/2014/main" id="{7DDDA461-D2A0-4BCD-89C8-2C5A5E2578E3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463840" y="2179638"/>
                <a:ext cx="2311920" cy="78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41" name="墨迹 40">
                <a:extLst>
                  <a:ext uri="{FF2B5EF4-FFF2-40B4-BE49-F238E27FC236}">
                    <a16:creationId xmlns:a16="http://schemas.microsoft.com/office/drawing/2014/main" id="{FBA9396F-78DF-4A81-B8D0-5A3FDA7C0011}"/>
                  </a:ext>
                </a:extLst>
              </p14:cNvPr>
              <p14:cNvContentPartPr/>
              <p14:nvPr/>
            </p14:nvContentPartPr>
            <p14:xfrm>
              <a:off x="8724640" y="2120598"/>
              <a:ext cx="2333520" cy="867600"/>
            </p14:xfrm>
          </p:contentPart>
        </mc:Choice>
        <mc:Fallback>
          <p:pic>
            <p:nvPicPr>
              <p:cNvPr id="41" name="墨迹 40">
                <a:extLst>
                  <a:ext uri="{FF2B5EF4-FFF2-40B4-BE49-F238E27FC236}">
                    <a16:creationId xmlns:a16="http://schemas.microsoft.com/office/drawing/2014/main" id="{FBA9396F-78DF-4A81-B8D0-5A3FDA7C0011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8715640" y="2111598"/>
                <a:ext cx="2351160" cy="88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42" name="墨迹 41">
                <a:extLst>
                  <a:ext uri="{FF2B5EF4-FFF2-40B4-BE49-F238E27FC236}">
                    <a16:creationId xmlns:a16="http://schemas.microsoft.com/office/drawing/2014/main" id="{23FD6B63-DFD9-4D55-A9B3-604E27396462}"/>
                  </a:ext>
                </a:extLst>
              </p14:cNvPr>
              <p14:cNvContentPartPr/>
              <p14:nvPr/>
            </p14:nvContentPartPr>
            <p14:xfrm>
              <a:off x="2868880" y="1759158"/>
              <a:ext cx="162720" cy="79560"/>
            </p14:xfrm>
          </p:contentPart>
        </mc:Choice>
        <mc:Fallback>
          <p:pic>
            <p:nvPicPr>
              <p:cNvPr id="42" name="墨迹 41">
                <a:extLst>
                  <a:ext uri="{FF2B5EF4-FFF2-40B4-BE49-F238E27FC236}">
                    <a16:creationId xmlns:a16="http://schemas.microsoft.com/office/drawing/2014/main" id="{23FD6B63-DFD9-4D55-A9B3-604E27396462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2859880" y="1750158"/>
                <a:ext cx="18036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43" name="墨迹 42">
                <a:extLst>
                  <a:ext uri="{FF2B5EF4-FFF2-40B4-BE49-F238E27FC236}">
                    <a16:creationId xmlns:a16="http://schemas.microsoft.com/office/drawing/2014/main" id="{2744E985-89B0-40DA-9A5C-1627A9CCB9BA}"/>
                  </a:ext>
                </a:extLst>
              </p14:cNvPr>
              <p14:cNvContentPartPr/>
              <p14:nvPr/>
            </p14:nvContentPartPr>
            <p14:xfrm>
              <a:off x="3216280" y="1795158"/>
              <a:ext cx="529200" cy="168120"/>
            </p14:xfrm>
          </p:contentPart>
        </mc:Choice>
        <mc:Fallback>
          <p:pic>
            <p:nvPicPr>
              <p:cNvPr id="43" name="墨迹 42">
                <a:extLst>
                  <a:ext uri="{FF2B5EF4-FFF2-40B4-BE49-F238E27FC236}">
                    <a16:creationId xmlns:a16="http://schemas.microsoft.com/office/drawing/2014/main" id="{2744E985-89B0-40DA-9A5C-1627A9CCB9BA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3207280" y="1786158"/>
                <a:ext cx="54684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55" name="墨迹 54">
                <a:extLst>
                  <a:ext uri="{FF2B5EF4-FFF2-40B4-BE49-F238E27FC236}">
                    <a16:creationId xmlns:a16="http://schemas.microsoft.com/office/drawing/2014/main" id="{34275A9A-0A0E-4D9C-96D0-38CE0932701E}"/>
                  </a:ext>
                </a:extLst>
              </p14:cNvPr>
              <p14:cNvContentPartPr/>
              <p14:nvPr/>
            </p14:nvContentPartPr>
            <p14:xfrm>
              <a:off x="1820560" y="4966398"/>
              <a:ext cx="318960" cy="318960"/>
            </p14:xfrm>
          </p:contentPart>
        </mc:Choice>
        <mc:Fallback>
          <p:pic>
            <p:nvPicPr>
              <p:cNvPr id="55" name="墨迹 54">
                <a:extLst>
                  <a:ext uri="{FF2B5EF4-FFF2-40B4-BE49-F238E27FC236}">
                    <a16:creationId xmlns:a16="http://schemas.microsoft.com/office/drawing/2014/main" id="{34275A9A-0A0E-4D9C-96D0-38CE0932701E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1811560" y="4957398"/>
                <a:ext cx="33660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63" name="墨迹 62">
                <a:extLst>
                  <a:ext uri="{FF2B5EF4-FFF2-40B4-BE49-F238E27FC236}">
                    <a16:creationId xmlns:a16="http://schemas.microsoft.com/office/drawing/2014/main" id="{96D573A4-8C65-4091-A72F-3402DFF008EB}"/>
                  </a:ext>
                </a:extLst>
              </p14:cNvPr>
              <p14:cNvContentPartPr/>
              <p14:nvPr/>
            </p14:nvContentPartPr>
            <p14:xfrm>
              <a:off x="2632360" y="5007798"/>
              <a:ext cx="1523520" cy="353160"/>
            </p14:xfrm>
          </p:contentPart>
        </mc:Choice>
        <mc:Fallback>
          <p:pic>
            <p:nvPicPr>
              <p:cNvPr id="63" name="墨迹 62">
                <a:extLst>
                  <a:ext uri="{FF2B5EF4-FFF2-40B4-BE49-F238E27FC236}">
                    <a16:creationId xmlns:a16="http://schemas.microsoft.com/office/drawing/2014/main" id="{96D573A4-8C65-4091-A72F-3402DFF008EB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623360" y="4998798"/>
                <a:ext cx="154116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70" name="墨迹 69">
                <a:extLst>
                  <a:ext uri="{FF2B5EF4-FFF2-40B4-BE49-F238E27FC236}">
                    <a16:creationId xmlns:a16="http://schemas.microsoft.com/office/drawing/2014/main" id="{A1DC0239-6484-4228-86EB-6554BC9F185F}"/>
                  </a:ext>
                </a:extLst>
              </p14:cNvPr>
              <p14:cNvContentPartPr/>
              <p14:nvPr/>
            </p14:nvContentPartPr>
            <p14:xfrm>
              <a:off x="5233360" y="5075478"/>
              <a:ext cx="866160" cy="213480"/>
            </p14:xfrm>
          </p:contentPart>
        </mc:Choice>
        <mc:Fallback>
          <p:pic>
            <p:nvPicPr>
              <p:cNvPr id="70" name="墨迹 69">
                <a:extLst>
                  <a:ext uri="{FF2B5EF4-FFF2-40B4-BE49-F238E27FC236}">
                    <a16:creationId xmlns:a16="http://schemas.microsoft.com/office/drawing/2014/main" id="{A1DC0239-6484-4228-86EB-6554BC9F185F}"/>
                  </a:ext>
                </a:extLst>
              </p:cNvPr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5224360" y="5066478"/>
                <a:ext cx="88380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71" name="墨迹 70">
                <a:extLst>
                  <a:ext uri="{FF2B5EF4-FFF2-40B4-BE49-F238E27FC236}">
                    <a16:creationId xmlns:a16="http://schemas.microsoft.com/office/drawing/2014/main" id="{D198CD68-C3C6-4BE2-9AB2-A690F988C96B}"/>
                  </a:ext>
                </a:extLst>
              </p14:cNvPr>
              <p14:cNvContentPartPr/>
              <p14:nvPr/>
            </p14:nvContentPartPr>
            <p14:xfrm>
              <a:off x="5221840" y="5410998"/>
              <a:ext cx="495720" cy="16920"/>
            </p14:xfrm>
          </p:contentPart>
        </mc:Choice>
        <mc:Fallback>
          <p:pic>
            <p:nvPicPr>
              <p:cNvPr id="71" name="墨迹 70">
                <a:extLst>
                  <a:ext uri="{FF2B5EF4-FFF2-40B4-BE49-F238E27FC236}">
                    <a16:creationId xmlns:a16="http://schemas.microsoft.com/office/drawing/2014/main" id="{D198CD68-C3C6-4BE2-9AB2-A690F988C96B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5212840" y="5401998"/>
                <a:ext cx="51336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87" name="墨迹 86">
                <a:extLst>
                  <a:ext uri="{FF2B5EF4-FFF2-40B4-BE49-F238E27FC236}">
                    <a16:creationId xmlns:a16="http://schemas.microsoft.com/office/drawing/2014/main" id="{8C26589E-CB07-4B93-88A8-58486FE04C18}"/>
                  </a:ext>
                </a:extLst>
              </p14:cNvPr>
              <p14:cNvContentPartPr/>
              <p14:nvPr/>
            </p14:nvContentPartPr>
            <p14:xfrm>
              <a:off x="4748080" y="5629158"/>
              <a:ext cx="1183320" cy="445320"/>
            </p14:xfrm>
          </p:contentPart>
        </mc:Choice>
        <mc:Fallback>
          <p:pic>
            <p:nvPicPr>
              <p:cNvPr id="87" name="墨迹 86">
                <a:extLst>
                  <a:ext uri="{FF2B5EF4-FFF2-40B4-BE49-F238E27FC236}">
                    <a16:creationId xmlns:a16="http://schemas.microsoft.com/office/drawing/2014/main" id="{8C26589E-CB07-4B93-88A8-58486FE04C18}"/>
                  </a:ext>
                </a:extLst>
              </p:cNvPr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4739080" y="5620158"/>
                <a:ext cx="1200960" cy="4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88" name="墨迹 87">
                <a:extLst>
                  <a:ext uri="{FF2B5EF4-FFF2-40B4-BE49-F238E27FC236}">
                    <a16:creationId xmlns:a16="http://schemas.microsoft.com/office/drawing/2014/main" id="{C967CD80-3E31-47BC-BCBD-B2126F35020E}"/>
                  </a:ext>
                </a:extLst>
              </p14:cNvPr>
              <p14:cNvContentPartPr/>
              <p14:nvPr/>
            </p14:nvContentPartPr>
            <p14:xfrm>
              <a:off x="6736360" y="5094558"/>
              <a:ext cx="25560" cy="224280"/>
            </p14:xfrm>
          </p:contentPart>
        </mc:Choice>
        <mc:Fallback>
          <p:pic>
            <p:nvPicPr>
              <p:cNvPr id="88" name="墨迹 87">
                <a:extLst>
                  <a:ext uri="{FF2B5EF4-FFF2-40B4-BE49-F238E27FC236}">
                    <a16:creationId xmlns:a16="http://schemas.microsoft.com/office/drawing/2014/main" id="{C967CD80-3E31-47BC-BCBD-B2126F35020E}"/>
                  </a:ext>
                </a:extLst>
              </p:cNvPr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727360" y="5085558"/>
                <a:ext cx="4320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03" name="墨迹 102">
                <a:extLst>
                  <a:ext uri="{FF2B5EF4-FFF2-40B4-BE49-F238E27FC236}">
                    <a16:creationId xmlns:a16="http://schemas.microsoft.com/office/drawing/2014/main" id="{83141B5A-F363-460F-BB07-C8DCDB5CF5CF}"/>
                  </a:ext>
                </a:extLst>
              </p14:cNvPr>
              <p14:cNvContentPartPr/>
              <p14:nvPr/>
            </p14:nvContentPartPr>
            <p14:xfrm>
              <a:off x="6912400" y="5125518"/>
              <a:ext cx="159840" cy="134640"/>
            </p14:xfrm>
          </p:contentPart>
        </mc:Choice>
        <mc:Fallback>
          <p:pic>
            <p:nvPicPr>
              <p:cNvPr id="103" name="墨迹 102">
                <a:extLst>
                  <a:ext uri="{FF2B5EF4-FFF2-40B4-BE49-F238E27FC236}">
                    <a16:creationId xmlns:a16="http://schemas.microsoft.com/office/drawing/2014/main" id="{83141B5A-F363-460F-BB07-C8DCDB5CF5CF}"/>
                  </a:ext>
                </a:extLst>
              </p:cNvPr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6903400" y="5116518"/>
                <a:ext cx="17748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43" name="墨迹 142">
                <a:extLst>
                  <a:ext uri="{FF2B5EF4-FFF2-40B4-BE49-F238E27FC236}">
                    <a16:creationId xmlns:a16="http://schemas.microsoft.com/office/drawing/2014/main" id="{8C04E596-A6DA-4E6C-B525-EEE38DA9C708}"/>
                  </a:ext>
                </a:extLst>
              </p14:cNvPr>
              <p14:cNvContentPartPr/>
              <p14:nvPr/>
            </p14:nvContentPartPr>
            <p14:xfrm>
              <a:off x="4999720" y="6132438"/>
              <a:ext cx="1694880" cy="726589"/>
            </p14:xfrm>
          </p:contentPart>
        </mc:Choice>
        <mc:Fallback>
          <p:pic>
            <p:nvPicPr>
              <p:cNvPr id="143" name="墨迹 142">
                <a:extLst>
                  <a:ext uri="{FF2B5EF4-FFF2-40B4-BE49-F238E27FC236}">
                    <a16:creationId xmlns:a16="http://schemas.microsoft.com/office/drawing/2014/main" id="{8C04E596-A6DA-4E6C-B525-EEE38DA9C708}"/>
                  </a:ext>
                </a:extLst>
              </p:cNvPr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4990720" y="6123437"/>
                <a:ext cx="1712520" cy="7442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44" name="墨迹 143">
                <a:extLst>
                  <a:ext uri="{FF2B5EF4-FFF2-40B4-BE49-F238E27FC236}">
                    <a16:creationId xmlns:a16="http://schemas.microsoft.com/office/drawing/2014/main" id="{803A4AC9-375F-4DE7-AD85-5937700AA50E}"/>
                  </a:ext>
                </a:extLst>
              </p14:cNvPr>
              <p14:cNvContentPartPr/>
              <p14:nvPr/>
            </p14:nvContentPartPr>
            <p14:xfrm>
              <a:off x="6946240" y="6090536"/>
              <a:ext cx="25200" cy="243360"/>
            </p14:xfrm>
          </p:contentPart>
        </mc:Choice>
        <mc:Fallback>
          <p:pic>
            <p:nvPicPr>
              <p:cNvPr id="144" name="墨迹 143">
                <a:extLst>
                  <a:ext uri="{FF2B5EF4-FFF2-40B4-BE49-F238E27FC236}">
                    <a16:creationId xmlns:a16="http://schemas.microsoft.com/office/drawing/2014/main" id="{803A4AC9-375F-4DE7-AD85-5937700AA50E}"/>
                  </a:ext>
                </a:extLst>
              </p:cNvPr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6937240" y="6081536"/>
                <a:ext cx="4284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73" name="墨迹 172">
                <a:extLst>
                  <a:ext uri="{FF2B5EF4-FFF2-40B4-BE49-F238E27FC236}">
                    <a16:creationId xmlns:a16="http://schemas.microsoft.com/office/drawing/2014/main" id="{DE02F4AD-C4CB-46C0-98BA-E84BC1D12088}"/>
                  </a:ext>
                </a:extLst>
              </p14:cNvPr>
              <p14:cNvContentPartPr/>
              <p14:nvPr/>
            </p14:nvContentPartPr>
            <p14:xfrm>
              <a:off x="7180240" y="4974536"/>
              <a:ext cx="1613520" cy="446760"/>
            </p14:xfrm>
          </p:contentPart>
        </mc:Choice>
        <mc:Fallback>
          <p:pic>
            <p:nvPicPr>
              <p:cNvPr id="173" name="墨迹 172">
                <a:extLst>
                  <a:ext uri="{FF2B5EF4-FFF2-40B4-BE49-F238E27FC236}">
                    <a16:creationId xmlns:a16="http://schemas.microsoft.com/office/drawing/2014/main" id="{DE02F4AD-C4CB-46C0-98BA-E84BC1D12088}"/>
                  </a:ext>
                </a:extLst>
              </p:cNvPr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7171240" y="4965536"/>
                <a:ext cx="163116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">
            <p14:nvContentPartPr>
              <p14:cNvPr id="190" name="墨迹 189">
                <a:extLst>
                  <a:ext uri="{FF2B5EF4-FFF2-40B4-BE49-F238E27FC236}">
                    <a16:creationId xmlns:a16="http://schemas.microsoft.com/office/drawing/2014/main" id="{4F337B4B-10F2-4C21-87BB-9B9E9873AB94}"/>
                  </a:ext>
                </a:extLst>
              </p14:cNvPr>
              <p14:cNvContentPartPr/>
              <p14:nvPr/>
            </p14:nvContentPartPr>
            <p14:xfrm>
              <a:off x="7122280" y="5897576"/>
              <a:ext cx="1737000" cy="503640"/>
            </p14:xfrm>
          </p:contentPart>
        </mc:Choice>
        <mc:Fallback>
          <p:pic>
            <p:nvPicPr>
              <p:cNvPr id="190" name="墨迹 189">
                <a:extLst>
                  <a:ext uri="{FF2B5EF4-FFF2-40B4-BE49-F238E27FC236}">
                    <a16:creationId xmlns:a16="http://schemas.microsoft.com/office/drawing/2014/main" id="{4F337B4B-10F2-4C21-87BB-9B9E9873AB94}"/>
                  </a:ext>
                </a:extLst>
              </p:cNvPr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7113280" y="5888576"/>
                <a:ext cx="1754640" cy="52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">
            <p14:nvContentPartPr>
              <p14:cNvPr id="214" name="墨迹 213">
                <a:extLst>
                  <a:ext uri="{FF2B5EF4-FFF2-40B4-BE49-F238E27FC236}">
                    <a16:creationId xmlns:a16="http://schemas.microsoft.com/office/drawing/2014/main" id="{AE06E5B1-9826-41FC-AABC-3219F116B9AD}"/>
                  </a:ext>
                </a:extLst>
              </p14:cNvPr>
              <p14:cNvContentPartPr/>
              <p14:nvPr/>
            </p14:nvContentPartPr>
            <p14:xfrm>
              <a:off x="9546520" y="5578616"/>
              <a:ext cx="881280" cy="353160"/>
            </p14:xfrm>
          </p:contentPart>
        </mc:Choice>
        <mc:Fallback>
          <p:pic>
            <p:nvPicPr>
              <p:cNvPr id="214" name="墨迹 213">
                <a:extLst>
                  <a:ext uri="{FF2B5EF4-FFF2-40B4-BE49-F238E27FC236}">
                    <a16:creationId xmlns:a16="http://schemas.microsoft.com/office/drawing/2014/main" id="{AE06E5B1-9826-41FC-AABC-3219F116B9AD}"/>
                  </a:ext>
                </a:extLst>
              </p:cNvPr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9537520" y="5569616"/>
                <a:ext cx="89892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3">
            <p14:nvContentPartPr>
              <p14:cNvPr id="229" name="墨迹 228">
                <a:extLst>
                  <a:ext uri="{FF2B5EF4-FFF2-40B4-BE49-F238E27FC236}">
                    <a16:creationId xmlns:a16="http://schemas.microsoft.com/office/drawing/2014/main" id="{0ABA68CA-287C-49B3-B887-34F0C2BD50AF}"/>
                  </a:ext>
                </a:extLst>
              </p14:cNvPr>
              <p14:cNvContentPartPr/>
              <p14:nvPr/>
            </p14:nvContentPartPr>
            <p14:xfrm>
              <a:off x="9510160" y="4664216"/>
              <a:ext cx="1806840" cy="1503360"/>
            </p14:xfrm>
          </p:contentPart>
        </mc:Choice>
        <mc:Fallback>
          <p:pic>
            <p:nvPicPr>
              <p:cNvPr id="229" name="墨迹 228">
                <a:extLst>
                  <a:ext uri="{FF2B5EF4-FFF2-40B4-BE49-F238E27FC236}">
                    <a16:creationId xmlns:a16="http://schemas.microsoft.com/office/drawing/2014/main" id="{0ABA68CA-287C-49B3-B887-34F0C2BD50AF}"/>
                  </a:ext>
                </a:extLst>
              </p:cNvPr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9501160" y="4655216"/>
                <a:ext cx="1824480" cy="152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230" name="墨迹 229">
                <a:extLst>
                  <a:ext uri="{FF2B5EF4-FFF2-40B4-BE49-F238E27FC236}">
                    <a16:creationId xmlns:a16="http://schemas.microsoft.com/office/drawing/2014/main" id="{E7ACFBBF-E0B6-436F-89A6-949BC0EC91A5}"/>
                  </a:ext>
                </a:extLst>
              </p14:cNvPr>
              <p14:cNvContentPartPr/>
              <p14:nvPr/>
            </p14:nvContentPartPr>
            <p14:xfrm>
              <a:off x="6694240" y="5410856"/>
              <a:ext cx="2097720" cy="59040"/>
            </p14:xfrm>
          </p:contentPart>
        </mc:Choice>
        <mc:Fallback>
          <p:pic>
            <p:nvPicPr>
              <p:cNvPr id="230" name="墨迹 229">
                <a:extLst>
                  <a:ext uri="{FF2B5EF4-FFF2-40B4-BE49-F238E27FC236}">
                    <a16:creationId xmlns:a16="http://schemas.microsoft.com/office/drawing/2014/main" id="{E7ACFBBF-E0B6-436F-89A6-949BC0EC91A5}"/>
                  </a:ext>
                </a:extLst>
              </p:cNvPr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6685240" y="5401856"/>
                <a:ext cx="211536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236" name="墨迹 235">
                <a:extLst>
                  <a:ext uri="{FF2B5EF4-FFF2-40B4-BE49-F238E27FC236}">
                    <a16:creationId xmlns:a16="http://schemas.microsoft.com/office/drawing/2014/main" id="{177D4FD8-8E6E-4518-99E3-B6AF4C4DB775}"/>
                  </a:ext>
                </a:extLst>
              </p14:cNvPr>
              <p14:cNvContentPartPr/>
              <p14:nvPr/>
            </p14:nvContentPartPr>
            <p14:xfrm>
              <a:off x="6966400" y="6107096"/>
              <a:ext cx="4451400" cy="487080"/>
            </p14:xfrm>
          </p:contentPart>
        </mc:Choice>
        <mc:Fallback>
          <p:pic>
            <p:nvPicPr>
              <p:cNvPr id="236" name="墨迹 235">
                <a:extLst>
                  <a:ext uri="{FF2B5EF4-FFF2-40B4-BE49-F238E27FC236}">
                    <a16:creationId xmlns:a16="http://schemas.microsoft.com/office/drawing/2014/main" id="{177D4FD8-8E6E-4518-99E3-B6AF4C4DB775}"/>
                  </a:ext>
                </a:extLst>
              </p:cNvPr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6957400" y="6098096"/>
                <a:ext cx="4469040" cy="50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4674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F5754F-B0A0-4E06-AEB8-57B71F69B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复习数组指针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4D7897-A70B-4E11-8E75-7D9EED82F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53" y="1588147"/>
            <a:ext cx="6392451" cy="490472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7" name="墨迹 26">
                <a:extLst>
                  <a:ext uri="{FF2B5EF4-FFF2-40B4-BE49-F238E27FC236}">
                    <a16:creationId xmlns:a16="http://schemas.microsoft.com/office/drawing/2014/main" id="{998FC136-E09B-4DE1-9BA4-0A40F897DF3D}"/>
                  </a:ext>
                </a:extLst>
              </p14:cNvPr>
              <p14:cNvContentPartPr/>
              <p14:nvPr/>
            </p14:nvContentPartPr>
            <p14:xfrm>
              <a:off x="4946440" y="859518"/>
              <a:ext cx="2141280" cy="371160"/>
            </p14:xfrm>
          </p:contentPart>
        </mc:Choice>
        <mc:Fallback>
          <p:pic>
            <p:nvPicPr>
              <p:cNvPr id="27" name="墨迹 26">
                <a:extLst>
                  <a:ext uri="{FF2B5EF4-FFF2-40B4-BE49-F238E27FC236}">
                    <a16:creationId xmlns:a16="http://schemas.microsoft.com/office/drawing/2014/main" id="{998FC136-E09B-4DE1-9BA4-0A40F897DF3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7440" y="850518"/>
                <a:ext cx="2158920" cy="38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2" name="墨迹 31">
                <a:extLst>
                  <a:ext uri="{FF2B5EF4-FFF2-40B4-BE49-F238E27FC236}">
                    <a16:creationId xmlns:a16="http://schemas.microsoft.com/office/drawing/2014/main" id="{873A8978-65A6-4068-975B-4F3528F481BA}"/>
                  </a:ext>
                </a:extLst>
              </p14:cNvPr>
              <p14:cNvContentPartPr/>
              <p14:nvPr/>
            </p14:nvContentPartPr>
            <p14:xfrm>
              <a:off x="7287880" y="1569438"/>
              <a:ext cx="24480" cy="11880"/>
            </p14:xfrm>
          </p:contentPart>
        </mc:Choice>
        <mc:Fallback>
          <p:pic>
            <p:nvPicPr>
              <p:cNvPr id="32" name="墨迹 31">
                <a:extLst>
                  <a:ext uri="{FF2B5EF4-FFF2-40B4-BE49-F238E27FC236}">
                    <a16:creationId xmlns:a16="http://schemas.microsoft.com/office/drawing/2014/main" id="{873A8978-65A6-4068-975B-4F3528F481B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278880" y="1560438"/>
                <a:ext cx="4212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3" name="墨迹 32">
                <a:extLst>
                  <a:ext uri="{FF2B5EF4-FFF2-40B4-BE49-F238E27FC236}">
                    <a16:creationId xmlns:a16="http://schemas.microsoft.com/office/drawing/2014/main" id="{C5650B12-C222-41EE-87B3-ADB82CF79E7D}"/>
                  </a:ext>
                </a:extLst>
              </p14:cNvPr>
              <p14:cNvContentPartPr/>
              <p14:nvPr/>
            </p14:nvContentPartPr>
            <p14:xfrm>
              <a:off x="7264480" y="1691118"/>
              <a:ext cx="353880" cy="231480"/>
            </p14:xfrm>
          </p:contentPart>
        </mc:Choice>
        <mc:Fallback>
          <p:pic>
            <p:nvPicPr>
              <p:cNvPr id="33" name="墨迹 32">
                <a:extLst>
                  <a:ext uri="{FF2B5EF4-FFF2-40B4-BE49-F238E27FC236}">
                    <a16:creationId xmlns:a16="http://schemas.microsoft.com/office/drawing/2014/main" id="{C5650B12-C222-41EE-87B3-ADB82CF79E7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255480" y="1682118"/>
                <a:ext cx="37152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7" name="墨迹 86">
                <a:extLst>
                  <a:ext uri="{FF2B5EF4-FFF2-40B4-BE49-F238E27FC236}">
                    <a16:creationId xmlns:a16="http://schemas.microsoft.com/office/drawing/2014/main" id="{1C0FF321-9CED-4C71-B121-7897303322EB}"/>
                  </a:ext>
                </a:extLst>
              </p14:cNvPr>
              <p14:cNvContentPartPr/>
              <p14:nvPr/>
            </p14:nvContentPartPr>
            <p14:xfrm>
              <a:off x="7346560" y="2554398"/>
              <a:ext cx="502200" cy="322200"/>
            </p14:xfrm>
          </p:contentPart>
        </mc:Choice>
        <mc:Fallback>
          <p:pic>
            <p:nvPicPr>
              <p:cNvPr id="87" name="墨迹 86">
                <a:extLst>
                  <a:ext uri="{FF2B5EF4-FFF2-40B4-BE49-F238E27FC236}">
                    <a16:creationId xmlns:a16="http://schemas.microsoft.com/office/drawing/2014/main" id="{1C0FF321-9CED-4C71-B121-7897303322E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337560" y="2545398"/>
                <a:ext cx="51984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88" name="墨迹 87">
                <a:extLst>
                  <a:ext uri="{FF2B5EF4-FFF2-40B4-BE49-F238E27FC236}">
                    <a16:creationId xmlns:a16="http://schemas.microsoft.com/office/drawing/2014/main" id="{C4E8695E-F3BE-4904-A793-EFF6DC394E79}"/>
                  </a:ext>
                </a:extLst>
              </p14:cNvPr>
              <p14:cNvContentPartPr/>
              <p14:nvPr/>
            </p14:nvContentPartPr>
            <p14:xfrm>
              <a:off x="7848760" y="2554398"/>
              <a:ext cx="502200" cy="322200"/>
            </p14:xfrm>
          </p:contentPart>
        </mc:Choice>
        <mc:Fallback>
          <p:pic>
            <p:nvPicPr>
              <p:cNvPr id="88" name="墨迹 87">
                <a:extLst>
                  <a:ext uri="{FF2B5EF4-FFF2-40B4-BE49-F238E27FC236}">
                    <a16:creationId xmlns:a16="http://schemas.microsoft.com/office/drawing/2014/main" id="{C4E8695E-F3BE-4904-A793-EFF6DC394E7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839760" y="2545398"/>
                <a:ext cx="51984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9" name="墨迹 88">
                <a:extLst>
                  <a:ext uri="{FF2B5EF4-FFF2-40B4-BE49-F238E27FC236}">
                    <a16:creationId xmlns:a16="http://schemas.microsoft.com/office/drawing/2014/main" id="{3CA2C7A4-F580-4551-B56C-510C090E96B1}"/>
                  </a:ext>
                </a:extLst>
              </p14:cNvPr>
              <p14:cNvContentPartPr/>
              <p14:nvPr/>
            </p14:nvContentPartPr>
            <p14:xfrm>
              <a:off x="8358816" y="2554398"/>
              <a:ext cx="502200" cy="322200"/>
            </p14:xfrm>
          </p:contentPart>
        </mc:Choice>
        <mc:Fallback>
          <p:pic>
            <p:nvPicPr>
              <p:cNvPr id="89" name="墨迹 88">
                <a:extLst>
                  <a:ext uri="{FF2B5EF4-FFF2-40B4-BE49-F238E27FC236}">
                    <a16:creationId xmlns:a16="http://schemas.microsoft.com/office/drawing/2014/main" id="{3CA2C7A4-F580-4551-B56C-510C090E96B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349816" y="2545398"/>
                <a:ext cx="51984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90" name="墨迹 89">
                <a:extLst>
                  <a:ext uri="{FF2B5EF4-FFF2-40B4-BE49-F238E27FC236}">
                    <a16:creationId xmlns:a16="http://schemas.microsoft.com/office/drawing/2014/main" id="{D8AD8A48-2C93-4390-8CCA-B15E11A096EC}"/>
                  </a:ext>
                </a:extLst>
              </p14:cNvPr>
              <p14:cNvContentPartPr/>
              <p14:nvPr/>
            </p14:nvContentPartPr>
            <p14:xfrm>
              <a:off x="8868872" y="2554398"/>
              <a:ext cx="502200" cy="322200"/>
            </p14:xfrm>
          </p:contentPart>
        </mc:Choice>
        <mc:Fallback>
          <p:pic>
            <p:nvPicPr>
              <p:cNvPr id="90" name="墨迹 89">
                <a:extLst>
                  <a:ext uri="{FF2B5EF4-FFF2-40B4-BE49-F238E27FC236}">
                    <a16:creationId xmlns:a16="http://schemas.microsoft.com/office/drawing/2014/main" id="{D8AD8A48-2C93-4390-8CCA-B15E11A096E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859872" y="2545398"/>
                <a:ext cx="51984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4" name="墨迹 93">
                <a:extLst>
                  <a:ext uri="{FF2B5EF4-FFF2-40B4-BE49-F238E27FC236}">
                    <a16:creationId xmlns:a16="http://schemas.microsoft.com/office/drawing/2014/main" id="{DFBDF04F-B066-4885-B806-35B780D88CA3}"/>
                  </a:ext>
                </a:extLst>
              </p14:cNvPr>
              <p14:cNvContentPartPr/>
              <p14:nvPr/>
            </p14:nvContentPartPr>
            <p14:xfrm>
              <a:off x="7373200" y="2876958"/>
              <a:ext cx="140760" cy="505080"/>
            </p14:xfrm>
          </p:contentPart>
        </mc:Choice>
        <mc:Fallback>
          <p:pic>
            <p:nvPicPr>
              <p:cNvPr id="94" name="墨迹 93">
                <a:extLst>
                  <a:ext uri="{FF2B5EF4-FFF2-40B4-BE49-F238E27FC236}">
                    <a16:creationId xmlns:a16="http://schemas.microsoft.com/office/drawing/2014/main" id="{DFBDF04F-B066-4885-B806-35B780D88CA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364200" y="2867958"/>
                <a:ext cx="15840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0" name="墨迹 99">
                <a:extLst>
                  <a:ext uri="{FF2B5EF4-FFF2-40B4-BE49-F238E27FC236}">
                    <a16:creationId xmlns:a16="http://schemas.microsoft.com/office/drawing/2014/main" id="{323A9799-2DA4-4B15-8019-EFBFB4F4996F}"/>
                  </a:ext>
                </a:extLst>
              </p14:cNvPr>
              <p14:cNvContentPartPr/>
              <p14:nvPr/>
            </p14:nvContentPartPr>
            <p14:xfrm>
              <a:off x="7294720" y="3569958"/>
              <a:ext cx="551160" cy="195480"/>
            </p14:xfrm>
          </p:contentPart>
        </mc:Choice>
        <mc:Fallback>
          <p:pic>
            <p:nvPicPr>
              <p:cNvPr id="100" name="墨迹 99">
                <a:extLst>
                  <a:ext uri="{FF2B5EF4-FFF2-40B4-BE49-F238E27FC236}">
                    <a16:creationId xmlns:a16="http://schemas.microsoft.com/office/drawing/2014/main" id="{323A9799-2DA4-4B15-8019-EFBFB4F4996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85720" y="3560958"/>
                <a:ext cx="56880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1" name="墨迹 100">
                <a:extLst>
                  <a:ext uri="{FF2B5EF4-FFF2-40B4-BE49-F238E27FC236}">
                    <a16:creationId xmlns:a16="http://schemas.microsoft.com/office/drawing/2014/main" id="{9AE3D22D-0417-4FDC-979D-5D02D48DC9E9}"/>
                  </a:ext>
                </a:extLst>
              </p14:cNvPr>
              <p14:cNvContentPartPr/>
              <p14:nvPr/>
            </p14:nvContentPartPr>
            <p14:xfrm>
              <a:off x="7538800" y="2240838"/>
              <a:ext cx="61200" cy="341640"/>
            </p14:xfrm>
          </p:contentPart>
        </mc:Choice>
        <mc:Fallback>
          <p:pic>
            <p:nvPicPr>
              <p:cNvPr id="101" name="墨迹 100">
                <a:extLst>
                  <a:ext uri="{FF2B5EF4-FFF2-40B4-BE49-F238E27FC236}">
                    <a16:creationId xmlns:a16="http://schemas.microsoft.com/office/drawing/2014/main" id="{9AE3D22D-0417-4FDC-979D-5D02D48DC9E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29800" y="2231838"/>
                <a:ext cx="7884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8" name="墨迹 107">
                <a:extLst>
                  <a:ext uri="{FF2B5EF4-FFF2-40B4-BE49-F238E27FC236}">
                    <a16:creationId xmlns:a16="http://schemas.microsoft.com/office/drawing/2014/main" id="{FD4425F3-DBA8-4761-8687-D05CB6A2D3E2}"/>
                  </a:ext>
                </a:extLst>
              </p14:cNvPr>
              <p14:cNvContentPartPr/>
              <p14:nvPr/>
            </p14:nvContentPartPr>
            <p14:xfrm>
              <a:off x="7574800" y="2029878"/>
              <a:ext cx="522720" cy="198720"/>
            </p14:xfrm>
          </p:contentPart>
        </mc:Choice>
        <mc:Fallback>
          <p:pic>
            <p:nvPicPr>
              <p:cNvPr id="108" name="墨迹 107">
                <a:extLst>
                  <a:ext uri="{FF2B5EF4-FFF2-40B4-BE49-F238E27FC236}">
                    <a16:creationId xmlns:a16="http://schemas.microsoft.com/office/drawing/2014/main" id="{FD4425F3-DBA8-4761-8687-D05CB6A2D3E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65800" y="2020878"/>
                <a:ext cx="54036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12" name="墨迹 111">
                <a:extLst>
                  <a:ext uri="{FF2B5EF4-FFF2-40B4-BE49-F238E27FC236}">
                    <a16:creationId xmlns:a16="http://schemas.microsoft.com/office/drawing/2014/main" id="{46D67352-DAB1-4173-B44B-6F34F57FD453}"/>
                  </a:ext>
                </a:extLst>
              </p14:cNvPr>
              <p14:cNvContentPartPr/>
              <p14:nvPr/>
            </p14:nvContentPartPr>
            <p14:xfrm>
              <a:off x="7232440" y="828918"/>
              <a:ext cx="434880" cy="241920"/>
            </p14:xfrm>
          </p:contentPart>
        </mc:Choice>
        <mc:Fallback>
          <p:pic>
            <p:nvPicPr>
              <p:cNvPr id="112" name="墨迹 111">
                <a:extLst>
                  <a:ext uri="{FF2B5EF4-FFF2-40B4-BE49-F238E27FC236}">
                    <a16:creationId xmlns:a16="http://schemas.microsoft.com/office/drawing/2014/main" id="{46D67352-DAB1-4173-B44B-6F34F57FD45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223440" y="819918"/>
                <a:ext cx="45252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55" name="墨迹 154">
                <a:extLst>
                  <a:ext uri="{FF2B5EF4-FFF2-40B4-BE49-F238E27FC236}">
                    <a16:creationId xmlns:a16="http://schemas.microsoft.com/office/drawing/2014/main" id="{907A5074-6B44-4EAE-ADFE-5F94099E99A2}"/>
                  </a:ext>
                </a:extLst>
              </p14:cNvPr>
              <p14:cNvContentPartPr/>
              <p14:nvPr/>
            </p14:nvContentPartPr>
            <p14:xfrm>
              <a:off x="8016520" y="742518"/>
              <a:ext cx="2900160" cy="479160"/>
            </p14:xfrm>
          </p:contentPart>
        </mc:Choice>
        <mc:Fallback>
          <p:pic>
            <p:nvPicPr>
              <p:cNvPr id="155" name="墨迹 154">
                <a:extLst>
                  <a:ext uri="{FF2B5EF4-FFF2-40B4-BE49-F238E27FC236}">
                    <a16:creationId xmlns:a16="http://schemas.microsoft.com/office/drawing/2014/main" id="{907A5074-6B44-4EAE-ADFE-5F94099E99A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07520" y="733518"/>
                <a:ext cx="2917800" cy="49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6" name="墨迹 155">
                <a:extLst>
                  <a:ext uri="{FF2B5EF4-FFF2-40B4-BE49-F238E27FC236}">
                    <a16:creationId xmlns:a16="http://schemas.microsoft.com/office/drawing/2014/main" id="{08528752-6F11-416B-B975-008A3C935D47}"/>
                  </a:ext>
                </a:extLst>
              </p14:cNvPr>
              <p14:cNvContentPartPr/>
              <p14:nvPr/>
            </p14:nvContentPartPr>
            <p14:xfrm>
              <a:off x="7524040" y="4345038"/>
              <a:ext cx="147960" cy="174600"/>
            </p14:xfrm>
          </p:contentPart>
        </mc:Choice>
        <mc:Fallback>
          <p:pic>
            <p:nvPicPr>
              <p:cNvPr id="156" name="墨迹 155">
                <a:extLst>
                  <a:ext uri="{FF2B5EF4-FFF2-40B4-BE49-F238E27FC236}">
                    <a16:creationId xmlns:a16="http://schemas.microsoft.com/office/drawing/2014/main" id="{08528752-6F11-416B-B975-008A3C935D47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515040" y="4336038"/>
                <a:ext cx="165600" cy="19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95" name="墨迹 194">
                <a:extLst>
                  <a:ext uri="{FF2B5EF4-FFF2-40B4-BE49-F238E27FC236}">
                    <a16:creationId xmlns:a16="http://schemas.microsoft.com/office/drawing/2014/main" id="{77837622-06E7-4565-A7AE-E6AEEF2076E0}"/>
                  </a:ext>
                </a:extLst>
              </p14:cNvPr>
              <p14:cNvContentPartPr/>
              <p14:nvPr/>
            </p14:nvContentPartPr>
            <p14:xfrm>
              <a:off x="7417480" y="3824478"/>
              <a:ext cx="582840" cy="374400"/>
            </p14:xfrm>
          </p:contentPart>
        </mc:Choice>
        <mc:Fallback>
          <p:pic>
            <p:nvPicPr>
              <p:cNvPr id="195" name="墨迹 194">
                <a:extLst>
                  <a:ext uri="{FF2B5EF4-FFF2-40B4-BE49-F238E27FC236}">
                    <a16:creationId xmlns:a16="http://schemas.microsoft.com/office/drawing/2014/main" id="{77837622-06E7-4565-A7AE-E6AEEF2076E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408480" y="3815478"/>
                <a:ext cx="60048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99" name="墨迹 198">
                <a:extLst>
                  <a:ext uri="{FF2B5EF4-FFF2-40B4-BE49-F238E27FC236}">
                    <a16:creationId xmlns:a16="http://schemas.microsoft.com/office/drawing/2014/main" id="{20B3E451-3F00-4190-BF9B-F3612B8F18AD}"/>
                  </a:ext>
                </a:extLst>
              </p14:cNvPr>
              <p14:cNvContentPartPr/>
              <p14:nvPr/>
            </p14:nvContentPartPr>
            <p14:xfrm>
              <a:off x="9384160" y="4485438"/>
              <a:ext cx="3600" cy="1800"/>
            </p14:xfrm>
          </p:contentPart>
        </mc:Choice>
        <mc:Fallback>
          <p:pic>
            <p:nvPicPr>
              <p:cNvPr id="199" name="墨迹 198">
                <a:extLst>
                  <a:ext uri="{FF2B5EF4-FFF2-40B4-BE49-F238E27FC236}">
                    <a16:creationId xmlns:a16="http://schemas.microsoft.com/office/drawing/2014/main" id="{20B3E451-3F00-4190-BF9B-F3612B8F18A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375160" y="4476438"/>
                <a:ext cx="2124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0" name="墨迹 199">
                <a:extLst>
                  <a:ext uri="{FF2B5EF4-FFF2-40B4-BE49-F238E27FC236}">
                    <a16:creationId xmlns:a16="http://schemas.microsoft.com/office/drawing/2014/main" id="{6FAFBA6F-FC50-4651-8802-C5EE225469C4}"/>
                  </a:ext>
                </a:extLst>
              </p14:cNvPr>
              <p14:cNvContentPartPr/>
              <p14:nvPr/>
            </p14:nvContentPartPr>
            <p14:xfrm>
              <a:off x="8312800" y="3911238"/>
              <a:ext cx="899640" cy="697320"/>
            </p14:xfrm>
          </p:contentPart>
        </mc:Choice>
        <mc:Fallback>
          <p:pic>
            <p:nvPicPr>
              <p:cNvPr id="200" name="墨迹 199">
                <a:extLst>
                  <a:ext uri="{FF2B5EF4-FFF2-40B4-BE49-F238E27FC236}">
                    <a16:creationId xmlns:a16="http://schemas.microsoft.com/office/drawing/2014/main" id="{6FAFBA6F-FC50-4651-8802-C5EE225469C4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303800" y="3902238"/>
                <a:ext cx="917280" cy="71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27" name="墨迹 226">
                <a:extLst>
                  <a:ext uri="{FF2B5EF4-FFF2-40B4-BE49-F238E27FC236}">
                    <a16:creationId xmlns:a16="http://schemas.microsoft.com/office/drawing/2014/main" id="{42A9C760-5BDF-4AA5-A3B4-A17115353AA9}"/>
                  </a:ext>
                </a:extLst>
              </p14:cNvPr>
              <p14:cNvContentPartPr/>
              <p14:nvPr/>
            </p14:nvContentPartPr>
            <p14:xfrm>
              <a:off x="9551200" y="3889998"/>
              <a:ext cx="504720" cy="279000"/>
            </p14:xfrm>
          </p:contentPart>
        </mc:Choice>
        <mc:Fallback>
          <p:pic>
            <p:nvPicPr>
              <p:cNvPr id="227" name="墨迹 226">
                <a:extLst>
                  <a:ext uri="{FF2B5EF4-FFF2-40B4-BE49-F238E27FC236}">
                    <a16:creationId xmlns:a16="http://schemas.microsoft.com/office/drawing/2014/main" id="{42A9C760-5BDF-4AA5-A3B4-A17115353AA9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542200" y="3880998"/>
                <a:ext cx="52236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29" name="墨迹 228">
                <a:extLst>
                  <a:ext uri="{FF2B5EF4-FFF2-40B4-BE49-F238E27FC236}">
                    <a16:creationId xmlns:a16="http://schemas.microsoft.com/office/drawing/2014/main" id="{8323F42B-8270-4EA2-88F4-40E09ADCF9BD}"/>
                  </a:ext>
                </a:extLst>
              </p14:cNvPr>
              <p14:cNvContentPartPr/>
              <p14:nvPr/>
            </p14:nvContentPartPr>
            <p14:xfrm>
              <a:off x="9712480" y="4319838"/>
              <a:ext cx="604440" cy="183600"/>
            </p14:xfrm>
          </p:contentPart>
        </mc:Choice>
        <mc:Fallback>
          <p:pic>
            <p:nvPicPr>
              <p:cNvPr id="229" name="墨迹 228">
                <a:extLst>
                  <a:ext uri="{FF2B5EF4-FFF2-40B4-BE49-F238E27FC236}">
                    <a16:creationId xmlns:a16="http://schemas.microsoft.com/office/drawing/2014/main" id="{8323F42B-8270-4EA2-88F4-40E09ADCF9BD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703480" y="4310838"/>
                <a:ext cx="62208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34" name="墨迹 233">
                <a:extLst>
                  <a:ext uri="{FF2B5EF4-FFF2-40B4-BE49-F238E27FC236}">
                    <a16:creationId xmlns:a16="http://schemas.microsoft.com/office/drawing/2014/main" id="{C0D33C9F-5D03-4136-9CFE-2AD5BDD79EC2}"/>
                  </a:ext>
                </a:extLst>
              </p14:cNvPr>
              <p14:cNvContentPartPr/>
              <p14:nvPr/>
            </p14:nvContentPartPr>
            <p14:xfrm>
              <a:off x="7405600" y="4796118"/>
              <a:ext cx="285840" cy="246600"/>
            </p14:xfrm>
          </p:contentPart>
        </mc:Choice>
        <mc:Fallback>
          <p:pic>
            <p:nvPicPr>
              <p:cNvPr id="234" name="墨迹 233">
                <a:extLst>
                  <a:ext uri="{FF2B5EF4-FFF2-40B4-BE49-F238E27FC236}">
                    <a16:creationId xmlns:a16="http://schemas.microsoft.com/office/drawing/2014/main" id="{C0D33C9F-5D03-4136-9CFE-2AD5BDD79EC2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396600" y="4787118"/>
                <a:ext cx="303480" cy="2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51" name="墨迹 250">
                <a:extLst>
                  <a:ext uri="{FF2B5EF4-FFF2-40B4-BE49-F238E27FC236}">
                    <a16:creationId xmlns:a16="http://schemas.microsoft.com/office/drawing/2014/main" id="{FC1AFA6C-B222-4D0E-A913-9F1AD996A3FE}"/>
                  </a:ext>
                </a:extLst>
              </p14:cNvPr>
              <p14:cNvContentPartPr/>
              <p14:nvPr/>
            </p14:nvContentPartPr>
            <p14:xfrm>
              <a:off x="8069800" y="1174518"/>
              <a:ext cx="2933280" cy="808920"/>
            </p14:xfrm>
          </p:contentPart>
        </mc:Choice>
        <mc:Fallback>
          <p:pic>
            <p:nvPicPr>
              <p:cNvPr id="251" name="墨迹 250">
                <a:extLst>
                  <a:ext uri="{FF2B5EF4-FFF2-40B4-BE49-F238E27FC236}">
                    <a16:creationId xmlns:a16="http://schemas.microsoft.com/office/drawing/2014/main" id="{FC1AFA6C-B222-4D0E-A913-9F1AD996A3FE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060800" y="1165518"/>
                <a:ext cx="2950920" cy="82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07" name="墨迹 306">
                <a:extLst>
                  <a:ext uri="{FF2B5EF4-FFF2-40B4-BE49-F238E27FC236}">
                    <a16:creationId xmlns:a16="http://schemas.microsoft.com/office/drawing/2014/main" id="{0A99B102-6F5C-4CFC-91E1-97B01B3953F4}"/>
                  </a:ext>
                </a:extLst>
              </p14:cNvPr>
              <p14:cNvContentPartPr/>
              <p14:nvPr/>
            </p14:nvContentPartPr>
            <p14:xfrm>
              <a:off x="9580720" y="2039598"/>
              <a:ext cx="2498400" cy="388800"/>
            </p14:xfrm>
          </p:contentPart>
        </mc:Choice>
        <mc:Fallback>
          <p:pic>
            <p:nvPicPr>
              <p:cNvPr id="307" name="墨迹 306">
                <a:extLst>
                  <a:ext uri="{FF2B5EF4-FFF2-40B4-BE49-F238E27FC236}">
                    <a16:creationId xmlns:a16="http://schemas.microsoft.com/office/drawing/2014/main" id="{0A99B102-6F5C-4CFC-91E1-97B01B3953F4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571720" y="2030598"/>
                <a:ext cx="251604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12" name="墨迹 311">
                <a:extLst>
                  <a:ext uri="{FF2B5EF4-FFF2-40B4-BE49-F238E27FC236}">
                    <a16:creationId xmlns:a16="http://schemas.microsoft.com/office/drawing/2014/main" id="{5EA13D31-7ED1-4129-86BE-B02295BFB191}"/>
                  </a:ext>
                </a:extLst>
              </p14:cNvPr>
              <p14:cNvContentPartPr/>
              <p14:nvPr/>
            </p14:nvContentPartPr>
            <p14:xfrm>
              <a:off x="10449400" y="1923678"/>
              <a:ext cx="937440" cy="710280"/>
            </p14:xfrm>
          </p:contentPart>
        </mc:Choice>
        <mc:Fallback>
          <p:pic>
            <p:nvPicPr>
              <p:cNvPr id="312" name="墨迹 311">
                <a:extLst>
                  <a:ext uri="{FF2B5EF4-FFF2-40B4-BE49-F238E27FC236}">
                    <a16:creationId xmlns:a16="http://schemas.microsoft.com/office/drawing/2014/main" id="{5EA13D31-7ED1-4129-86BE-B02295BFB19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440400" y="1914678"/>
                <a:ext cx="955080" cy="72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18" name="墨迹 317">
                <a:extLst>
                  <a:ext uri="{FF2B5EF4-FFF2-40B4-BE49-F238E27FC236}">
                    <a16:creationId xmlns:a16="http://schemas.microsoft.com/office/drawing/2014/main" id="{E2FF576F-E60F-4467-B70B-CCE27D92183D}"/>
                  </a:ext>
                </a:extLst>
              </p14:cNvPr>
              <p14:cNvContentPartPr/>
              <p14:nvPr/>
            </p14:nvContentPartPr>
            <p14:xfrm>
              <a:off x="7830040" y="4818438"/>
              <a:ext cx="402120" cy="254880"/>
            </p14:xfrm>
          </p:contentPart>
        </mc:Choice>
        <mc:Fallback>
          <p:pic>
            <p:nvPicPr>
              <p:cNvPr id="318" name="墨迹 317">
                <a:extLst>
                  <a:ext uri="{FF2B5EF4-FFF2-40B4-BE49-F238E27FC236}">
                    <a16:creationId xmlns:a16="http://schemas.microsoft.com/office/drawing/2014/main" id="{E2FF576F-E60F-4467-B70B-CCE27D92183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821040" y="4809438"/>
                <a:ext cx="41976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80" name="墨迹 379">
                <a:extLst>
                  <a:ext uri="{FF2B5EF4-FFF2-40B4-BE49-F238E27FC236}">
                    <a16:creationId xmlns:a16="http://schemas.microsoft.com/office/drawing/2014/main" id="{F7C15047-9B61-4029-A318-8FF445677015}"/>
                  </a:ext>
                </a:extLst>
              </p14:cNvPr>
              <p14:cNvContentPartPr/>
              <p14:nvPr/>
            </p14:nvContentPartPr>
            <p14:xfrm>
              <a:off x="10065280" y="3208158"/>
              <a:ext cx="1760040" cy="378000"/>
            </p14:xfrm>
          </p:contentPart>
        </mc:Choice>
        <mc:Fallback>
          <p:pic>
            <p:nvPicPr>
              <p:cNvPr id="380" name="墨迹 379">
                <a:extLst>
                  <a:ext uri="{FF2B5EF4-FFF2-40B4-BE49-F238E27FC236}">
                    <a16:creationId xmlns:a16="http://schemas.microsoft.com/office/drawing/2014/main" id="{F7C15047-9B61-4029-A318-8FF445677015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0056280" y="3199158"/>
                <a:ext cx="177768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88" name="墨迹 387">
                <a:extLst>
                  <a:ext uri="{FF2B5EF4-FFF2-40B4-BE49-F238E27FC236}">
                    <a16:creationId xmlns:a16="http://schemas.microsoft.com/office/drawing/2014/main" id="{0E2D8B3D-EDC4-4100-937F-FF9C8D46130C}"/>
                  </a:ext>
                </a:extLst>
              </p14:cNvPr>
              <p14:cNvContentPartPr/>
              <p14:nvPr/>
            </p14:nvContentPartPr>
            <p14:xfrm>
              <a:off x="8583520" y="4710078"/>
              <a:ext cx="529200" cy="339480"/>
            </p14:xfrm>
          </p:contentPart>
        </mc:Choice>
        <mc:Fallback>
          <p:pic>
            <p:nvPicPr>
              <p:cNvPr id="388" name="墨迹 387">
                <a:extLst>
                  <a:ext uri="{FF2B5EF4-FFF2-40B4-BE49-F238E27FC236}">
                    <a16:creationId xmlns:a16="http://schemas.microsoft.com/office/drawing/2014/main" id="{0E2D8B3D-EDC4-4100-937F-FF9C8D46130C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574520" y="4701078"/>
                <a:ext cx="546840" cy="3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94" name="墨迹 393">
                <a:extLst>
                  <a:ext uri="{FF2B5EF4-FFF2-40B4-BE49-F238E27FC236}">
                    <a16:creationId xmlns:a16="http://schemas.microsoft.com/office/drawing/2014/main" id="{8D6E8A95-1E71-42D6-BABC-F535B339B1CD}"/>
                  </a:ext>
                </a:extLst>
              </p14:cNvPr>
              <p14:cNvContentPartPr/>
              <p14:nvPr/>
            </p14:nvContentPartPr>
            <p14:xfrm>
              <a:off x="9729040" y="4688838"/>
              <a:ext cx="720720" cy="237600"/>
            </p14:xfrm>
          </p:contentPart>
        </mc:Choice>
        <mc:Fallback>
          <p:pic>
            <p:nvPicPr>
              <p:cNvPr id="394" name="墨迹 393">
                <a:extLst>
                  <a:ext uri="{FF2B5EF4-FFF2-40B4-BE49-F238E27FC236}">
                    <a16:creationId xmlns:a16="http://schemas.microsoft.com/office/drawing/2014/main" id="{8D6E8A95-1E71-42D6-BABC-F535B339B1CD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720040" y="4679838"/>
                <a:ext cx="73836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99" name="墨迹 398">
                <a:extLst>
                  <a:ext uri="{FF2B5EF4-FFF2-40B4-BE49-F238E27FC236}">
                    <a16:creationId xmlns:a16="http://schemas.microsoft.com/office/drawing/2014/main" id="{604A286B-3FF6-4A9A-A004-FED508F0F81B}"/>
                  </a:ext>
                </a:extLst>
              </p14:cNvPr>
              <p14:cNvContentPartPr/>
              <p14:nvPr/>
            </p14:nvContentPartPr>
            <p14:xfrm>
              <a:off x="7458160" y="5237478"/>
              <a:ext cx="340560" cy="167760"/>
            </p14:xfrm>
          </p:contentPart>
        </mc:Choice>
        <mc:Fallback>
          <p:pic>
            <p:nvPicPr>
              <p:cNvPr id="399" name="墨迹 398">
                <a:extLst>
                  <a:ext uri="{FF2B5EF4-FFF2-40B4-BE49-F238E27FC236}">
                    <a16:creationId xmlns:a16="http://schemas.microsoft.com/office/drawing/2014/main" id="{604A286B-3FF6-4A9A-A004-FED508F0F81B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449160" y="5228478"/>
                <a:ext cx="35820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05" name="墨迹 404">
                <a:extLst>
                  <a:ext uri="{FF2B5EF4-FFF2-40B4-BE49-F238E27FC236}">
                    <a16:creationId xmlns:a16="http://schemas.microsoft.com/office/drawing/2014/main" id="{F8C5C2CF-0C91-4872-A4B8-4D74CB8E63D3}"/>
                  </a:ext>
                </a:extLst>
              </p14:cNvPr>
              <p14:cNvContentPartPr/>
              <p14:nvPr/>
            </p14:nvContentPartPr>
            <p14:xfrm>
              <a:off x="8003156" y="2900498"/>
              <a:ext cx="463320" cy="533520"/>
            </p14:xfrm>
          </p:contentPart>
        </mc:Choice>
        <mc:Fallback>
          <p:pic>
            <p:nvPicPr>
              <p:cNvPr id="405" name="墨迹 404">
                <a:extLst>
                  <a:ext uri="{FF2B5EF4-FFF2-40B4-BE49-F238E27FC236}">
                    <a16:creationId xmlns:a16="http://schemas.microsoft.com/office/drawing/2014/main" id="{F8C5C2CF-0C91-4872-A4B8-4D74CB8E63D3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994156" y="2891498"/>
                <a:ext cx="480960" cy="55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06" name="墨迹 405">
                <a:extLst>
                  <a:ext uri="{FF2B5EF4-FFF2-40B4-BE49-F238E27FC236}">
                    <a16:creationId xmlns:a16="http://schemas.microsoft.com/office/drawing/2014/main" id="{E6DE2552-0F18-4BCF-8BDA-BE16025D3FC9}"/>
                  </a:ext>
                </a:extLst>
              </p14:cNvPr>
              <p14:cNvContentPartPr/>
              <p14:nvPr/>
            </p14:nvContentPartPr>
            <p14:xfrm>
              <a:off x="7323160" y="2365038"/>
              <a:ext cx="74520" cy="117720"/>
            </p14:xfrm>
          </p:contentPart>
        </mc:Choice>
        <mc:Fallback>
          <p:pic>
            <p:nvPicPr>
              <p:cNvPr id="406" name="墨迹 405">
                <a:extLst>
                  <a:ext uri="{FF2B5EF4-FFF2-40B4-BE49-F238E27FC236}">
                    <a16:creationId xmlns:a16="http://schemas.microsoft.com/office/drawing/2014/main" id="{E6DE2552-0F18-4BCF-8BDA-BE16025D3FC9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314160" y="2356038"/>
                <a:ext cx="9216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14" name="墨迹 413">
                <a:extLst>
                  <a:ext uri="{FF2B5EF4-FFF2-40B4-BE49-F238E27FC236}">
                    <a16:creationId xmlns:a16="http://schemas.microsoft.com/office/drawing/2014/main" id="{3DAB2D85-3377-44E2-B0F0-C7CA7D75E419}"/>
                  </a:ext>
                </a:extLst>
              </p14:cNvPr>
              <p14:cNvContentPartPr/>
              <p14:nvPr/>
            </p14:nvContentPartPr>
            <p14:xfrm>
              <a:off x="8606560" y="5098518"/>
              <a:ext cx="533160" cy="347040"/>
            </p14:xfrm>
          </p:contentPart>
        </mc:Choice>
        <mc:Fallback>
          <p:pic>
            <p:nvPicPr>
              <p:cNvPr id="414" name="墨迹 413">
                <a:extLst>
                  <a:ext uri="{FF2B5EF4-FFF2-40B4-BE49-F238E27FC236}">
                    <a16:creationId xmlns:a16="http://schemas.microsoft.com/office/drawing/2014/main" id="{3DAB2D85-3377-44E2-B0F0-C7CA7D75E41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597560" y="5089518"/>
                <a:ext cx="55080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17" name="墨迹 416">
                <a:extLst>
                  <a:ext uri="{FF2B5EF4-FFF2-40B4-BE49-F238E27FC236}">
                    <a16:creationId xmlns:a16="http://schemas.microsoft.com/office/drawing/2014/main" id="{AFD3B789-10CE-4ADF-83B6-E9425CBA6DB6}"/>
                  </a:ext>
                </a:extLst>
              </p14:cNvPr>
              <p14:cNvContentPartPr/>
              <p14:nvPr/>
            </p14:nvContentPartPr>
            <p14:xfrm>
              <a:off x="8006440" y="1658358"/>
              <a:ext cx="1024200" cy="278280"/>
            </p14:xfrm>
          </p:contentPart>
        </mc:Choice>
        <mc:Fallback>
          <p:pic>
            <p:nvPicPr>
              <p:cNvPr id="417" name="墨迹 416">
                <a:extLst>
                  <a:ext uri="{FF2B5EF4-FFF2-40B4-BE49-F238E27FC236}">
                    <a16:creationId xmlns:a16="http://schemas.microsoft.com/office/drawing/2014/main" id="{AFD3B789-10CE-4ADF-83B6-E9425CBA6DB6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997440" y="1649358"/>
                <a:ext cx="104184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46" name="墨迹 445">
                <a:extLst>
                  <a:ext uri="{FF2B5EF4-FFF2-40B4-BE49-F238E27FC236}">
                    <a16:creationId xmlns:a16="http://schemas.microsoft.com/office/drawing/2014/main" id="{5397ADE3-0AFA-404B-922E-62BADA75D70C}"/>
                  </a:ext>
                </a:extLst>
              </p14:cNvPr>
              <p14:cNvContentPartPr/>
              <p14:nvPr/>
            </p14:nvContentPartPr>
            <p14:xfrm>
              <a:off x="9673960" y="5093838"/>
              <a:ext cx="2022840" cy="758880"/>
            </p14:xfrm>
          </p:contentPart>
        </mc:Choice>
        <mc:Fallback>
          <p:pic>
            <p:nvPicPr>
              <p:cNvPr id="446" name="墨迹 445">
                <a:extLst>
                  <a:ext uri="{FF2B5EF4-FFF2-40B4-BE49-F238E27FC236}">
                    <a16:creationId xmlns:a16="http://schemas.microsoft.com/office/drawing/2014/main" id="{5397ADE3-0AFA-404B-922E-62BADA75D70C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9664960" y="5084838"/>
                <a:ext cx="2040480" cy="77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47" name="墨迹 446">
                <a:extLst>
                  <a:ext uri="{FF2B5EF4-FFF2-40B4-BE49-F238E27FC236}">
                    <a16:creationId xmlns:a16="http://schemas.microsoft.com/office/drawing/2014/main" id="{409D0068-5B64-419D-97D8-CA7003312BB5}"/>
                  </a:ext>
                </a:extLst>
              </p14:cNvPr>
              <p14:cNvContentPartPr/>
              <p14:nvPr/>
            </p14:nvContentPartPr>
            <p14:xfrm>
              <a:off x="8069800" y="2512278"/>
              <a:ext cx="628560" cy="329040"/>
            </p14:xfrm>
          </p:contentPart>
        </mc:Choice>
        <mc:Fallback>
          <p:pic>
            <p:nvPicPr>
              <p:cNvPr id="447" name="墨迹 446">
                <a:extLst>
                  <a:ext uri="{FF2B5EF4-FFF2-40B4-BE49-F238E27FC236}">
                    <a16:creationId xmlns:a16="http://schemas.microsoft.com/office/drawing/2014/main" id="{409D0068-5B64-419D-97D8-CA7003312BB5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060800" y="2503278"/>
                <a:ext cx="64620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48" name="墨迹 447">
                <a:extLst>
                  <a:ext uri="{FF2B5EF4-FFF2-40B4-BE49-F238E27FC236}">
                    <a16:creationId xmlns:a16="http://schemas.microsoft.com/office/drawing/2014/main" id="{528B5492-93B0-4160-A631-ED82FE2A4E3A}"/>
                  </a:ext>
                </a:extLst>
              </p14:cNvPr>
              <p14:cNvContentPartPr/>
              <p14:nvPr/>
            </p14:nvContentPartPr>
            <p14:xfrm>
              <a:off x="8042080" y="2564118"/>
              <a:ext cx="597240" cy="216720"/>
            </p14:xfrm>
          </p:contentPart>
        </mc:Choice>
        <mc:Fallback>
          <p:pic>
            <p:nvPicPr>
              <p:cNvPr id="448" name="墨迹 447">
                <a:extLst>
                  <a:ext uri="{FF2B5EF4-FFF2-40B4-BE49-F238E27FC236}">
                    <a16:creationId xmlns:a16="http://schemas.microsoft.com/office/drawing/2014/main" id="{528B5492-93B0-4160-A631-ED82FE2A4E3A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006080" y="2492118"/>
                <a:ext cx="66888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62" name="墨迹 461">
                <a:extLst>
                  <a:ext uri="{FF2B5EF4-FFF2-40B4-BE49-F238E27FC236}">
                    <a16:creationId xmlns:a16="http://schemas.microsoft.com/office/drawing/2014/main" id="{2759FD25-CEAF-4A45-A371-211CEF5D0DCB}"/>
                  </a:ext>
                </a:extLst>
              </p14:cNvPr>
              <p14:cNvContentPartPr/>
              <p14:nvPr/>
            </p14:nvContentPartPr>
            <p14:xfrm>
              <a:off x="7760920" y="2468718"/>
              <a:ext cx="4280040" cy="743760"/>
            </p14:xfrm>
          </p:contentPart>
        </mc:Choice>
        <mc:Fallback>
          <p:pic>
            <p:nvPicPr>
              <p:cNvPr id="462" name="墨迹 461">
                <a:extLst>
                  <a:ext uri="{FF2B5EF4-FFF2-40B4-BE49-F238E27FC236}">
                    <a16:creationId xmlns:a16="http://schemas.microsoft.com/office/drawing/2014/main" id="{2759FD25-CEAF-4A45-A371-211CEF5D0DC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751920" y="2459718"/>
                <a:ext cx="4297680" cy="76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63" name="墨迹 462">
                <a:extLst>
                  <a:ext uri="{FF2B5EF4-FFF2-40B4-BE49-F238E27FC236}">
                    <a16:creationId xmlns:a16="http://schemas.microsoft.com/office/drawing/2014/main" id="{F2282C86-718A-4E81-B45B-B33F733FED80}"/>
                  </a:ext>
                </a:extLst>
              </p14:cNvPr>
              <p14:cNvContentPartPr/>
              <p14:nvPr/>
            </p14:nvContentPartPr>
            <p14:xfrm>
              <a:off x="5738800" y="1332558"/>
              <a:ext cx="6076800" cy="2553840"/>
            </p14:xfrm>
          </p:contentPart>
        </mc:Choice>
        <mc:Fallback>
          <p:pic>
            <p:nvPicPr>
              <p:cNvPr id="463" name="墨迹 462">
                <a:extLst>
                  <a:ext uri="{FF2B5EF4-FFF2-40B4-BE49-F238E27FC236}">
                    <a16:creationId xmlns:a16="http://schemas.microsoft.com/office/drawing/2014/main" id="{F2282C86-718A-4E81-B45B-B33F733FED80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729800" y="1323558"/>
                <a:ext cx="6094440" cy="257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64" name="墨迹 463">
                <a:extLst>
                  <a:ext uri="{FF2B5EF4-FFF2-40B4-BE49-F238E27FC236}">
                    <a16:creationId xmlns:a16="http://schemas.microsoft.com/office/drawing/2014/main" id="{1D64F723-14E1-49DE-BBA8-AB60A0D1BAF9}"/>
                  </a:ext>
                </a:extLst>
              </p14:cNvPr>
              <p14:cNvContentPartPr/>
              <p14:nvPr/>
            </p14:nvContentPartPr>
            <p14:xfrm>
              <a:off x="5701360" y="325278"/>
              <a:ext cx="6225480" cy="3227040"/>
            </p14:xfrm>
          </p:contentPart>
        </mc:Choice>
        <mc:Fallback>
          <p:pic>
            <p:nvPicPr>
              <p:cNvPr id="464" name="墨迹 463">
                <a:extLst>
                  <a:ext uri="{FF2B5EF4-FFF2-40B4-BE49-F238E27FC236}">
                    <a16:creationId xmlns:a16="http://schemas.microsoft.com/office/drawing/2014/main" id="{1D64F723-14E1-49DE-BBA8-AB60A0D1BAF9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692360" y="316278"/>
                <a:ext cx="6243120" cy="324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2474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69BCD3-47D8-4200-966C-EDACBC48F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常见问题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E3CC9F-D8F5-4936-BBD0-74C1F0154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992" y="1772009"/>
            <a:ext cx="2123810" cy="84761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" name="墨迹 9">
                <a:extLst>
                  <a:ext uri="{FF2B5EF4-FFF2-40B4-BE49-F238E27FC236}">
                    <a16:creationId xmlns:a16="http://schemas.microsoft.com/office/drawing/2014/main" id="{138EB249-ECF3-47F9-892A-1300A4257B6D}"/>
                  </a:ext>
                </a:extLst>
              </p14:cNvPr>
              <p14:cNvContentPartPr/>
              <p14:nvPr/>
            </p14:nvContentPartPr>
            <p14:xfrm>
              <a:off x="4221040" y="2003958"/>
              <a:ext cx="307800" cy="279000"/>
            </p14:xfrm>
          </p:contentPart>
        </mc:Choice>
        <mc:Fallback>
          <p:pic>
            <p:nvPicPr>
              <p:cNvPr id="10" name="墨迹 9">
                <a:extLst>
                  <a:ext uri="{FF2B5EF4-FFF2-40B4-BE49-F238E27FC236}">
                    <a16:creationId xmlns:a16="http://schemas.microsoft.com/office/drawing/2014/main" id="{138EB249-ECF3-47F9-892A-1300A4257B6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12040" y="1994958"/>
                <a:ext cx="32544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3D3C8939-128A-4F3D-9804-22266A2CFE79}"/>
                  </a:ext>
                </a:extLst>
              </p14:cNvPr>
              <p14:cNvContentPartPr/>
              <p14:nvPr/>
            </p14:nvContentPartPr>
            <p14:xfrm>
              <a:off x="3365320" y="1995318"/>
              <a:ext cx="445320" cy="208440"/>
            </p14:xfrm>
          </p:contentPart>
        </mc:Choice>
        <mc:Fallback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3D3C8939-128A-4F3D-9804-22266A2CFE7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56320" y="1986318"/>
                <a:ext cx="46296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2" name="墨迹 61">
                <a:extLst>
                  <a:ext uri="{FF2B5EF4-FFF2-40B4-BE49-F238E27FC236}">
                    <a16:creationId xmlns:a16="http://schemas.microsoft.com/office/drawing/2014/main" id="{9425536E-E59E-42CE-8880-74E55EB9462F}"/>
                  </a:ext>
                </a:extLst>
              </p14:cNvPr>
              <p14:cNvContentPartPr/>
              <p14:nvPr/>
            </p14:nvContentPartPr>
            <p14:xfrm>
              <a:off x="4694440" y="1804158"/>
              <a:ext cx="2814480" cy="437040"/>
            </p14:xfrm>
          </p:contentPart>
        </mc:Choice>
        <mc:Fallback>
          <p:pic>
            <p:nvPicPr>
              <p:cNvPr id="62" name="墨迹 61">
                <a:extLst>
                  <a:ext uri="{FF2B5EF4-FFF2-40B4-BE49-F238E27FC236}">
                    <a16:creationId xmlns:a16="http://schemas.microsoft.com/office/drawing/2014/main" id="{9425536E-E59E-42CE-8880-74E55EB9462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685440" y="1795158"/>
                <a:ext cx="283212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93" name="墨迹 92">
                <a:extLst>
                  <a:ext uri="{FF2B5EF4-FFF2-40B4-BE49-F238E27FC236}">
                    <a16:creationId xmlns:a16="http://schemas.microsoft.com/office/drawing/2014/main" id="{1C2CBBDC-87C1-4DE0-9A35-0BCAC9FCBFB7}"/>
                  </a:ext>
                </a:extLst>
              </p14:cNvPr>
              <p14:cNvContentPartPr/>
              <p14:nvPr/>
            </p14:nvContentPartPr>
            <p14:xfrm>
              <a:off x="4177480" y="2521278"/>
              <a:ext cx="1146240" cy="378360"/>
            </p14:xfrm>
          </p:contentPart>
        </mc:Choice>
        <mc:Fallback>
          <p:pic>
            <p:nvPicPr>
              <p:cNvPr id="93" name="墨迹 92">
                <a:extLst>
                  <a:ext uri="{FF2B5EF4-FFF2-40B4-BE49-F238E27FC236}">
                    <a16:creationId xmlns:a16="http://schemas.microsoft.com/office/drawing/2014/main" id="{1C2CBBDC-87C1-4DE0-9A35-0BCAC9FCBFB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168480" y="2512278"/>
                <a:ext cx="1163880" cy="3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08" name="墨迹 107">
                <a:extLst>
                  <a:ext uri="{FF2B5EF4-FFF2-40B4-BE49-F238E27FC236}">
                    <a16:creationId xmlns:a16="http://schemas.microsoft.com/office/drawing/2014/main" id="{7632137D-72B5-42BE-A121-448AE0AE04AF}"/>
                  </a:ext>
                </a:extLst>
              </p14:cNvPr>
              <p14:cNvContentPartPr/>
              <p14:nvPr/>
            </p14:nvContentPartPr>
            <p14:xfrm>
              <a:off x="5491120" y="2429478"/>
              <a:ext cx="2057760" cy="462240"/>
            </p14:xfrm>
          </p:contentPart>
        </mc:Choice>
        <mc:Fallback>
          <p:pic>
            <p:nvPicPr>
              <p:cNvPr id="108" name="墨迹 107">
                <a:extLst>
                  <a:ext uri="{FF2B5EF4-FFF2-40B4-BE49-F238E27FC236}">
                    <a16:creationId xmlns:a16="http://schemas.microsoft.com/office/drawing/2014/main" id="{7632137D-72B5-42BE-A121-448AE0AE04A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482120" y="2420478"/>
                <a:ext cx="207540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09" name="墨迹 108">
                <a:extLst>
                  <a:ext uri="{FF2B5EF4-FFF2-40B4-BE49-F238E27FC236}">
                    <a16:creationId xmlns:a16="http://schemas.microsoft.com/office/drawing/2014/main" id="{7A03F3E1-0217-49F9-8D4D-965142AFA775}"/>
                  </a:ext>
                </a:extLst>
              </p14:cNvPr>
              <p14:cNvContentPartPr/>
              <p14:nvPr/>
            </p14:nvContentPartPr>
            <p14:xfrm>
              <a:off x="4060120" y="2371158"/>
              <a:ext cx="3635640" cy="555480"/>
            </p14:xfrm>
          </p:contentPart>
        </mc:Choice>
        <mc:Fallback>
          <p:pic>
            <p:nvPicPr>
              <p:cNvPr id="109" name="墨迹 108">
                <a:extLst>
                  <a:ext uri="{FF2B5EF4-FFF2-40B4-BE49-F238E27FC236}">
                    <a16:creationId xmlns:a16="http://schemas.microsoft.com/office/drawing/2014/main" id="{7A03F3E1-0217-49F9-8D4D-965142AFA77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024120" y="2299158"/>
                <a:ext cx="3707280" cy="69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10" name="墨迹 109">
                <a:extLst>
                  <a:ext uri="{FF2B5EF4-FFF2-40B4-BE49-F238E27FC236}">
                    <a16:creationId xmlns:a16="http://schemas.microsoft.com/office/drawing/2014/main" id="{2ABDB29E-E485-4C14-9BB6-05E7E26CE6C5}"/>
                  </a:ext>
                </a:extLst>
              </p14:cNvPr>
              <p14:cNvContentPartPr/>
              <p14:nvPr/>
            </p14:nvContentPartPr>
            <p14:xfrm>
              <a:off x="4224280" y="2474478"/>
              <a:ext cx="421200" cy="616680"/>
            </p14:xfrm>
          </p:contentPart>
        </mc:Choice>
        <mc:Fallback>
          <p:pic>
            <p:nvPicPr>
              <p:cNvPr id="110" name="墨迹 109">
                <a:extLst>
                  <a:ext uri="{FF2B5EF4-FFF2-40B4-BE49-F238E27FC236}">
                    <a16:creationId xmlns:a16="http://schemas.microsoft.com/office/drawing/2014/main" id="{2ABDB29E-E485-4C14-9BB6-05E7E26CE6C5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188280" y="2402478"/>
                <a:ext cx="492840" cy="76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34" name="墨迹 133">
                <a:extLst>
                  <a:ext uri="{FF2B5EF4-FFF2-40B4-BE49-F238E27FC236}">
                    <a16:creationId xmlns:a16="http://schemas.microsoft.com/office/drawing/2014/main" id="{D82D03C0-2E10-4FB0-A203-E19EBC19B56A}"/>
                  </a:ext>
                </a:extLst>
              </p14:cNvPr>
              <p14:cNvContentPartPr/>
              <p14:nvPr/>
            </p14:nvContentPartPr>
            <p14:xfrm>
              <a:off x="4268920" y="3304638"/>
              <a:ext cx="1676160" cy="338400"/>
            </p14:xfrm>
          </p:contentPart>
        </mc:Choice>
        <mc:Fallback>
          <p:pic>
            <p:nvPicPr>
              <p:cNvPr id="134" name="墨迹 133">
                <a:extLst>
                  <a:ext uri="{FF2B5EF4-FFF2-40B4-BE49-F238E27FC236}">
                    <a16:creationId xmlns:a16="http://schemas.microsoft.com/office/drawing/2014/main" id="{D82D03C0-2E10-4FB0-A203-E19EBC19B56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59920" y="3295638"/>
                <a:ext cx="1693800" cy="35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37" name="墨迹 136">
                <a:extLst>
                  <a:ext uri="{FF2B5EF4-FFF2-40B4-BE49-F238E27FC236}">
                    <a16:creationId xmlns:a16="http://schemas.microsoft.com/office/drawing/2014/main" id="{536C1B12-B3EB-44BD-ACC9-56CBAC2499D8}"/>
                  </a:ext>
                </a:extLst>
              </p14:cNvPr>
              <p14:cNvContentPartPr/>
              <p14:nvPr/>
            </p14:nvContentPartPr>
            <p14:xfrm>
              <a:off x="2190280" y="2592918"/>
              <a:ext cx="271440" cy="47160"/>
            </p14:xfrm>
          </p:contentPart>
        </mc:Choice>
        <mc:Fallback>
          <p:pic>
            <p:nvPicPr>
              <p:cNvPr id="137" name="墨迹 136">
                <a:extLst>
                  <a:ext uri="{FF2B5EF4-FFF2-40B4-BE49-F238E27FC236}">
                    <a16:creationId xmlns:a16="http://schemas.microsoft.com/office/drawing/2014/main" id="{536C1B12-B3EB-44BD-ACC9-56CBAC2499D8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181280" y="2583918"/>
                <a:ext cx="28908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38" name="墨迹 137">
                <a:extLst>
                  <a:ext uri="{FF2B5EF4-FFF2-40B4-BE49-F238E27FC236}">
                    <a16:creationId xmlns:a16="http://schemas.microsoft.com/office/drawing/2014/main" id="{5490B55A-FAA7-4A78-9B9D-E25848E61B8A}"/>
                  </a:ext>
                </a:extLst>
              </p14:cNvPr>
              <p14:cNvContentPartPr/>
              <p14:nvPr/>
            </p14:nvContentPartPr>
            <p14:xfrm>
              <a:off x="2143840" y="2268558"/>
              <a:ext cx="294840" cy="74160"/>
            </p14:xfrm>
          </p:contentPart>
        </mc:Choice>
        <mc:Fallback>
          <p:pic>
            <p:nvPicPr>
              <p:cNvPr id="138" name="墨迹 137">
                <a:extLst>
                  <a:ext uri="{FF2B5EF4-FFF2-40B4-BE49-F238E27FC236}">
                    <a16:creationId xmlns:a16="http://schemas.microsoft.com/office/drawing/2014/main" id="{5490B55A-FAA7-4A78-9B9D-E25848E61B8A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134840" y="2259558"/>
                <a:ext cx="3124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42" name="墨迹 141">
                <a:extLst>
                  <a:ext uri="{FF2B5EF4-FFF2-40B4-BE49-F238E27FC236}">
                    <a16:creationId xmlns:a16="http://schemas.microsoft.com/office/drawing/2014/main" id="{D4B38E29-6BF5-45ED-9C15-886C77964CAF}"/>
                  </a:ext>
                </a:extLst>
              </p14:cNvPr>
              <p14:cNvContentPartPr/>
              <p14:nvPr/>
            </p14:nvContentPartPr>
            <p14:xfrm>
              <a:off x="1536880" y="3298518"/>
              <a:ext cx="203400" cy="128160"/>
            </p14:xfrm>
          </p:contentPart>
        </mc:Choice>
        <mc:Fallback>
          <p:pic>
            <p:nvPicPr>
              <p:cNvPr id="142" name="墨迹 141">
                <a:extLst>
                  <a:ext uri="{FF2B5EF4-FFF2-40B4-BE49-F238E27FC236}">
                    <a16:creationId xmlns:a16="http://schemas.microsoft.com/office/drawing/2014/main" id="{D4B38E29-6BF5-45ED-9C15-886C77964CAF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527880" y="3289518"/>
                <a:ext cx="221040" cy="1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00" name="墨迹 199">
                <a:extLst>
                  <a:ext uri="{FF2B5EF4-FFF2-40B4-BE49-F238E27FC236}">
                    <a16:creationId xmlns:a16="http://schemas.microsoft.com/office/drawing/2014/main" id="{8DBBEAE4-6B2A-43E5-B42C-A35FD3F590C1}"/>
                  </a:ext>
                </a:extLst>
              </p14:cNvPr>
              <p14:cNvContentPartPr/>
              <p14:nvPr/>
            </p14:nvContentPartPr>
            <p14:xfrm>
              <a:off x="3748000" y="4690638"/>
              <a:ext cx="764640" cy="409320"/>
            </p14:xfrm>
          </p:contentPart>
        </mc:Choice>
        <mc:Fallback>
          <p:pic>
            <p:nvPicPr>
              <p:cNvPr id="200" name="墨迹 199">
                <a:extLst>
                  <a:ext uri="{FF2B5EF4-FFF2-40B4-BE49-F238E27FC236}">
                    <a16:creationId xmlns:a16="http://schemas.microsoft.com/office/drawing/2014/main" id="{8DBBEAE4-6B2A-43E5-B42C-A35FD3F590C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739000" y="4681638"/>
                <a:ext cx="78228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81" name="墨迹 280">
                <a:extLst>
                  <a:ext uri="{FF2B5EF4-FFF2-40B4-BE49-F238E27FC236}">
                    <a16:creationId xmlns:a16="http://schemas.microsoft.com/office/drawing/2014/main" id="{CF9215D4-44FA-4E7A-B1B6-A62FFDE61A53}"/>
                  </a:ext>
                </a:extLst>
              </p14:cNvPr>
              <p14:cNvContentPartPr/>
              <p14:nvPr/>
            </p14:nvContentPartPr>
            <p14:xfrm>
              <a:off x="1815160" y="3180438"/>
              <a:ext cx="4991040" cy="2729520"/>
            </p14:xfrm>
          </p:contentPart>
        </mc:Choice>
        <mc:Fallback>
          <p:pic>
            <p:nvPicPr>
              <p:cNvPr id="281" name="墨迹 280">
                <a:extLst>
                  <a:ext uri="{FF2B5EF4-FFF2-40B4-BE49-F238E27FC236}">
                    <a16:creationId xmlns:a16="http://schemas.microsoft.com/office/drawing/2014/main" id="{CF9215D4-44FA-4E7A-B1B6-A62FFDE61A53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806160" y="3171438"/>
                <a:ext cx="5008680" cy="27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89" name="墨迹 288">
                <a:extLst>
                  <a:ext uri="{FF2B5EF4-FFF2-40B4-BE49-F238E27FC236}">
                    <a16:creationId xmlns:a16="http://schemas.microsoft.com/office/drawing/2014/main" id="{18F496F5-44FB-4992-8E83-BC2B75100E7F}"/>
                  </a:ext>
                </a:extLst>
              </p14:cNvPr>
              <p14:cNvContentPartPr/>
              <p14:nvPr/>
            </p14:nvContentPartPr>
            <p14:xfrm>
              <a:off x="6895480" y="5209038"/>
              <a:ext cx="412920" cy="363240"/>
            </p14:xfrm>
          </p:contentPart>
        </mc:Choice>
        <mc:Fallback>
          <p:pic>
            <p:nvPicPr>
              <p:cNvPr id="289" name="墨迹 288">
                <a:extLst>
                  <a:ext uri="{FF2B5EF4-FFF2-40B4-BE49-F238E27FC236}">
                    <a16:creationId xmlns:a16="http://schemas.microsoft.com/office/drawing/2014/main" id="{18F496F5-44FB-4992-8E83-BC2B75100E7F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886480" y="5200038"/>
                <a:ext cx="430560" cy="38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90" name="墨迹 289">
                <a:extLst>
                  <a:ext uri="{FF2B5EF4-FFF2-40B4-BE49-F238E27FC236}">
                    <a16:creationId xmlns:a16="http://schemas.microsoft.com/office/drawing/2014/main" id="{E73958F3-46CE-4FCE-B4FC-CAE8C5070EA1}"/>
                  </a:ext>
                </a:extLst>
              </p14:cNvPr>
              <p14:cNvContentPartPr/>
              <p14:nvPr/>
            </p14:nvContentPartPr>
            <p14:xfrm>
              <a:off x="2819200" y="4377438"/>
              <a:ext cx="1190520" cy="380520"/>
            </p14:xfrm>
          </p:contentPart>
        </mc:Choice>
        <mc:Fallback>
          <p:pic>
            <p:nvPicPr>
              <p:cNvPr id="290" name="墨迹 289">
                <a:extLst>
                  <a:ext uri="{FF2B5EF4-FFF2-40B4-BE49-F238E27FC236}">
                    <a16:creationId xmlns:a16="http://schemas.microsoft.com/office/drawing/2014/main" id="{E73958F3-46CE-4FCE-B4FC-CAE8C5070EA1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810200" y="4368438"/>
                <a:ext cx="120816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93" name="墨迹 292">
                <a:extLst>
                  <a:ext uri="{FF2B5EF4-FFF2-40B4-BE49-F238E27FC236}">
                    <a16:creationId xmlns:a16="http://schemas.microsoft.com/office/drawing/2014/main" id="{2FE0AB23-3BE0-449A-B3AA-5A9DB0F179F2}"/>
                  </a:ext>
                </a:extLst>
              </p14:cNvPr>
              <p14:cNvContentPartPr/>
              <p14:nvPr/>
            </p14:nvContentPartPr>
            <p14:xfrm>
              <a:off x="1598800" y="3802158"/>
              <a:ext cx="165960" cy="160920"/>
            </p14:xfrm>
          </p:contentPart>
        </mc:Choice>
        <mc:Fallback>
          <p:pic>
            <p:nvPicPr>
              <p:cNvPr id="293" name="墨迹 292">
                <a:extLst>
                  <a:ext uri="{FF2B5EF4-FFF2-40B4-BE49-F238E27FC236}">
                    <a16:creationId xmlns:a16="http://schemas.microsoft.com/office/drawing/2014/main" id="{2FE0AB23-3BE0-449A-B3AA-5A9DB0F179F2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589800" y="3793158"/>
                <a:ext cx="183600" cy="1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94" name="墨迹 293">
                <a:extLst>
                  <a:ext uri="{FF2B5EF4-FFF2-40B4-BE49-F238E27FC236}">
                    <a16:creationId xmlns:a16="http://schemas.microsoft.com/office/drawing/2014/main" id="{C20E8915-42C4-4A62-A627-2F42B1C8B36C}"/>
                  </a:ext>
                </a:extLst>
              </p14:cNvPr>
              <p14:cNvContentPartPr/>
              <p14:nvPr/>
            </p14:nvContentPartPr>
            <p14:xfrm>
              <a:off x="5431720" y="5607558"/>
              <a:ext cx="1772640" cy="206280"/>
            </p14:xfrm>
          </p:contentPart>
        </mc:Choice>
        <mc:Fallback>
          <p:pic>
            <p:nvPicPr>
              <p:cNvPr id="294" name="墨迹 293">
                <a:extLst>
                  <a:ext uri="{FF2B5EF4-FFF2-40B4-BE49-F238E27FC236}">
                    <a16:creationId xmlns:a16="http://schemas.microsoft.com/office/drawing/2014/main" id="{C20E8915-42C4-4A62-A627-2F42B1C8B36C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422720" y="5598558"/>
                <a:ext cx="179028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325" name="墨迹 324">
                <a:extLst>
                  <a:ext uri="{FF2B5EF4-FFF2-40B4-BE49-F238E27FC236}">
                    <a16:creationId xmlns:a16="http://schemas.microsoft.com/office/drawing/2014/main" id="{CB6B5ADE-1BC4-4C96-8C00-147D5FA248FD}"/>
                  </a:ext>
                </a:extLst>
              </p14:cNvPr>
              <p14:cNvContentPartPr/>
              <p14:nvPr/>
            </p14:nvContentPartPr>
            <p14:xfrm>
              <a:off x="5629000" y="5804118"/>
              <a:ext cx="1688040" cy="483480"/>
            </p14:xfrm>
          </p:contentPart>
        </mc:Choice>
        <mc:Fallback>
          <p:pic>
            <p:nvPicPr>
              <p:cNvPr id="325" name="墨迹 324">
                <a:extLst>
                  <a:ext uri="{FF2B5EF4-FFF2-40B4-BE49-F238E27FC236}">
                    <a16:creationId xmlns:a16="http://schemas.microsoft.com/office/drawing/2014/main" id="{CB6B5ADE-1BC4-4C96-8C00-147D5FA248FD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620000" y="5795118"/>
                <a:ext cx="1705680" cy="50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326" name="墨迹 325">
                <a:extLst>
                  <a:ext uri="{FF2B5EF4-FFF2-40B4-BE49-F238E27FC236}">
                    <a16:creationId xmlns:a16="http://schemas.microsoft.com/office/drawing/2014/main" id="{9631680D-6718-4AA8-83C7-B459D1B391B2}"/>
                  </a:ext>
                </a:extLst>
              </p14:cNvPr>
              <p14:cNvContentPartPr/>
              <p14:nvPr/>
            </p14:nvContentPartPr>
            <p14:xfrm>
              <a:off x="1345000" y="2237598"/>
              <a:ext cx="597600" cy="88920"/>
            </p14:xfrm>
          </p:contentPart>
        </mc:Choice>
        <mc:Fallback>
          <p:pic>
            <p:nvPicPr>
              <p:cNvPr id="326" name="墨迹 325">
                <a:extLst>
                  <a:ext uri="{FF2B5EF4-FFF2-40B4-BE49-F238E27FC236}">
                    <a16:creationId xmlns:a16="http://schemas.microsoft.com/office/drawing/2014/main" id="{9631680D-6718-4AA8-83C7-B459D1B391B2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336000" y="2228598"/>
                <a:ext cx="61524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347" name="墨迹 346">
                <a:extLst>
                  <a:ext uri="{FF2B5EF4-FFF2-40B4-BE49-F238E27FC236}">
                    <a16:creationId xmlns:a16="http://schemas.microsoft.com/office/drawing/2014/main" id="{CDB78EE5-8CBF-4912-8D37-AA6AC4E6AD6A}"/>
                  </a:ext>
                </a:extLst>
              </p14:cNvPr>
              <p14:cNvContentPartPr/>
              <p14:nvPr/>
            </p14:nvContentPartPr>
            <p14:xfrm>
              <a:off x="7463920" y="5656878"/>
              <a:ext cx="1705680" cy="405000"/>
            </p14:xfrm>
          </p:contentPart>
        </mc:Choice>
        <mc:Fallback>
          <p:pic>
            <p:nvPicPr>
              <p:cNvPr id="347" name="墨迹 346">
                <a:extLst>
                  <a:ext uri="{FF2B5EF4-FFF2-40B4-BE49-F238E27FC236}">
                    <a16:creationId xmlns:a16="http://schemas.microsoft.com/office/drawing/2014/main" id="{CDB78EE5-8CBF-4912-8D37-AA6AC4E6AD6A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7454920" y="5647878"/>
                <a:ext cx="1723320" cy="42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348" name="墨迹 347">
                <a:extLst>
                  <a:ext uri="{FF2B5EF4-FFF2-40B4-BE49-F238E27FC236}">
                    <a16:creationId xmlns:a16="http://schemas.microsoft.com/office/drawing/2014/main" id="{3DB96D18-558F-4654-81E7-BBB3C2DD1296}"/>
                  </a:ext>
                </a:extLst>
              </p14:cNvPr>
              <p14:cNvContentPartPr/>
              <p14:nvPr/>
            </p14:nvContentPartPr>
            <p14:xfrm>
              <a:off x="6413080" y="6321798"/>
              <a:ext cx="1048320" cy="75960"/>
            </p14:xfrm>
          </p:contentPart>
        </mc:Choice>
        <mc:Fallback>
          <p:pic>
            <p:nvPicPr>
              <p:cNvPr id="348" name="墨迹 347">
                <a:extLst>
                  <a:ext uri="{FF2B5EF4-FFF2-40B4-BE49-F238E27FC236}">
                    <a16:creationId xmlns:a16="http://schemas.microsoft.com/office/drawing/2014/main" id="{3DB96D18-558F-4654-81E7-BBB3C2DD1296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6404080" y="6312798"/>
                <a:ext cx="106596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349" name="墨迹 348">
                <a:extLst>
                  <a:ext uri="{FF2B5EF4-FFF2-40B4-BE49-F238E27FC236}">
                    <a16:creationId xmlns:a16="http://schemas.microsoft.com/office/drawing/2014/main" id="{975E04FA-21BD-4C90-AFE8-7C6C9165A1B2}"/>
                  </a:ext>
                </a:extLst>
              </p14:cNvPr>
              <p14:cNvContentPartPr/>
              <p14:nvPr/>
            </p14:nvContentPartPr>
            <p14:xfrm>
              <a:off x="8079880" y="1400238"/>
              <a:ext cx="124920" cy="1929240"/>
            </p14:xfrm>
          </p:contentPart>
        </mc:Choice>
        <mc:Fallback>
          <p:pic>
            <p:nvPicPr>
              <p:cNvPr id="349" name="墨迹 348">
                <a:extLst>
                  <a:ext uri="{FF2B5EF4-FFF2-40B4-BE49-F238E27FC236}">
                    <a16:creationId xmlns:a16="http://schemas.microsoft.com/office/drawing/2014/main" id="{975E04FA-21BD-4C90-AFE8-7C6C9165A1B2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8070880" y="1391238"/>
                <a:ext cx="142560" cy="19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381" name="墨迹 380">
                <a:extLst>
                  <a:ext uri="{FF2B5EF4-FFF2-40B4-BE49-F238E27FC236}">
                    <a16:creationId xmlns:a16="http://schemas.microsoft.com/office/drawing/2014/main" id="{4C8C91F9-A8D5-42CA-90D6-204E64CFB5C1}"/>
                  </a:ext>
                </a:extLst>
              </p14:cNvPr>
              <p14:cNvContentPartPr/>
              <p14:nvPr/>
            </p14:nvContentPartPr>
            <p14:xfrm>
              <a:off x="8558320" y="1804878"/>
              <a:ext cx="1977840" cy="602280"/>
            </p14:xfrm>
          </p:contentPart>
        </mc:Choice>
        <mc:Fallback>
          <p:pic>
            <p:nvPicPr>
              <p:cNvPr id="381" name="墨迹 380">
                <a:extLst>
                  <a:ext uri="{FF2B5EF4-FFF2-40B4-BE49-F238E27FC236}">
                    <a16:creationId xmlns:a16="http://schemas.microsoft.com/office/drawing/2014/main" id="{4C8C91F9-A8D5-42CA-90D6-204E64CFB5C1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8549320" y="1795878"/>
                <a:ext cx="1995480" cy="61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1335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154</Words>
  <Application>Microsoft Office PowerPoint</Application>
  <PresentationFormat>宽屏</PresentationFormat>
  <Paragraphs>31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等线</vt:lpstr>
      <vt:lpstr>等线 Light</vt:lpstr>
      <vt:lpstr>Arial</vt:lpstr>
      <vt:lpstr>Office 主题​​</vt:lpstr>
      <vt:lpstr>作业问题</vt:lpstr>
      <vt:lpstr>小组</vt:lpstr>
      <vt:lpstr>代码问题</vt:lpstr>
      <vt:lpstr>今天的安排</vt:lpstr>
      <vt:lpstr>二维数组的内存分布</vt:lpstr>
      <vt:lpstr>大小问题</vt:lpstr>
      <vt:lpstr>二维数组的地址计算</vt:lpstr>
      <vt:lpstr>复习数组指针</vt:lpstr>
      <vt:lpstr>常见问题</vt:lpstr>
      <vt:lpstr>二级指针</vt:lpstr>
      <vt:lpstr>二级指针的偏移</vt:lpstr>
      <vt:lpstr>指针数组的实际场景</vt:lpstr>
      <vt:lpstr>使用指针数组排序字符串</vt:lpstr>
      <vt:lpstr>冒泡排序法</vt:lpstr>
      <vt:lpstr>二级指针vs二维数组</vt:lpstr>
      <vt:lpstr>函数指针</vt:lpstr>
      <vt:lpstr>函数指针</vt:lpstr>
      <vt:lpstr>函数指针的传递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作业问题</dc:title>
  <dc:creator>廖 正松</dc:creator>
  <cp:lastModifiedBy>廖 正松</cp:lastModifiedBy>
  <cp:revision>21</cp:revision>
  <dcterms:created xsi:type="dcterms:W3CDTF">2020-03-24T01:35:07Z</dcterms:created>
  <dcterms:modified xsi:type="dcterms:W3CDTF">2020-03-24T09:34:56Z</dcterms:modified>
</cp:coreProperties>
</file>

<file path=docProps/thumbnail.jpeg>
</file>